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Lst>
  <p:notesMasterIdLst>
    <p:notesMasterId r:id="rId42"/>
  </p:notesMasterIdLst>
  <p:handoutMasterIdLst>
    <p:handoutMasterId r:id="rId43"/>
  </p:handoutMasterIdLst>
  <p:sldIdLst>
    <p:sldId id="267" r:id="rId5"/>
    <p:sldId id="2605" r:id="rId6"/>
    <p:sldId id="608" r:id="rId7"/>
    <p:sldId id="2571" r:id="rId8"/>
    <p:sldId id="2579" r:id="rId9"/>
    <p:sldId id="2582" r:id="rId10"/>
    <p:sldId id="609" r:id="rId11"/>
    <p:sldId id="614" r:id="rId12"/>
    <p:sldId id="615" r:id="rId13"/>
    <p:sldId id="606" r:id="rId14"/>
    <p:sldId id="607" r:id="rId15"/>
    <p:sldId id="616" r:id="rId16"/>
    <p:sldId id="623" r:id="rId17"/>
    <p:sldId id="627" r:id="rId18"/>
    <p:sldId id="2574" r:id="rId19"/>
    <p:sldId id="580" r:id="rId20"/>
    <p:sldId id="2570" r:id="rId21"/>
    <p:sldId id="620" r:id="rId22"/>
    <p:sldId id="259" r:id="rId23"/>
    <p:sldId id="2604" r:id="rId24"/>
    <p:sldId id="2613" r:id="rId25"/>
    <p:sldId id="2606" r:id="rId26"/>
    <p:sldId id="1025" r:id="rId27"/>
    <p:sldId id="2607" r:id="rId28"/>
    <p:sldId id="2614" r:id="rId29"/>
    <p:sldId id="2608" r:id="rId30"/>
    <p:sldId id="643" r:id="rId31"/>
    <p:sldId id="648" r:id="rId32"/>
    <p:sldId id="2615" r:id="rId33"/>
    <p:sldId id="2589" r:id="rId34"/>
    <p:sldId id="2602" r:id="rId35"/>
    <p:sldId id="2601" r:id="rId36"/>
    <p:sldId id="2610" r:id="rId37"/>
    <p:sldId id="622" r:id="rId38"/>
    <p:sldId id="625" r:id="rId39"/>
    <p:sldId id="639" r:id="rId40"/>
    <p:sldId id="264"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50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3D84B-3599-8720-8CE2-17946A3991F9}" name="Abel Carreira" initials="AC" userId="S::abel.carreira@ina.pt::a1a09876-225c-41bc-8150-1e5394457322" providerId="AD"/>
  <p188:author id="{A59548DE-247D-DC8B-4D35-2A0A2589A6DE}" name="Elisabete Ramalho" initials="ER" userId="S::elisabete.ramalho@ina.pt::a64aaf23-eaf5-44bb-9e8e-fa710c1caa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5D"/>
    <a:srgbClr val="701471"/>
    <a:srgbClr val="C81346"/>
    <a:srgbClr val="B50E66"/>
    <a:srgbClr val="D31145"/>
    <a:srgbClr val="711371"/>
    <a:srgbClr val="CF0A3E"/>
    <a:srgbClr val="AF005A"/>
    <a:srgbClr val="6C0C6A"/>
    <a:srgbClr val="6C0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snapToObjects="1">
      <p:cViewPr varScale="1">
        <p:scale>
          <a:sx n="143" d="100"/>
          <a:sy n="143" d="100"/>
        </p:scale>
        <p:origin x="720" y="108"/>
      </p:cViewPr>
      <p:guideLst>
        <p:guide orient="horz" pos="1620"/>
        <p:guide pos="2880"/>
        <p:guide orient="horz" pos="50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6" d="100"/>
          <a:sy n="66"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munkalap.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pt-PT" sz="1862" b="1" i="0" u="none" strike="noStrike" baseline="0" dirty="0"/>
              <a:t>Trainee </a:t>
            </a:r>
            <a:r>
              <a:rPr lang="pt-PT" sz="1862" b="1" i="0" u="none" strike="noStrike" baseline="0" dirty="0" err="1"/>
              <a:t>Evaluation</a:t>
            </a:r>
            <a:r>
              <a:rPr lang="pt-PT" sz="1862" b="1" i="0" u="none" strike="noStrike" baseline="0" dirty="0"/>
              <a:t> Scores</a:t>
            </a:r>
          </a:p>
          <a:p>
            <a:pPr>
              <a:defRPr b="1">
                <a:solidFill>
                  <a:schemeClr val="tx1"/>
                </a:solidFill>
              </a:defRPr>
            </a:pPr>
            <a:r>
              <a:rPr lang="en-US" sz="1200" b="1" i="0" u="none" strike="noStrike" kern="1200" spc="0" baseline="0" dirty="0">
                <a:solidFill>
                  <a:prstClr val="black"/>
                </a:solidFill>
              </a:rPr>
              <a:t>1 (lowest) to 7 (highest)</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2.6788429699451843E-2"/>
          <c:y val="6.4771273794296896E-2"/>
          <c:w val="0.94642314060109634"/>
          <c:h val="0.84126762797970511"/>
        </c:manualLayout>
      </c:layout>
      <c:barChart>
        <c:barDir val="col"/>
        <c:grouping val="clustered"/>
        <c:varyColors val="0"/>
        <c:ser>
          <c:idx val="0"/>
          <c:order val="0"/>
          <c:tx>
            <c:strRef>
              <c:f>Folha1!$B$1</c:f>
              <c:strCache>
                <c:ptCount val="1"/>
                <c:pt idx="0">
                  <c:v>Série 1</c:v>
                </c:pt>
              </c:strCache>
            </c:strRef>
          </c:tx>
          <c:spPr>
            <a:solidFill>
              <a:srgbClr val="7014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Folha1!$A$2:$A$4</c:f>
              <c:strCache>
                <c:ptCount val="3"/>
                <c:pt idx="0">
                  <c:v>1st Edition
</c:v>
                </c:pt>
                <c:pt idx="1">
                  <c:v>2nd Edition</c:v>
                </c:pt>
                <c:pt idx="2">
                  <c:v>3rd Edition</c:v>
                </c:pt>
              </c:strCache>
            </c:strRef>
          </c:cat>
          <c:val>
            <c:numRef>
              <c:f>Folha1!$B$2:$B$4</c:f>
              <c:numCache>
                <c:formatCode>General</c:formatCode>
                <c:ptCount val="3"/>
                <c:pt idx="0">
                  <c:v>5.9</c:v>
                </c:pt>
                <c:pt idx="1">
                  <c:v>6</c:v>
                </c:pt>
                <c:pt idx="2">
                  <c:v>6.1</c:v>
                </c:pt>
              </c:numCache>
            </c:numRef>
          </c:val>
          <c:extLst>
            <c:ext xmlns:c16="http://schemas.microsoft.com/office/drawing/2014/chart" uri="{C3380CC4-5D6E-409C-BE32-E72D297353CC}">
              <c16:uniqueId val="{00000000-26C4-4397-9E45-74395E5B444F}"/>
            </c:ext>
          </c:extLst>
        </c:ser>
        <c:dLbls>
          <c:showLegendKey val="0"/>
          <c:showVal val="0"/>
          <c:showCatName val="0"/>
          <c:showSerName val="0"/>
          <c:showPercent val="0"/>
          <c:showBubbleSize val="0"/>
        </c:dLbls>
        <c:gapWidth val="63"/>
        <c:overlap val="-6"/>
        <c:axId val="1410292287"/>
        <c:axId val="1410290367"/>
      </c:barChart>
      <c:catAx>
        <c:axId val="141029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hu-HU"/>
          </a:p>
        </c:txPr>
        <c:crossAx val="1410290367"/>
        <c:crosses val="autoZero"/>
        <c:auto val="1"/>
        <c:lblAlgn val="ctr"/>
        <c:lblOffset val="100"/>
        <c:noMultiLvlLbl val="0"/>
      </c:catAx>
      <c:valAx>
        <c:axId val="1410290367"/>
        <c:scaling>
          <c:orientation val="minMax"/>
        </c:scaling>
        <c:delete val="1"/>
        <c:axPos val="l"/>
        <c:numFmt formatCode="General" sourceLinked="1"/>
        <c:majorTickMark val="none"/>
        <c:minorTickMark val="none"/>
        <c:tickLblPos val="nextTo"/>
        <c:crossAx val="14102922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6">
          <a:lumMod val="50000"/>
        </a:schemeClr>
      </a:solidFill>
    </a:ln>
    <a:effectLst>
      <a:outerShdw blurRad="50800" dist="38100" dir="5400000" algn="t" rotWithShape="0">
        <a:prstClr val="black">
          <a:alpha val="40000"/>
        </a:prstClr>
      </a:outerShdw>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9839D4-1840-334C-B964-73C5D67874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39FE1CC7-E47B-C247-899B-07F0E992A5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420851-2992-4F2D-9B3C-892E97CF8EBD}" type="datetime1">
              <a:rPr lang="en-US" smtClean="0"/>
              <a:t>10/25/2024</a:t>
            </a:fld>
            <a:endParaRPr lang="pt-PT"/>
          </a:p>
        </p:txBody>
      </p:sp>
      <p:sp>
        <p:nvSpPr>
          <p:cNvPr id="4" name="Footer Placeholder 3">
            <a:extLst>
              <a:ext uri="{FF2B5EF4-FFF2-40B4-BE49-F238E27FC236}">
                <a16:creationId xmlns:a16="http://schemas.microsoft.com/office/drawing/2014/main" id="{2BFA9C10-5398-9643-8A02-B890A0831F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C3175F82-CDBF-9D49-87D1-C80FCE1867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495D5D-B5D7-D846-B7BE-5E74CDDF717B}" type="slidenum">
              <a:rPr lang="pt-PT" smtClean="0"/>
              <a:t>‹#›</a:t>
            </a:fld>
            <a:endParaRPr lang="pt-PT"/>
          </a:p>
        </p:txBody>
      </p:sp>
    </p:spTree>
    <p:extLst>
      <p:ext uri="{BB962C8B-B14F-4D97-AF65-F5344CB8AC3E}">
        <p14:creationId xmlns:p14="http://schemas.microsoft.com/office/powerpoint/2010/main" val="31411566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A5D19-1B2E-47EB-82C2-ED9D5F54F898}" type="datetime1">
              <a:rPr lang="en-US" smtClean="0"/>
              <a:t>10/25/2024</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44731-8077-B243-BA01-380F4681B8F6}" type="slidenum">
              <a:rPr lang="pt-PT" smtClean="0"/>
              <a:t>‹#›</a:t>
            </a:fld>
            <a:endParaRPr lang="pt-PT"/>
          </a:p>
        </p:txBody>
      </p:sp>
    </p:spTree>
    <p:extLst>
      <p:ext uri="{BB962C8B-B14F-4D97-AF65-F5344CB8AC3E}">
        <p14:creationId xmlns:p14="http://schemas.microsoft.com/office/powerpoint/2010/main" val="2122184263"/>
      </p:ext>
    </p:extLst>
  </p:cSld>
  <p:clrMap bg1="lt1" tx1="dk1" bg2="lt2" tx2="dk2" accent1="accent1" accent2="accent2" accent3="accent3" accent4="accent4" accent5="accent5" accent6="accent6" hlink="hlink" folHlink="folHlink"/>
  <p:hf hdr="0" ftr="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7C93D71-F4FB-4B02-A7F0-A9073F3996B9}" type="slidenum">
              <a:rPr lang="pt-PT" smtClean="0"/>
              <a:t>1</a:t>
            </a:fld>
            <a:endParaRPr lang="pt-PT"/>
          </a:p>
        </p:txBody>
      </p:sp>
    </p:spTree>
    <p:extLst>
      <p:ext uri="{BB962C8B-B14F-4D97-AF65-F5344CB8AC3E}">
        <p14:creationId xmlns:p14="http://schemas.microsoft.com/office/powerpoint/2010/main" val="241385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280315E0-4A48-4E05-9D34-AB1F576FD066}" type="slidenum">
              <a:rPr lang="pt-PT" smtClean="0"/>
              <a:t>37</a:t>
            </a:fld>
            <a:endParaRPr lang="pt-PT"/>
          </a:p>
        </p:txBody>
      </p:sp>
    </p:spTree>
    <p:extLst>
      <p:ext uri="{BB962C8B-B14F-4D97-AF65-F5344CB8AC3E}">
        <p14:creationId xmlns:p14="http://schemas.microsoft.com/office/powerpoint/2010/main" val="344572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a Data 3"/>
          <p:cNvSpPr>
            <a:spLocks noGrp="1"/>
          </p:cNvSpPr>
          <p:nvPr>
            <p:ph type="dt" idx="1"/>
          </p:nvPr>
        </p:nvSpPr>
        <p:spPr/>
        <p:txBody>
          <a:bodyPr/>
          <a:lstStyle/>
          <a:p>
            <a:fld id="{8A2A5D19-1B2E-47EB-82C2-ED9D5F54F898}" type="datetime1">
              <a:rPr lang="en-US" smtClean="0"/>
              <a:t>10/25/2024</a:t>
            </a:fld>
            <a:endParaRPr lang="pt-PT"/>
          </a:p>
        </p:txBody>
      </p:sp>
      <p:sp>
        <p:nvSpPr>
          <p:cNvPr id="5" name="Marcador de Posição do Número do Diapositivo 4"/>
          <p:cNvSpPr>
            <a:spLocks noGrp="1"/>
          </p:cNvSpPr>
          <p:nvPr>
            <p:ph type="sldNum" sz="quarter" idx="5"/>
          </p:nvPr>
        </p:nvSpPr>
        <p:spPr/>
        <p:txBody>
          <a:bodyPr/>
          <a:lstStyle/>
          <a:p>
            <a:fld id="{B3644731-8077-B243-BA01-380F4681B8F6}" type="slidenum">
              <a:rPr lang="pt-PT" smtClean="0"/>
              <a:t>4</a:t>
            </a:fld>
            <a:endParaRPr lang="pt-PT"/>
          </a:p>
        </p:txBody>
      </p:sp>
    </p:spTree>
    <p:extLst>
      <p:ext uri="{BB962C8B-B14F-4D97-AF65-F5344CB8AC3E}">
        <p14:creationId xmlns:p14="http://schemas.microsoft.com/office/powerpoint/2010/main" val="210366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a Data 3"/>
          <p:cNvSpPr>
            <a:spLocks noGrp="1"/>
          </p:cNvSpPr>
          <p:nvPr>
            <p:ph type="dt" idx="1"/>
          </p:nvPr>
        </p:nvSpPr>
        <p:spPr/>
        <p:txBody>
          <a:bodyPr/>
          <a:lstStyle/>
          <a:p>
            <a:fld id="{8A2A5D19-1B2E-47EB-82C2-ED9D5F54F898}" type="datetime1">
              <a:rPr lang="en-US" smtClean="0"/>
              <a:t>10/25/2024</a:t>
            </a:fld>
            <a:endParaRPr lang="pt-PT"/>
          </a:p>
        </p:txBody>
      </p:sp>
      <p:sp>
        <p:nvSpPr>
          <p:cNvPr id="5" name="Marcador de Posição do Número do Diapositivo 4"/>
          <p:cNvSpPr>
            <a:spLocks noGrp="1"/>
          </p:cNvSpPr>
          <p:nvPr>
            <p:ph type="sldNum" sz="quarter" idx="5"/>
          </p:nvPr>
        </p:nvSpPr>
        <p:spPr/>
        <p:txBody>
          <a:bodyPr/>
          <a:lstStyle/>
          <a:p>
            <a:fld id="{B3644731-8077-B243-BA01-380F4681B8F6}" type="slidenum">
              <a:rPr lang="pt-PT" smtClean="0"/>
              <a:t>5</a:t>
            </a:fld>
            <a:endParaRPr lang="pt-PT"/>
          </a:p>
        </p:txBody>
      </p:sp>
    </p:spTree>
    <p:extLst>
      <p:ext uri="{BB962C8B-B14F-4D97-AF65-F5344CB8AC3E}">
        <p14:creationId xmlns:p14="http://schemas.microsoft.com/office/powerpoint/2010/main" val="281862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a Data 3"/>
          <p:cNvSpPr>
            <a:spLocks noGrp="1"/>
          </p:cNvSpPr>
          <p:nvPr>
            <p:ph type="dt" idx="1"/>
          </p:nvPr>
        </p:nvSpPr>
        <p:spPr/>
        <p:txBody>
          <a:bodyPr/>
          <a:lstStyle/>
          <a:p>
            <a:fld id="{8A2A5D19-1B2E-47EB-82C2-ED9D5F54F898}" type="datetime1">
              <a:rPr lang="en-US" smtClean="0"/>
              <a:t>10/25/2024</a:t>
            </a:fld>
            <a:endParaRPr lang="pt-PT"/>
          </a:p>
        </p:txBody>
      </p:sp>
      <p:sp>
        <p:nvSpPr>
          <p:cNvPr id="5" name="Marcador de Posição do Número do Diapositivo 4"/>
          <p:cNvSpPr>
            <a:spLocks noGrp="1"/>
          </p:cNvSpPr>
          <p:nvPr>
            <p:ph type="sldNum" sz="quarter" idx="5"/>
          </p:nvPr>
        </p:nvSpPr>
        <p:spPr/>
        <p:txBody>
          <a:bodyPr/>
          <a:lstStyle/>
          <a:p>
            <a:fld id="{B3644731-8077-B243-BA01-380F4681B8F6}" type="slidenum">
              <a:rPr lang="pt-PT" smtClean="0"/>
              <a:t>7</a:t>
            </a:fld>
            <a:endParaRPr lang="pt-PT"/>
          </a:p>
        </p:txBody>
      </p:sp>
    </p:spTree>
    <p:extLst>
      <p:ext uri="{BB962C8B-B14F-4D97-AF65-F5344CB8AC3E}">
        <p14:creationId xmlns:p14="http://schemas.microsoft.com/office/powerpoint/2010/main" val="20487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a Data 3"/>
          <p:cNvSpPr>
            <a:spLocks noGrp="1"/>
          </p:cNvSpPr>
          <p:nvPr>
            <p:ph type="dt" idx="1"/>
          </p:nvPr>
        </p:nvSpPr>
        <p:spPr/>
        <p:txBody>
          <a:bodyPr/>
          <a:lstStyle/>
          <a:p>
            <a:fld id="{8A2A5D19-1B2E-47EB-82C2-ED9D5F54F898}" type="datetime1">
              <a:rPr lang="en-US" smtClean="0"/>
              <a:t>10/25/2024</a:t>
            </a:fld>
            <a:endParaRPr lang="pt-PT"/>
          </a:p>
        </p:txBody>
      </p:sp>
      <p:sp>
        <p:nvSpPr>
          <p:cNvPr id="5" name="Marcador de Posição do Número do Diapositivo 4"/>
          <p:cNvSpPr>
            <a:spLocks noGrp="1"/>
          </p:cNvSpPr>
          <p:nvPr>
            <p:ph type="sldNum" sz="quarter" idx="5"/>
          </p:nvPr>
        </p:nvSpPr>
        <p:spPr/>
        <p:txBody>
          <a:bodyPr/>
          <a:lstStyle/>
          <a:p>
            <a:fld id="{B3644731-8077-B243-BA01-380F4681B8F6}" type="slidenum">
              <a:rPr lang="pt-PT" smtClean="0"/>
              <a:t>13</a:t>
            </a:fld>
            <a:endParaRPr lang="pt-PT"/>
          </a:p>
        </p:txBody>
      </p:sp>
    </p:spTree>
    <p:extLst>
      <p:ext uri="{BB962C8B-B14F-4D97-AF65-F5344CB8AC3E}">
        <p14:creationId xmlns:p14="http://schemas.microsoft.com/office/powerpoint/2010/main" val="389833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lstStyle/>
          <a:p>
            <a:endParaRPr lang="pt-PT" sz="1800" b="0" i="0" u="none" strike="noStrike" baseline="0" dirty="0">
              <a:solidFill>
                <a:srgbClr val="000000"/>
              </a:solidFill>
              <a:latin typeface="Wingdings" panose="05000000000000000000" pitchFamily="2" charset="2"/>
            </a:endParaRPr>
          </a:p>
          <a:p>
            <a:endParaRPr lang="en-GB" dirty="0"/>
          </a:p>
        </p:txBody>
      </p:sp>
      <p:sp>
        <p:nvSpPr>
          <p:cNvPr id="4" name="Marcador de Posição do Número do Diapositivo 3"/>
          <p:cNvSpPr>
            <a:spLocks noGrp="1"/>
          </p:cNvSpPr>
          <p:nvPr>
            <p:ph type="sldNum" sz="quarter" idx="5"/>
          </p:nvPr>
        </p:nvSpPr>
        <p:spPr/>
        <p:txBody>
          <a:bodyPr/>
          <a:lstStyle/>
          <a:p>
            <a:fld id="{14F6513E-BAD2-4F00-96ED-87CA9D82206C}" type="slidenum">
              <a:rPr lang="pt-PT" smtClean="0"/>
              <a:t>15</a:t>
            </a:fld>
            <a:endParaRPr lang="pt-PT"/>
          </a:p>
        </p:txBody>
      </p:sp>
    </p:spTree>
    <p:extLst>
      <p:ext uri="{BB962C8B-B14F-4D97-AF65-F5344CB8AC3E}">
        <p14:creationId xmlns:p14="http://schemas.microsoft.com/office/powerpoint/2010/main" val="168192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14F6513E-BAD2-4F00-96ED-87CA9D82206C}" type="slidenum">
              <a:rPr lang="pt-PT" smtClean="0"/>
              <a:t>16</a:t>
            </a:fld>
            <a:endParaRPr lang="pt-PT"/>
          </a:p>
        </p:txBody>
      </p:sp>
    </p:spTree>
    <p:extLst>
      <p:ext uri="{BB962C8B-B14F-4D97-AF65-F5344CB8AC3E}">
        <p14:creationId xmlns:p14="http://schemas.microsoft.com/office/powerpoint/2010/main" val="46675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1143000"/>
            <a:ext cx="5486400" cy="3086100"/>
          </a:xfrm>
        </p:spPr>
      </p:sp>
      <p:sp>
        <p:nvSpPr>
          <p:cNvPr id="3" name="Marcador de Posição de Notas 2"/>
          <p:cNvSpPr>
            <a:spLocks noGrp="1"/>
          </p:cNvSpPr>
          <p:nvPr>
            <p:ph type="body" idx="1"/>
          </p:nvPr>
        </p:nvSpPr>
        <p:spPr/>
        <p:txBody>
          <a:bodyPr/>
          <a:lstStyle/>
          <a:p>
            <a:endParaRPr lang="pt-PT" sz="1800" b="0" i="0" u="none" strike="noStrike" baseline="0" dirty="0">
              <a:solidFill>
                <a:srgbClr val="000000"/>
              </a:solidFill>
              <a:latin typeface="Wingdings" panose="05000000000000000000" pitchFamily="2" charset="2"/>
            </a:endParaRPr>
          </a:p>
        </p:txBody>
      </p:sp>
      <p:sp>
        <p:nvSpPr>
          <p:cNvPr id="4" name="Marcador de Posição do Número do Diapositivo 3"/>
          <p:cNvSpPr>
            <a:spLocks noGrp="1"/>
          </p:cNvSpPr>
          <p:nvPr>
            <p:ph type="sldNum" sz="quarter" idx="5"/>
          </p:nvPr>
        </p:nvSpPr>
        <p:spPr/>
        <p:txBody>
          <a:bodyPr/>
          <a:lstStyle/>
          <a:p>
            <a:fld id="{14F6513E-BAD2-4F00-96ED-87CA9D82206C}" type="slidenum">
              <a:rPr lang="pt-PT" smtClean="0"/>
              <a:t>17</a:t>
            </a:fld>
            <a:endParaRPr lang="pt-PT"/>
          </a:p>
        </p:txBody>
      </p:sp>
    </p:spTree>
    <p:extLst>
      <p:ext uri="{BB962C8B-B14F-4D97-AF65-F5344CB8AC3E}">
        <p14:creationId xmlns:p14="http://schemas.microsoft.com/office/powerpoint/2010/main" val="355873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a Data 3"/>
          <p:cNvSpPr>
            <a:spLocks noGrp="1"/>
          </p:cNvSpPr>
          <p:nvPr>
            <p:ph type="dt" idx="1"/>
          </p:nvPr>
        </p:nvSpPr>
        <p:spPr/>
        <p:txBody>
          <a:bodyPr/>
          <a:lstStyle/>
          <a:p>
            <a:fld id="{8A2A5D19-1B2E-47EB-82C2-ED9D5F54F898}" type="datetime1">
              <a:rPr lang="en-US" smtClean="0"/>
              <a:t>10/25/2024</a:t>
            </a:fld>
            <a:endParaRPr lang="pt-PT"/>
          </a:p>
        </p:txBody>
      </p:sp>
      <p:sp>
        <p:nvSpPr>
          <p:cNvPr id="5" name="Marcador de Posição do Número do Diapositivo 4"/>
          <p:cNvSpPr>
            <a:spLocks noGrp="1"/>
          </p:cNvSpPr>
          <p:nvPr>
            <p:ph type="sldNum" sz="quarter" idx="5"/>
          </p:nvPr>
        </p:nvSpPr>
        <p:spPr/>
        <p:txBody>
          <a:bodyPr/>
          <a:lstStyle/>
          <a:p>
            <a:fld id="{B3644731-8077-B243-BA01-380F4681B8F6}" type="slidenum">
              <a:rPr lang="pt-PT" smtClean="0"/>
              <a:t>36</a:t>
            </a:fld>
            <a:endParaRPr lang="pt-PT"/>
          </a:p>
        </p:txBody>
      </p:sp>
    </p:spTree>
    <p:extLst>
      <p:ext uri="{BB962C8B-B14F-4D97-AF65-F5344CB8AC3E}">
        <p14:creationId xmlns:p14="http://schemas.microsoft.com/office/powerpoint/2010/main" val="3569781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ap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2DAC35-1803-A449-A1B3-9A2893B38325}"/>
              </a:ext>
            </a:extLst>
          </p:cNvPr>
          <p:cNvSpPr/>
          <p:nvPr/>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2" name="Title 1">
            <a:extLst>
              <a:ext uri="{FF2B5EF4-FFF2-40B4-BE49-F238E27FC236}">
                <a16:creationId xmlns:a16="http://schemas.microsoft.com/office/drawing/2014/main" id="{D17B2D79-2121-C44C-9CF6-3EA46955A79D}"/>
              </a:ext>
            </a:extLst>
          </p:cNvPr>
          <p:cNvSpPr>
            <a:spLocks noGrp="1"/>
          </p:cNvSpPr>
          <p:nvPr>
            <p:ph type="ctrTitle" hasCustomPrompt="1"/>
          </p:nvPr>
        </p:nvSpPr>
        <p:spPr>
          <a:xfrm>
            <a:off x="6268854" y="1723441"/>
            <a:ext cx="2642575" cy="1336853"/>
          </a:xfrm>
        </p:spPr>
        <p:txBody>
          <a:bodyPr anchor="b">
            <a:noAutofit/>
          </a:bodyPr>
          <a:lstStyle>
            <a:lvl1pPr algn="l">
              <a:lnSpc>
                <a:spcPts val="2865"/>
              </a:lnSpc>
              <a:defRPr sz="3075" b="1">
                <a:solidFill>
                  <a:schemeClr val="tx1"/>
                </a:solidFill>
                <a:latin typeface="+mn-lt"/>
              </a:defRPr>
            </a:lvl1pPr>
          </a:lstStyle>
          <a:p>
            <a:r>
              <a:rPr lang="en-US" dirty="0"/>
              <a:t>CLICK TO EDIT MASTER TITLE STYLE</a:t>
            </a:r>
            <a:endParaRPr lang="pt-PT" dirty="0"/>
          </a:p>
        </p:txBody>
      </p:sp>
      <p:sp>
        <p:nvSpPr>
          <p:cNvPr id="3" name="Subtitle 2">
            <a:extLst>
              <a:ext uri="{FF2B5EF4-FFF2-40B4-BE49-F238E27FC236}">
                <a16:creationId xmlns:a16="http://schemas.microsoft.com/office/drawing/2014/main" id="{4EB493A0-F9DB-A54F-A01F-FAF25E78709A}"/>
              </a:ext>
            </a:extLst>
          </p:cNvPr>
          <p:cNvSpPr>
            <a:spLocks noGrp="1"/>
          </p:cNvSpPr>
          <p:nvPr>
            <p:ph type="subTitle" idx="1"/>
          </p:nvPr>
        </p:nvSpPr>
        <p:spPr>
          <a:xfrm>
            <a:off x="6271542" y="2994465"/>
            <a:ext cx="2631827" cy="1241822"/>
          </a:xfrm>
          <a:prstGeom prst="rect">
            <a:avLst/>
          </a:prstGeom>
        </p:spPr>
        <p:txBody>
          <a:bodyPr>
            <a:normAutofit/>
          </a:bodyPr>
          <a:lstStyle>
            <a:lvl1pPr marL="0" indent="0" algn="l">
              <a:buNone/>
              <a:defRPr sz="1875">
                <a:solidFill>
                  <a:schemeClr val="bg1">
                    <a:lumMod val="65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pt-PT"/>
          </a:p>
        </p:txBody>
      </p:sp>
      <p:pic>
        <p:nvPicPr>
          <p:cNvPr id="4" name="Imagem 3">
            <a:extLst>
              <a:ext uri="{FF2B5EF4-FFF2-40B4-BE49-F238E27FC236}">
                <a16:creationId xmlns:a16="http://schemas.microsoft.com/office/drawing/2014/main" id="{199CC4DF-D503-9AF1-5010-F0ED707FD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4070" y="4473869"/>
            <a:ext cx="1277359" cy="432048"/>
          </a:xfrm>
          <a:prstGeom prst="rect">
            <a:avLst/>
          </a:prstGeom>
        </p:spPr>
      </p:pic>
    </p:spTree>
    <p:extLst>
      <p:ext uri="{BB962C8B-B14F-4D97-AF65-F5344CB8AC3E}">
        <p14:creationId xmlns:p14="http://schemas.microsoft.com/office/powerpoint/2010/main" val="15201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parador_cores_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ADC9C31-887D-A541-BD12-A4B8C16ED4E2}"/>
              </a:ext>
            </a:extLst>
          </p:cNvPr>
          <p:cNvSpPr/>
          <p:nvPr/>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21" name="Rectangle 20">
            <a:extLst>
              <a:ext uri="{FF2B5EF4-FFF2-40B4-BE49-F238E27FC236}">
                <a16:creationId xmlns:a16="http://schemas.microsoft.com/office/drawing/2014/main" id="{30019EF7-D0A9-2440-A7E6-B796E914C96C}"/>
              </a:ext>
            </a:extLst>
          </p:cNvPr>
          <p:cNvSpPr/>
          <p:nvPr userDrawn="1"/>
        </p:nvSpPr>
        <p:spPr>
          <a:xfrm>
            <a:off x="4631448" y="987757"/>
            <a:ext cx="4512552" cy="3167987"/>
          </a:xfrm>
          <a:prstGeom prst="rect">
            <a:avLst/>
          </a:prstGeom>
          <a:solidFill>
            <a:srgbClr val="FF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9CBBD6"/>
              </a:solidFill>
            </a:endParaRPr>
          </a:p>
        </p:txBody>
      </p:sp>
      <p:sp>
        <p:nvSpPr>
          <p:cNvPr id="17" name="Rectangle 16">
            <a:extLst>
              <a:ext uri="{FF2B5EF4-FFF2-40B4-BE49-F238E27FC236}">
                <a16:creationId xmlns:a16="http://schemas.microsoft.com/office/drawing/2014/main" id="{A0FD21FF-1359-C845-A5D1-33148DFDA31D}"/>
              </a:ext>
            </a:extLst>
          </p:cNvPr>
          <p:cNvSpPr/>
          <p:nvPr userDrawn="1"/>
        </p:nvSpPr>
        <p:spPr>
          <a:xfrm>
            <a:off x="1" y="987757"/>
            <a:ext cx="3430493" cy="3167987"/>
          </a:xfrm>
          <a:prstGeom prst="rect">
            <a:avLst/>
          </a:prstGeom>
          <a:solidFill>
            <a:srgbClr val="FF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6" name="Rectangle 15">
            <a:extLst>
              <a:ext uri="{FF2B5EF4-FFF2-40B4-BE49-F238E27FC236}">
                <a16:creationId xmlns:a16="http://schemas.microsoft.com/office/drawing/2014/main" id="{A6048FB8-BE2D-EB4D-ADF8-8AC4F8BE566E}"/>
              </a:ext>
            </a:extLst>
          </p:cNvPr>
          <p:cNvSpPr/>
          <p:nvPr/>
        </p:nvSpPr>
        <p:spPr>
          <a:xfrm>
            <a:off x="1" y="987757"/>
            <a:ext cx="3430493" cy="3167987"/>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Subtitle 2">
            <a:extLst>
              <a:ext uri="{FF2B5EF4-FFF2-40B4-BE49-F238E27FC236}">
                <a16:creationId xmlns:a16="http://schemas.microsoft.com/office/drawing/2014/main" id="{474B4A88-5013-9A49-B918-BE54C662B9C4}"/>
              </a:ext>
            </a:extLst>
          </p:cNvPr>
          <p:cNvSpPr>
            <a:spLocks noGrp="1"/>
          </p:cNvSpPr>
          <p:nvPr>
            <p:ph type="subTitle" idx="1"/>
          </p:nvPr>
        </p:nvSpPr>
        <p:spPr>
          <a:xfrm>
            <a:off x="315527" y="2831463"/>
            <a:ext cx="2783273" cy="1125744"/>
          </a:xfrm>
          <a:prstGeom prst="rect">
            <a:avLst/>
          </a:prstGeom>
          <a:noFill/>
        </p:spPr>
        <p:txBody>
          <a:bodyPr wrap="square" rtlCol="0">
            <a:noAutofit/>
          </a:bodyPr>
          <a:lstStyle>
            <a:lvl1pPr>
              <a:defRPr lang="pt-PT" sz="2100" dirty="0">
                <a:solidFill>
                  <a:schemeClr val="bg1">
                    <a:lumMod val="50000"/>
                  </a:schemeClr>
                </a:solidFill>
              </a:defRPr>
            </a:lvl1pPr>
          </a:lstStyle>
          <a:p>
            <a:pPr lvl="0"/>
            <a:r>
              <a:rPr lang="en-US"/>
              <a:t>Click to edit Master subtitle style</a:t>
            </a:r>
            <a:endParaRPr lang="pt-PT" dirty="0"/>
          </a:p>
        </p:txBody>
      </p:sp>
      <p:sp>
        <p:nvSpPr>
          <p:cNvPr id="6" name="Slide Number Placeholder 5">
            <a:extLst>
              <a:ext uri="{FF2B5EF4-FFF2-40B4-BE49-F238E27FC236}">
                <a16:creationId xmlns:a16="http://schemas.microsoft.com/office/drawing/2014/main" id="{4A01578E-6548-A14D-A212-A4BC706684D9}"/>
              </a:ext>
            </a:extLst>
          </p:cNvPr>
          <p:cNvSpPr>
            <a:spLocks noGrp="1"/>
          </p:cNvSpPr>
          <p:nvPr>
            <p:ph type="sldNum" sz="quarter" idx="12"/>
          </p:nvPr>
        </p:nvSpPr>
        <p:spPr>
          <a:xfrm>
            <a:off x="8678400" y="3345499"/>
            <a:ext cx="364523" cy="300083"/>
          </a:xfrm>
          <a:prstGeom prst="rect">
            <a:avLst/>
          </a:prstGeom>
        </p:spPr>
        <p:txBody>
          <a:bodyPr/>
          <a:lstStyle/>
          <a:p>
            <a:fld id="{06280CCF-B6C8-244B-B0A9-176D919521E6}" type="slidenum">
              <a:rPr lang="pt-PT" smtClean="0"/>
              <a:t>‹#›</a:t>
            </a:fld>
            <a:endParaRPr lang="pt-PT"/>
          </a:p>
        </p:txBody>
      </p:sp>
      <p:sp>
        <p:nvSpPr>
          <p:cNvPr id="28" name="Title 1">
            <a:extLst>
              <a:ext uri="{FF2B5EF4-FFF2-40B4-BE49-F238E27FC236}">
                <a16:creationId xmlns:a16="http://schemas.microsoft.com/office/drawing/2014/main" id="{40FDCE7B-1522-614D-BED6-FECCB39AC6AE}"/>
              </a:ext>
            </a:extLst>
          </p:cNvPr>
          <p:cNvSpPr>
            <a:spLocks noGrp="1"/>
          </p:cNvSpPr>
          <p:nvPr>
            <p:ph type="ctrTitle" hasCustomPrompt="1"/>
          </p:nvPr>
        </p:nvSpPr>
        <p:spPr>
          <a:xfrm>
            <a:off x="310150" y="1560439"/>
            <a:ext cx="2788650" cy="1336853"/>
          </a:xfrm>
        </p:spPr>
        <p:txBody>
          <a:bodyPr anchor="b">
            <a:noAutofit/>
          </a:bodyPr>
          <a:lstStyle>
            <a:lvl1pPr algn="l">
              <a:lnSpc>
                <a:spcPts val="2865"/>
              </a:lnSpc>
              <a:defRPr sz="3075" b="1">
                <a:solidFill>
                  <a:schemeClr val="tx1"/>
                </a:solidFill>
                <a:latin typeface="+mn-lt"/>
              </a:defRPr>
            </a:lvl1pPr>
          </a:lstStyle>
          <a:p>
            <a:r>
              <a:rPr lang="en-US" dirty="0"/>
              <a:t>CLICK TO EDIT MASTER TITLE STYLE</a:t>
            </a:r>
            <a:endParaRPr lang="pt-PT" dirty="0"/>
          </a:p>
        </p:txBody>
      </p:sp>
      <p:sp>
        <p:nvSpPr>
          <p:cNvPr id="12" name="Rectangle 11">
            <a:extLst>
              <a:ext uri="{FF2B5EF4-FFF2-40B4-BE49-F238E27FC236}">
                <a16:creationId xmlns:a16="http://schemas.microsoft.com/office/drawing/2014/main" id="{A3B415B5-A144-7349-89BB-D5D7A1E4C234}"/>
              </a:ext>
            </a:extLst>
          </p:cNvPr>
          <p:cNvSpPr/>
          <p:nvPr/>
        </p:nvSpPr>
        <p:spPr>
          <a:xfrm>
            <a:off x="4631448" y="987757"/>
            <a:ext cx="4512552" cy="316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9CBBD6"/>
              </a:solidFill>
            </a:endParaRPr>
          </a:p>
        </p:txBody>
      </p:sp>
      <p:pic>
        <p:nvPicPr>
          <p:cNvPr id="2" name="Imagem 1" descr="Uma imagem com captura de ecrã, Retângulo, Saturação de cores, design&#10;&#10;Descrição gerada automaticamente">
            <a:extLst>
              <a:ext uri="{FF2B5EF4-FFF2-40B4-BE49-F238E27FC236}">
                <a16:creationId xmlns:a16="http://schemas.microsoft.com/office/drawing/2014/main" id="{0FC07020-1D54-F0C4-1D12-91486BF35379}"/>
              </a:ext>
            </a:extLst>
          </p:cNvPr>
          <p:cNvPicPr>
            <a:picLocks noChangeAspect="1"/>
          </p:cNvPicPr>
          <p:nvPr userDrawn="1"/>
        </p:nvPicPr>
        <p:blipFill>
          <a:blip r:embed="rId2"/>
          <a:srcRect r="7001"/>
          <a:stretch/>
        </p:blipFill>
        <p:spPr>
          <a:xfrm>
            <a:off x="3970053" y="2368688"/>
            <a:ext cx="121835" cy="406123"/>
          </a:xfrm>
          <a:prstGeom prst="rect">
            <a:avLst/>
          </a:prstGeom>
        </p:spPr>
      </p:pic>
      <p:pic>
        <p:nvPicPr>
          <p:cNvPr id="7" name="Imagem 6">
            <a:extLst>
              <a:ext uri="{FF2B5EF4-FFF2-40B4-BE49-F238E27FC236}">
                <a16:creationId xmlns:a16="http://schemas.microsoft.com/office/drawing/2014/main" id="{98816049-5BF2-0B68-63F1-4A5A7C5CFE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431517"/>
            <a:ext cx="887199" cy="300082"/>
          </a:xfrm>
          <a:prstGeom prst="rect">
            <a:avLst/>
          </a:prstGeom>
        </p:spPr>
      </p:pic>
      <p:sp>
        <p:nvSpPr>
          <p:cNvPr id="9" name="Footer Placeholder 2">
            <a:extLst>
              <a:ext uri="{FF2B5EF4-FFF2-40B4-BE49-F238E27FC236}">
                <a16:creationId xmlns:a16="http://schemas.microsoft.com/office/drawing/2014/main" id="{B690094A-F714-1527-6775-18C7599E5652}"/>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199059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parador_cores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41D46B-2FEF-244D-8B19-BE1C5D4536E1}"/>
              </a:ext>
            </a:extLst>
          </p:cNvPr>
          <p:cNvSpPr/>
          <p:nvPr userDrawn="1"/>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13"/>
          </a:p>
        </p:txBody>
      </p:sp>
      <p:sp>
        <p:nvSpPr>
          <p:cNvPr id="17" name="Rectangle 16">
            <a:extLst>
              <a:ext uri="{FF2B5EF4-FFF2-40B4-BE49-F238E27FC236}">
                <a16:creationId xmlns:a16="http://schemas.microsoft.com/office/drawing/2014/main" id="{759F641E-9345-1448-AC37-0296FDADD9D9}"/>
              </a:ext>
            </a:extLst>
          </p:cNvPr>
          <p:cNvSpPr/>
          <p:nvPr userDrawn="1"/>
        </p:nvSpPr>
        <p:spPr>
          <a:xfrm>
            <a:off x="1" y="987757"/>
            <a:ext cx="3430493" cy="3167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Rectangle 20">
            <a:extLst>
              <a:ext uri="{FF2B5EF4-FFF2-40B4-BE49-F238E27FC236}">
                <a16:creationId xmlns:a16="http://schemas.microsoft.com/office/drawing/2014/main" id="{88876222-C691-E34F-AD78-62A323FA65C3}"/>
              </a:ext>
            </a:extLst>
          </p:cNvPr>
          <p:cNvSpPr/>
          <p:nvPr userDrawn="1"/>
        </p:nvSpPr>
        <p:spPr>
          <a:xfrm>
            <a:off x="4631448" y="987757"/>
            <a:ext cx="4512552" cy="3167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9CBBD6"/>
              </a:solidFill>
            </a:endParaRPr>
          </a:p>
        </p:txBody>
      </p:sp>
      <p:sp>
        <p:nvSpPr>
          <p:cNvPr id="27" name="Rectangle 26">
            <a:extLst>
              <a:ext uri="{FF2B5EF4-FFF2-40B4-BE49-F238E27FC236}">
                <a16:creationId xmlns:a16="http://schemas.microsoft.com/office/drawing/2014/main" id="{8ADC9C31-887D-A541-BD12-A4B8C16ED4E2}"/>
              </a:ext>
            </a:extLst>
          </p:cNvPr>
          <p:cNvSpPr/>
          <p:nvPr/>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16" name="Rectangle 15">
            <a:extLst>
              <a:ext uri="{FF2B5EF4-FFF2-40B4-BE49-F238E27FC236}">
                <a16:creationId xmlns:a16="http://schemas.microsoft.com/office/drawing/2014/main" id="{A6048FB8-BE2D-EB4D-ADF8-8AC4F8BE566E}"/>
              </a:ext>
            </a:extLst>
          </p:cNvPr>
          <p:cNvSpPr/>
          <p:nvPr/>
        </p:nvSpPr>
        <p:spPr>
          <a:xfrm>
            <a:off x="1" y="987757"/>
            <a:ext cx="3430493" cy="3167987"/>
          </a:xfrm>
          <a:prstGeom prst="rect">
            <a:avLst/>
          </a:prstGeom>
          <a:solidFill>
            <a:srgbClr val="B10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Subtitle 2">
            <a:extLst>
              <a:ext uri="{FF2B5EF4-FFF2-40B4-BE49-F238E27FC236}">
                <a16:creationId xmlns:a16="http://schemas.microsoft.com/office/drawing/2014/main" id="{474B4A88-5013-9A49-B918-BE54C662B9C4}"/>
              </a:ext>
            </a:extLst>
          </p:cNvPr>
          <p:cNvSpPr>
            <a:spLocks noGrp="1"/>
          </p:cNvSpPr>
          <p:nvPr>
            <p:ph type="subTitle" idx="1"/>
          </p:nvPr>
        </p:nvSpPr>
        <p:spPr>
          <a:xfrm>
            <a:off x="315527" y="2831463"/>
            <a:ext cx="2783273" cy="1125744"/>
          </a:xfrm>
          <a:prstGeom prst="rect">
            <a:avLst/>
          </a:prstGeom>
          <a:noFill/>
        </p:spPr>
        <p:txBody>
          <a:bodyPr wrap="square" rtlCol="0">
            <a:noAutofit/>
          </a:bodyPr>
          <a:lstStyle>
            <a:lvl1pPr>
              <a:defRPr lang="pt-PT" sz="2100" dirty="0">
                <a:solidFill>
                  <a:schemeClr val="bg1">
                    <a:lumMod val="50000"/>
                  </a:schemeClr>
                </a:solidFill>
              </a:defRPr>
            </a:lvl1pPr>
          </a:lstStyle>
          <a:p>
            <a:pPr lvl="0"/>
            <a:r>
              <a:rPr lang="en-US"/>
              <a:t>Click to edit Master subtitle style</a:t>
            </a:r>
            <a:endParaRPr lang="pt-PT" dirty="0"/>
          </a:p>
        </p:txBody>
      </p:sp>
      <p:sp>
        <p:nvSpPr>
          <p:cNvPr id="6" name="Slide Number Placeholder 5">
            <a:extLst>
              <a:ext uri="{FF2B5EF4-FFF2-40B4-BE49-F238E27FC236}">
                <a16:creationId xmlns:a16="http://schemas.microsoft.com/office/drawing/2014/main" id="{4A01578E-6548-A14D-A212-A4BC706684D9}"/>
              </a:ext>
            </a:extLst>
          </p:cNvPr>
          <p:cNvSpPr>
            <a:spLocks noGrp="1"/>
          </p:cNvSpPr>
          <p:nvPr>
            <p:ph type="sldNum" sz="quarter" idx="12"/>
          </p:nvPr>
        </p:nvSpPr>
        <p:spPr>
          <a:xfrm>
            <a:off x="8678400" y="3345499"/>
            <a:ext cx="364523" cy="300083"/>
          </a:xfrm>
          <a:prstGeom prst="rect">
            <a:avLst/>
          </a:prstGeom>
        </p:spPr>
        <p:txBody>
          <a:bodyPr/>
          <a:lstStyle/>
          <a:p>
            <a:fld id="{06280CCF-B6C8-244B-B0A9-176D919521E6}" type="slidenum">
              <a:rPr lang="pt-PT" smtClean="0"/>
              <a:t>‹#›</a:t>
            </a:fld>
            <a:endParaRPr lang="pt-PT"/>
          </a:p>
        </p:txBody>
      </p:sp>
      <p:sp>
        <p:nvSpPr>
          <p:cNvPr id="28" name="Title 1">
            <a:extLst>
              <a:ext uri="{FF2B5EF4-FFF2-40B4-BE49-F238E27FC236}">
                <a16:creationId xmlns:a16="http://schemas.microsoft.com/office/drawing/2014/main" id="{40FDCE7B-1522-614D-BED6-FECCB39AC6AE}"/>
              </a:ext>
            </a:extLst>
          </p:cNvPr>
          <p:cNvSpPr>
            <a:spLocks noGrp="1"/>
          </p:cNvSpPr>
          <p:nvPr>
            <p:ph type="ctrTitle" hasCustomPrompt="1"/>
          </p:nvPr>
        </p:nvSpPr>
        <p:spPr>
          <a:xfrm>
            <a:off x="310150" y="1560439"/>
            <a:ext cx="2788650" cy="1336853"/>
          </a:xfrm>
        </p:spPr>
        <p:txBody>
          <a:bodyPr anchor="b">
            <a:noAutofit/>
          </a:bodyPr>
          <a:lstStyle>
            <a:lvl1pPr algn="l">
              <a:lnSpc>
                <a:spcPts val="2865"/>
              </a:lnSpc>
              <a:defRPr sz="3075" b="1">
                <a:solidFill>
                  <a:schemeClr val="tx1"/>
                </a:solidFill>
                <a:latin typeface="+mn-lt"/>
              </a:defRPr>
            </a:lvl1pPr>
          </a:lstStyle>
          <a:p>
            <a:r>
              <a:rPr lang="en-US" dirty="0"/>
              <a:t>CLICK TO EDIT MASTER TITLE STYLE</a:t>
            </a:r>
            <a:endParaRPr lang="pt-PT" dirty="0"/>
          </a:p>
        </p:txBody>
      </p:sp>
      <p:sp>
        <p:nvSpPr>
          <p:cNvPr id="12" name="Rectangle 11">
            <a:extLst>
              <a:ext uri="{FF2B5EF4-FFF2-40B4-BE49-F238E27FC236}">
                <a16:creationId xmlns:a16="http://schemas.microsoft.com/office/drawing/2014/main" id="{A3B415B5-A144-7349-89BB-D5D7A1E4C234}"/>
              </a:ext>
            </a:extLst>
          </p:cNvPr>
          <p:cNvSpPr/>
          <p:nvPr/>
        </p:nvSpPr>
        <p:spPr>
          <a:xfrm>
            <a:off x="4631448" y="987757"/>
            <a:ext cx="4512552" cy="316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9CBBD6"/>
              </a:solidFill>
            </a:endParaRPr>
          </a:p>
        </p:txBody>
      </p:sp>
      <p:pic>
        <p:nvPicPr>
          <p:cNvPr id="2" name="Imagem 1" descr="Uma imagem com captura de ecrã, Retângulo, Saturação de cores, design&#10;&#10;Descrição gerada automaticamente">
            <a:extLst>
              <a:ext uri="{FF2B5EF4-FFF2-40B4-BE49-F238E27FC236}">
                <a16:creationId xmlns:a16="http://schemas.microsoft.com/office/drawing/2014/main" id="{A3238D54-2862-788A-0CC2-118B6F89133C}"/>
              </a:ext>
            </a:extLst>
          </p:cNvPr>
          <p:cNvPicPr>
            <a:picLocks noChangeAspect="1"/>
          </p:cNvPicPr>
          <p:nvPr userDrawn="1"/>
        </p:nvPicPr>
        <p:blipFill>
          <a:blip r:embed="rId2"/>
          <a:srcRect r="7001"/>
          <a:stretch/>
        </p:blipFill>
        <p:spPr>
          <a:xfrm>
            <a:off x="3970053" y="2368688"/>
            <a:ext cx="121835" cy="406123"/>
          </a:xfrm>
          <a:prstGeom prst="rect">
            <a:avLst/>
          </a:prstGeom>
        </p:spPr>
      </p:pic>
      <p:pic>
        <p:nvPicPr>
          <p:cNvPr id="7" name="Imagem 6">
            <a:extLst>
              <a:ext uri="{FF2B5EF4-FFF2-40B4-BE49-F238E27FC236}">
                <a16:creationId xmlns:a16="http://schemas.microsoft.com/office/drawing/2014/main" id="{43F1047B-9BE0-EC48-4E9A-42D97F51C9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431517"/>
            <a:ext cx="887199" cy="300082"/>
          </a:xfrm>
          <a:prstGeom prst="rect">
            <a:avLst/>
          </a:prstGeom>
        </p:spPr>
      </p:pic>
      <p:sp>
        <p:nvSpPr>
          <p:cNvPr id="9" name="Footer Placeholder 2">
            <a:extLst>
              <a:ext uri="{FF2B5EF4-FFF2-40B4-BE49-F238E27FC236}">
                <a16:creationId xmlns:a16="http://schemas.microsoft.com/office/drawing/2014/main" id="{F0F5A1D6-D656-EB60-0C5B-598A38502BEE}"/>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141960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parador_cores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1DF9D9-9422-BB45-8B0A-BCD870CAB014}"/>
              </a:ext>
            </a:extLst>
          </p:cNvPr>
          <p:cNvSpPr/>
          <p:nvPr userDrawn="1"/>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13"/>
          </a:p>
        </p:txBody>
      </p:sp>
      <p:sp>
        <p:nvSpPr>
          <p:cNvPr id="17" name="Rectangle 16">
            <a:extLst>
              <a:ext uri="{FF2B5EF4-FFF2-40B4-BE49-F238E27FC236}">
                <a16:creationId xmlns:a16="http://schemas.microsoft.com/office/drawing/2014/main" id="{148D4034-5E77-3C4B-87AF-AD950B21AEAC}"/>
              </a:ext>
            </a:extLst>
          </p:cNvPr>
          <p:cNvSpPr/>
          <p:nvPr userDrawn="1"/>
        </p:nvSpPr>
        <p:spPr>
          <a:xfrm>
            <a:off x="1" y="987757"/>
            <a:ext cx="3430493" cy="31679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Rectangle 20">
            <a:extLst>
              <a:ext uri="{FF2B5EF4-FFF2-40B4-BE49-F238E27FC236}">
                <a16:creationId xmlns:a16="http://schemas.microsoft.com/office/drawing/2014/main" id="{240F1ABC-205B-B444-8831-222528E067D0}"/>
              </a:ext>
            </a:extLst>
          </p:cNvPr>
          <p:cNvSpPr/>
          <p:nvPr userDrawn="1"/>
        </p:nvSpPr>
        <p:spPr>
          <a:xfrm>
            <a:off x="4631448" y="987757"/>
            <a:ext cx="4512552" cy="31679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9CBBD6"/>
              </a:solidFill>
            </a:endParaRPr>
          </a:p>
        </p:txBody>
      </p:sp>
      <p:sp>
        <p:nvSpPr>
          <p:cNvPr id="27" name="Rectangle 26">
            <a:extLst>
              <a:ext uri="{FF2B5EF4-FFF2-40B4-BE49-F238E27FC236}">
                <a16:creationId xmlns:a16="http://schemas.microsoft.com/office/drawing/2014/main" id="{8ADC9C31-887D-A541-BD12-A4B8C16ED4E2}"/>
              </a:ext>
            </a:extLst>
          </p:cNvPr>
          <p:cNvSpPr/>
          <p:nvPr/>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16" name="Rectangle 15">
            <a:extLst>
              <a:ext uri="{FF2B5EF4-FFF2-40B4-BE49-F238E27FC236}">
                <a16:creationId xmlns:a16="http://schemas.microsoft.com/office/drawing/2014/main" id="{A6048FB8-BE2D-EB4D-ADF8-8AC4F8BE566E}"/>
              </a:ext>
            </a:extLst>
          </p:cNvPr>
          <p:cNvSpPr/>
          <p:nvPr/>
        </p:nvSpPr>
        <p:spPr>
          <a:xfrm>
            <a:off x="1" y="987757"/>
            <a:ext cx="3430493" cy="3167987"/>
          </a:xfrm>
          <a:prstGeom prst="rect">
            <a:avLst/>
          </a:pr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Subtitle 2">
            <a:extLst>
              <a:ext uri="{FF2B5EF4-FFF2-40B4-BE49-F238E27FC236}">
                <a16:creationId xmlns:a16="http://schemas.microsoft.com/office/drawing/2014/main" id="{474B4A88-5013-9A49-B918-BE54C662B9C4}"/>
              </a:ext>
            </a:extLst>
          </p:cNvPr>
          <p:cNvSpPr>
            <a:spLocks noGrp="1"/>
          </p:cNvSpPr>
          <p:nvPr>
            <p:ph type="subTitle" idx="1"/>
          </p:nvPr>
        </p:nvSpPr>
        <p:spPr>
          <a:xfrm>
            <a:off x="315527" y="2831463"/>
            <a:ext cx="2783273" cy="1125744"/>
          </a:xfrm>
          <a:prstGeom prst="rect">
            <a:avLst/>
          </a:prstGeom>
          <a:noFill/>
        </p:spPr>
        <p:txBody>
          <a:bodyPr wrap="square" rtlCol="0">
            <a:noAutofit/>
          </a:bodyPr>
          <a:lstStyle>
            <a:lvl1pPr>
              <a:defRPr lang="pt-PT" sz="2100" dirty="0">
                <a:solidFill>
                  <a:schemeClr val="bg1">
                    <a:lumMod val="50000"/>
                  </a:schemeClr>
                </a:solidFill>
              </a:defRPr>
            </a:lvl1pPr>
          </a:lstStyle>
          <a:p>
            <a:pPr lvl="0"/>
            <a:r>
              <a:rPr lang="en-US"/>
              <a:t>Click to edit Master subtitle style</a:t>
            </a:r>
            <a:endParaRPr lang="pt-PT" dirty="0"/>
          </a:p>
        </p:txBody>
      </p:sp>
      <p:sp>
        <p:nvSpPr>
          <p:cNvPr id="6" name="Slide Number Placeholder 5">
            <a:extLst>
              <a:ext uri="{FF2B5EF4-FFF2-40B4-BE49-F238E27FC236}">
                <a16:creationId xmlns:a16="http://schemas.microsoft.com/office/drawing/2014/main" id="{4A01578E-6548-A14D-A212-A4BC706684D9}"/>
              </a:ext>
            </a:extLst>
          </p:cNvPr>
          <p:cNvSpPr>
            <a:spLocks noGrp="1"/>
          </p:cNvSpPr>
          <p:nvPr>
            <p:ph type="sldNum" sz="quarter" idx="12"/>
          </p:nvPr>
        </p:nvSpPr>
        <p:spPr>
          <a:xfrm>
            <a:off x="8678400" y="3345499"/>
            <a:ext cx="364523" cy="300083"/>
          </a:xfrm>
          <a:prstGeom prst="rect">
            <a:avLst/>
          </a:prstGeom>
        </p:spPr>
        <p:txBody>
          <a:bodyPr/>
          <a:lstStyle/>
          <a:p>
            <a:fld id="{06280CCF-B6C8-244B-B0A9-176D919521E6}" type="slidenum">
              <a:rPr lang="pt-PT" smtClean="0"/>
              <a:t>‹#›</a:t>
            </a:fld>
            <a:endParaRPr lang="pt-PT"/>
          </a:p>
        </p:txBody>
      </p:sp>
      <p:sp>
        <p:nvSpPr>
          <p:cNvPr id="28" name="Title 1">
            <a:extLst>
              <a:ext uri="{FF2B5EF4-FFF2-40B4-BE49-F238E27FC236}">
                <a16:creationId xmlns:a16="http://schemas.microsoft.com/office/drawing/2014/main" id="{40FDCE7B-1522-614D-BED6-FECCB39AC6AE}"/>
              </a:ext>
            </a:extLst>
          </p:cNvPr>
          <p:cNvSpPr>
            <a:spLocks noGrp="1"/>
          </p:cNvSpPr>
          <p:nvPr>
            <p:ph type="ctrTitle" hasCustomPrompt="1"/>
          </p:nvPr>
        </p:nvSpPr>
        <p:spPr>
          <a:xfrm>
            <a:off x="310150" y="1560439"/>
            <a:ext cx="2788650" cy="1336853"/>
          </a:xfrm>
        </p:spPr>
        <p:txBody>
          <a:bodyPr anchor="b">
            <a:noAutofit/>
          </a:bodyPr>
          <a:lstStyle>
            <a:lvl1pPr algn="l">
              <a:lnSpc>
                <a:spcPts val="2865"/>
              </a:lnSpc>
              <a:defRPr sz="3075" b="1">
                <a:solidFill>
                  <a:schemeClr val="tx1"/>
                </a:solidFill>
                <a:latin typeface="+mn-lt"/>
              </a:defRPr>
            </a:lvl1pPr>
          </a:lstStyle>
          <a:p>
            <a:r>
              <a:rPr lang="en-US" dirty="0"/>
              <a:t>CLICK TO EDIT MASTER TITLE STYLE</a:t>
            </a:r>
            <a:endParaRPr lang="pt-PT" dirty="0"/>
          </a:p>
        </p:txBody>
      </p:sp>
      <p:sp>
        <p:nvSpPr>
          <p:cNvPr id="12" name="Rectangle 11">
            <a:extLst>
              <a:ext uri="{FF2B5EF4-FFF2-40B4-BE49-F238E27FC236}">
                <a16:creationId xmlns:a16="http://schemas.microsoft.com/office/drawing/2014/main" id="{A3B415B5-A144-7349-89BB-D5D7A1E4C234}"/>
              </a:ext>
            </a:extLst>
          </p:cNvPr>
          <p:cNvSpPr/>
          <p:nvPr/>
        </p:nvSpPr>
        <p:spPr>
          <a:xfrm>
            <a:off x="4631448" y="987757"/>
            <a:ext cx="4512552" cy="316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9CBBD6"/>
              </a:solidFill>
            </a:endParaRPr>
          </a:p>
        </p:txBody>
      </p:sp>
      <p:pic>
        <p:nvPicPr>
          <p:cNvPr id="2" name="Imagem 1" descr="Uma imagem com captura de ecrã, Retângulo, Saturação de cores, design&#10;&#10;Descrição gerada automaticamente">
            <a:extLst>
              <a:ext uri="{FF2B5EF4-FFF2-40B4-BE49-F238E27FC236}">
                <a16:creationId xmlns:a16="http://schemas.microsoft.com/office/drawing/2014/main" id="{5783A9A2-CB0D-C75F-ED9C-7417C4760F9C}"/>
              </a:ext>
            </a:extLst>
          </p:cNvPr>
          <p:cNvPicPr>
            <a:picLocks noChangeAspect="1"/>
          </p:cNvPicPr>
          <p:nvPr userDrawn="1"/>
        </p:nvPicPr>
        <p:blipFill>
          <a:blip r:embed="rId2"/>
          <a:srcRect r="7001"/>
          <a:stretch/>
        </p:blipFill>
        <p:spPr>
          <a:xfrm>
            <a:off x="3970053" y="2368688"/>
            <a:ext cx="121835" cy="406123"/>
          </a:xfrm>
          <a:prstGeom prst="rect">
            <a:avLst/>
          </a:prstGeom>
        </p:spPr>
      </p:pic>
      <p:pic>
        <p:nvPicPr>
          <p:cNvPr id="7" name="Imagem 6">
            <a:extLst>
              <a:ext uri="{FF2B5EF4-FFF2-40B4-BE49-F238E27FC236}">
                <a16:creationId xmlns:a16="http://schemas.microsoft.com/office/drawing/2014/main" id="{716DBDA7-9B70-8C62-E6E7-1124A7DDF8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431517"/>
            <a:ext cx="887199" cy="300082"/>
          </a:xfrm>
          <a:prstGeom prst="rect">
            <a:avLst/>
          </a:prstGeom>
        </p:spPr>
      </p:pic>
      <p:sp>
        <p:nvSpPr>
          <p:cNvPr id="9" name="Footer Placeholder 2">
            <a:extLst>
              <a:ext uri="{FF2B5EF4-FFF2-40B4-BE49-F238E27FC236}">
                <a16:creationId xmlns:a16="http://schemas.microsoft.com/office/drawing/2014/main" id="{5BBE42EC-F5E0-82E1-C934-65E06D9E9389}"/>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278934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_conteudos_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3A1CB8-DA0E-354B-B61E-2457C18852CD}"/>
              </a:ext>
            </a:extLst>
          </p:cNvPr>
          <p:cNvSpPr>
            <a:spLocks noGrp="1"/>
          </p:cNvSpPr>
          <p:nvPr>
            <p:ph type="body" sz="half" idx="2"/>
          </p:nvPr>
        </p:nvSpPr>
        <p:spPr>
          <a:xfrm>
            <a:off x="914269" y="2060226"/>
            <a:ext cx="2911589" cy="609364"/>
          </a:xfrm>
          <a:prstGeom prst="rect">
            <a:avLst/>
          </a:prstGeom>
          <a:noFill/>
        </p:spPr>
        <p:txBody>
          <a:bodyPr wrap="square" lIns="108000" rtlCol="0">
            <a:noAutofit/>
          </a:bodyPr>
          <a:lstStyle>
            <a:lvl1pPr>
              <a:spcBef>
                <a:spcPts val="0"/>
              </a:spcBef>
              <a:defRPr lang="en-US" dirty="0" smtClean="0"/>
            </a:lvl1pPr>
          </a:lstStyle>
          <a:p>
            <a:pPr lvl="0">
              <a:lnSpc>
                <a:spcPts val="1035"/>
              </a:lnSpc>
            </a:pPr>
            <a:r>
              <a:rPr lang="en-US"/>
              <a:t>Click to edit Master text styles</a:t>
            </a:r>
          </a:p>
        </p:txBody>
      </p:sp>
      <p:sp>
        <p:nvSpPr>
          <p:cNvPr id="26" name="Picture Placeholder 25">
            <a:extLst>
              <a:ext uri="{FF2B5EF4-FFF2-40B4-BE49-F238E27FC236}">
                <a16:creationId xmlns:a16="http://schemas.microsoft.com/office/drawing/2014/main" id="{BB0EEC25-FD1E-A44A-A726-AC2DC53874A2}"/>
              </a:ext>
            </a:extLst>
          </p:cNvPr>
          <p:cNvSpPr>
            <a:spLocks noGrp="1"/>
          </p:cNvSpPr>
          <p:nvPr>
            <p:ph type="pic" sz="quarter" idx="13"/>
          </p:nvPr>
        </p:nvSpPr>
        <p:spPr>
          <a:xfrm>
            <a:off x="4541745" y="808453"/>
            <a:ext cx="4602255" cy="3691218"/>
          </a:xfrm>
          <a:prstGeom prst="rect">
            <a:avLst/>
          </a:prstGeom>
        </p:spPr>
        <p:txBody>
          <a:bodyPr/>
          <a:lstStyle/>
          <a:p>
            <a:r>
              <a:rPr lang="en-US"/>
              <a:t>Click icon to add picture</a:t>
            </a:r>
            <a:endParaRPr lang="pt-PT"/>
          </a:p>
        </p:txBody>
      </p:sp>
      <p:sp>
        <p:nvSpPr>
          <p:cNvPr id="3" name="Text Placeholder 2">
            <a:extLst>
              <a:ext uri="{FF2B5EF4-FFF2-40B4-BE49-F238E27FC236}">
                <a16:creationId xmlns:a16="http://schemas.microsoft.com/office/drawing/2014/main" id="{E5B567BA-FF30-464F-8602-6156CF4EF911}"/>
              </a:ext>
            </a:extLst>
          </p:cNvPr>
          <p:cNvSpPr>
            <a:spLocks noGrp="1"/>
          </p:cNvSpPr>
          <p:nvPr>
            <p:ph type="body" sz="quarter" idx="16"/>
          </p:nvPr>
        </p:nvSpPr>
        <p:spPr>
          <a:xfrm>
            <a:off x="4533901" y="4534023"/>
            <a:ext cx="4296260" cy="153467"/>
          </a:xfrm>
          <a:prstGeom prst="rect">
            <a:avLst/>
          </a:prstGeom>
        </p:spPr>
        <p:txBody>
          <a:bodyPr wrap="none" lIns="90000">
            <a:noAutofit/>
          </a:bodyPr>
          <a:lstStyle>
            <a:lvl1pPr>
              <a:defRPr lang="en-US" sz="750" smtClean="0">
                <a:solidFill>
                  <a:srgbClr val="BDB9BB"/>
                </a:solidFill>
                <a:latin typeface="+mn-lt"/>
              </a:defRPr>
            </a:lvl1pPr>
            <a:lvl2pPr>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lvl="0"/>
            <a:r>
              <a:rPr lang="en-US" dirty="0"/>
              <a:t>Click to edit Master text styles</a:t>
            </a:r>
          </a:p>
        </p:txBody>
      </p:sp>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hasCustomPrompt="1"/>
          </p:nvPr>
        </p:nvSpPr>
        <p:spPr>
          <a:xfrm>
            <a:off x="914269" y="1081514"/>
            <a:ext cx="2911589" cy="883193"/>
          </a:xfrm>
          <a:prstGeom prst="rect">
            <a:avLst/>
          </a:prstGeom>
          <a:noFill/>
        </p:spPr>
        <p:txBody>
          <a:bodyPr wrap="square" lIns="144000" tIns="36000" rIns="72000" bIns="72000" rtlCol="0" anchor="ctr">
            <a:noAutofit/>
          </a:bodyPr>
          <a:lstStyle>
            <a:lvl1pPr marL="27000">
              <a:lnSpc>
                <a:spcPts val="2190"/>
              </a:lnSpc>
              <a:spcBef>
                <a:spcPts val="0"/>
              </a:spcBef>
              <a:defRPr lang="pt-PT" sz="2400" b="0" dirty="0">
                <a:latin typeface="+mn-lt"/>
              </a:defRPr>
            </a:lvl1pPr>
          </a:lstStyle>
          <a:p>
            <a:pPr marL="36000">
              <a:lnSpc>
                <a:spcPts val="2920"/>
              </a:lnSpc>
            </a:pPr>
            <a:r>
              <a:rPr lang="en-US" sz="2400" b="1" dirty="0" err="1"/>
              <a:t>Título</a:t>
            </a:r>
            <a:r>
              <a:rPr lang="en-US" sz="2400" b="1" dirty="0"/>
              <a:t> </a:t>
            </a:r>
            <a:r>
              <a:rPr lang="en-US" sz="2400" b="1" dirty="0" err="1"/>
              <a:t>destaque</a:t>
            </a:r>
            <a:r>
              <a:rPr lang="en-US" sz="2400" b="1" dirty="0"/>
              <a:t/>
            </a:r>
            <a:br>
              <a:rPr lang="en-US" sz="2400" b="1" dirty="0"/>
            </a:br>
            <a:r>
              <a:rPr lang="en-US" sz="2400" dirty="0" err="1"/>
              <a:t>subtítulo</a:t>
            </a:r>
            <a:r>
              <a:rPr lang="en-US" sz="2400" dirty="0"/>
              <a:t> </a:t>
            </a:r>
            <a:r>
              <a:rPr lang="en-US" sz="2400" dirty="0" err="1"/>
              <a:t>destaque</a:t>
            </a:r>
            <a:r>
              <a:rPr lang="en-US" sz="2400" dirty="0"/>
              <a:t/>
            </a:r>
            <a:br>
              <a:rPr lang="en-US" sz="2400" dirty="0"/>
            </a:br>
            <a:r>
              <a:rPr lang="en-US" sz="2400" dirty="0" err="1"/>
              <a:t>subtítulo</a:t>
            </a:r>
            <a:r>
              <a:rPr lang="en-US" sz="2400" dirty="0"/>
              <a:t> </a:t>
            </a:r>
            <a:r>
              <a:rPr lang="en-US" sz="2400" dirty="0" err="1"/>
              <a:t>destaque</a:t>
            </a:r>
            <a:endParaRPr lang="en-US" sz="2400" dirty="0"/>
          </a:p>
        </p:txBody>
      </p:sp>
      <p:sp>
        <p:nvSpPr>
          <p:cNvPr id="21" name="Text Placeholder 3">
            <a:extLst>
              <a:ext uri="{FF2B5EF4-FFF2-40B4-BE49-F238E27FC236}">
                <a16:creationId xmlns:a16="http://schemas.microsoft.com/office/drawing/2014/main" id="{D4997489-8804-0140-9D46-A6AB1FA09A96}"/>
              </a:ext>
            </a:extLst>
          </p:cNvPr>
          <p:cNvSpPr>
            <a:spLocks noGrp="1"/>
          </p:cNvSpPr>
          <p:nvPr>
            <p:ph type="body" sz="half" idx="17"/>
          </p:nvPr>
        </p:nvSpPr>
        <p:spPr>
          <a:xfrm>
            <a:off x="914269" y="4193827"/>
            <a:ext cx="2911589" cy="781185"/>
          </a:xfrm>
          <a:prstGeom prst="rect">
            <a:avLst/>
          </a:prstGeom>
          <a:noFill/>
        </p:spPr>
        <p:txBody>
          <a:bodyPr wrap="square" lIns="108000" rtlCol="0">
            <a:noAutofit/>
          </a:bodyPr>
          <a:lstStyle>
            <a:lvl1pPr>
              <a:spcBef>
                <a:spcPts val="0"/>
              </a:spcBef>
              <a:defRPr lang="en-US" dirty="0" smtClean="0"/>
            </a:lvl1pPr>
          </a:lstStyle>
          <a:p>
            <a:pPr lvl="0">
              <a:lnSpc>
                <a:spcPts val="1035"/>
              </a:lnSpc>
            </a:pPr>
            <a:r>
              <a:rPr lang="en-US"/>
              <a:t>Click to edit Master text styles</a:t>
            </a:r>
          </a:p>
        </p:txBody>
      </p:sp>
      <p:sp>
        <p:nvSpPr>
          <p:cNvPr id="22" name="Text Placeholder 3">
            <a:extLst>
              <a:ext uri="{FF2B5EF4-FFF2-40B4-BE49-F238E27FC236}">
                <a16:creationId xmlns:a16="http://schemas.microsoft.com/office/drawing/2014/main" id="{DC6C13BC-61AF-4648-9D39-C8D7D9E4EE37}"/>
              </a:ext>
            </a:extLst>
          </p:cNvPr>
          <p:cNvSpPr>
            <a:spLocks noGrp="1"/>
          </p:cNvSpPr>
          <p:nvPr>
            <p:ph type="body" sz="half" idx="18"/>
          </p:nvPr>
        </p:nvSpPr>
        <p:spPr>
          <a:xfrm>
            <a:off x="851803" y="2764739"/>
            <a:ext cx="364523" cy="1292373"/>
          </a:xfrm>
          <a:prstGeom prst="rect">
            <a:avLst/>
          </a:prstGeom>
          <a:noFill/>
        </p:spPr>
        <p:txBody>
          <a:bodyPr wrap="square" rtlCol="0">
            <a:noAutofit/>
          </a:bodyPr>
          <a:lstStyle>
            <a:lvl1pPr algn="r">
              <a:spcBef>
                <a:spcPts val="0"/>
              </a:spcBef>
              <a:defRPr lang="en-US" b="1" dirty="0" smtClean="0">
                <a:solidFill>
                  <a:srgbClr val="D8D6D8"/>
                </a:solidFill>
              </a:defRPr>
            </a:lvl1pPr>
          </a:lstStyle>
          <a:p>
            <a:pPr lvl="0">
              <a:lnSpc>
                <a:spcPts val="1185"/>
              </a:lnSpc>
            </a:pPr>
            <a:r>
              <a:rPr lang="en-US"/>
              <a:t>Click to edit Master text styles</a:t>
            </a:r>
          </a:p>
        </p:txBody>
      </p:sp>
      <p:sp>
        <p:nvSpPr>
          <p:cNvPr id="23" name="Text Placeholder 3">
            <a:extLst>
              <a:ext uri="{FF2B5EF4-FFF2-40B4-BE49-F238E27FC236}">
                <a16:creationId xmlns:a16="http://schemas.microsoft.com/office/drawing/2014/main" id="{E35184B4-F1AE-BC40-9D37-234B6C333838}"/>
              </a:ext>
            </a:extLst>
          </p:cNvPr>
          <p:cNvSpPr>
            <a:spLocks noGrp="1"/>
          </p:cNvSpPr>
          <p:nvPr>
            <p:ph type="body" sz="half" idx="19"/>
          </p:nvPr>
        </p:nvSpPr>
        <p:spPr>
          <a:xfrm>
            <a:off x="1158605" y="2774515"/>
            <a:ext cx="2667253" cy="1292373"/>
          </a:xfrm>
          <a:prstGeom prst="rect">
            <a:avLst/>
          </a:prstGeom>
          <a:noFill/>
        </p:spPr>
        <p:txBody>
          <a:bodyPr wrap="square" lIns="108000" rtlCol="0">
            <a:noAutofit/>
          </a:bodyPr>
          <a:lstStyle>
            <a:lvl1pPr>
              <a:lnSpc>
                <a:spcPts val="1185"/>
              </a:lnSpc>
              <a:spcBef>
                <a:spcPts val="0"/>
              </a:spcBef>
              <a:defRPr lang="en-US" dirty="0" smtClean="0"/>
            </a:lvl1pPr>
          </a:lstStyle>
          <a:p>
            <a:pPr lvl="0">
              <a:lnSpc>
                <a:spcPts val="1035"/>
              </a:lnSpc>
            </a:pPr>
            <a:r>
              <a:rPr lang="en-US"/>
              <a:t>Click to edit Master text styles</a:t>
            </a:r>
          </a:p>
        </p:txBody>
      </p:sp>
      <p:sp>
        <p:nvSpPr>
          <p:cNvPr id="7" name="Footer Placeholder 2">
            <a:extLst>
              <a:ext uri="{FF2B5EF4-FFF2-40B4-BE49-F238E27FC236}">
                <a16:creationId xmlns:a16="http://schemas.microsoft.com/office/drawing/2014/main" id="{69DCB21A-EED4-6041-3657-AC9D00B81773}"/>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3710405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_conteudos_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2556AED-1E68-0544-9775-0B9110659E9E}"/>
              </a:ext>
            </a:extLst>
          </p:cNvPr>
          <p:cNvSpPr>
            <a:spLocks noGrp="1"/>
          </p:cNvSpPr>
          <p:nvPr>
            <p:ph idx="16"/>
          </p:nvPr>
        </p:nvSpPr>
        <p:spPr>
          <a:xfrm>
            <a:off x="6417966" y="2180060"/>
            <a:ext cx="2521105" cy="2417175"/>
          </a:xfrm>
          <a:prstGeom prst="rect">
            <a:avLst/>
          </a:prstGeom>
        </p:spPr>
        <p:txBody>
          <a:bodyPr/>
          <a:lstStyle>
            <a:lvl1pPr marL="213300" indent="-156600">
              <a:lnSpc>
                <a:spcPts val="1035"/>
              </a:lnSpc>
              <a:spcBef>
                <a:spcPts val="0"/>
              </a:spcBef>
              <a:buClr>
                <a:schemeClr val="bg1">
                  <a:lumMod val="65000"/>
                </a:schemeClr>
              </a:buClr>
              <a:buFont typeface="Arial" panose="020B0604020202020204" pitchFamily="34" charset="0"/>
              <a:buChar char="•"/>
              <a:defRPr/>
            </a:lvl1pPr>
            <a:lvl2pPr marL="213300" indent="-156600">
              <a:lnSpc>
                <a:spcPts val="1035"/>
              </a:lnSpc>
              <a:spcBef>
                <a:spcPts val="0"/>
              </a:spcBef>
              <a:buClr>
                <a:schemeClr val="bg1">
                  <a:lumMod val="65000"/>
                </a:schemeClr>
              </a:buClr>
              <a:buFont typeface="Arial" panose="020B0604020202020204" pitchFamily="34" charset="0"/>
              <a:buChar char="•"/>
              <a:defRPr/>
            </a:lvl2pPr>
            <a:lvl3pPr marL="213300" indent="-156600">
              <a:lnSpc>
                <a:spcPts val="1035"/>
              </a:lnSpc>
              <a:spcBef>
                <a:spcPts val="0"/>
              </a:spcBef>
              <a:buClr>
                <a:schemeClr val="bg1">
                  <a:lumMod val="65000"/>
                </a:schemeClr>
              </a:buClr>
              <a:buFont typeface="Arial" panose="020B0604020202020204" pitchFamily="34" charset="0"/>
              <a:buChar char="•"/>
              <a:defRPr/>
            </a:lvl3pPr>
            <a:lvl4pPr marL="213300" indent="-156600">
              <a:lnSpc>
                <a:spcPts val="1035"/>
              </a:lnSpc>
              <a:spcBef>
                <a:spcPts val="0"/>
              </a:spcBef>
              <a:buClr>
                <a:schemeClr val="bg1">
                  <a:lumMod val="65000"/>
                </a:schemeClr>
              </a:buClr>
              <a:buFont typeface="Arial" panose="020B0604020202020204" pitchFamily="34" charset="0"/>
              <a:buChar char="•"/>
              <a:defRPr/>
            </a:lvl4pPr>
            <a:lvl5pPr marL="213300" indent="-156600">
              <a:lnSpc>
                <a:spcPts val="1035"/>
              </a:lnSpc>
              <a:spcBef>
                <a:spcPts val="0"/>
              </a:spcBef>
              <a:buClr>
                <a:schemeClr val="bg1">
                  <a:lumMod val="6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3" name="Content Placeholder 2">
            <a:extLst>
              <a:ext uri="{FF2B5EF4-FFF2-40B4-BE49-F238E27FC236}">
                <a16:creationId xmlns:a16="http://schemas.microsoft.com/office/drawing/2014/main" id="{EE872A4E-4569-DD4F-8C64-E02B891FE473}"/>
              </a:ext>
            </a:extLst>
          </p:cNvPr>
          <p:cNvSpPr>
            <a:spLocks noGrp="1"/>
          </p:cNvSpPr>
          <p:nvPr>
            <p:ph idx="1"/>
          </p:nvPr>
        </p:nvSpPr>
        <p:spPr>
          <a:xfrm>
            <a:off x="1007047" y="1836818"/>
            <a:ext cx="2521105" cy="2760417"/>
          </a:xfrm>
          <a:prstGeom prst="rect">
            <a:avLst/>
          </a:prstGeom>
        </p:spPr>
        <p:txBody>
          <a:bodyPr/>
          <a:lstStyle>
            <a:lvl1pPr marL="0">
              <a:lnSpc>
                <a:spcPts val="1035"/>
              </a:lnSpc>
              <a:spcBef>
                <a:spcPts val="0"/>
              </a:spcBef>
              <a:defRPr/>
            </a:lvl1pPr>
            <a:lvl2pPr marL="0">
              <a:lnSpc>
                <a:spcPts val="1035"/>
              </a:lnSpc>
              <a:spcBef>
                <a:spcPts val="0"/>
              </a:spcBef>
              <a:defRPr/>
            </a:lvl2pPr>
            <a:lvl3pPr marL="0">
              <a:lnSpc>
                <a:spcPts val="1035"/>
              </a:lnSpc>
              <a:spcBef>
                <a:spcPts val="0"/>
              </a:spcBef>
              <a:defRPr/>
            </a:lvl3pPr>
            <a:lvl4pPr marL="0">
              <a:lnSpc>
                <a:spcPts val="1035"/>
              </a:lnSpc>
              <a:spcBef>
                <a:spcPts val="0"/>
              </a:spcBef>
              <a:defRPr/>
            </a:lvl4pPr>
            <a:lvl5pPr marL="0">
              <a:lnSpc>
                <a:spcPts val="1035"/>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13" name="Content Placeholder 2">
            <a:extLst>
              <a:ext uri="{FF2B5EF4-FFF2-40B4-BE49-F238E27FC236}">
                <a16:creationId xmlns:a16="http://schemas.microsoft.com/office/drawing/2014/main" id="{19A0239D-2780-2F48-9CB1-5F15261BADF0}"/>
              </a:ext>
            </a:extLst>
          </p:cNvPr>
          <p:cNvSpPr>
            <a:spLocks noGrp="1"/>
          </p:cNvSpPr>
          <p:nvPr>
            <p:ph idx="13"/>
          </p:nvPr>
        </p:nvSpPr>
        <p:spPr>
          <a:xfrm>
            <a:off x="3709904" y="1086797"/>
            <a:ext cx="2521105" cy="3502696"/>
          </a:xfrm>
          <a:prstGeom prst="rect">
            <a:avLst/>
          </a:prstGeom>
        </p:spPr>
        <p:txBody>
          <a:bodyPr/>
          <a:lstStyle>
            <a:lvl1pPr marL="0">
              <a:lnSpc>
                <a:spcPts val="1035"/>
              </a:lnSpc>
              <a:spcBef>
                <a:spcPts val="0"/>
              </a:spcBef>
              <a:defRPr/>
            </a:lvl1pPr>
            <a:lvl2pPr marL="0">
              <a:lnSpc>
                <a:spcPts val="1035"/>
              </a:lnSpc>
              <a:spcBef>
                <a:spcPts val="0"/>
              </a:spcBef>
              <a:defRPr/>
            </a:lvl2pPr>
            <a:lvl3pPr marL="0">
              <a:lnSpc>
                <a:spcPts val="1035"/>
              </a:lnSpc>
              <a:spcBef>
                <a:spcPts val="0"/>
              </a:spcBef>
              <a:defRPr/>
            </a:lvl3pPr>
            <a:lvl4pPr marL="0">
              <a:lnSpc>
                <a:spcPts val="1035"/>
              </a:lnSpc>
              <a:spcBef>
                <a:spcPts val="0"/>
              </a:spcBef>
              <a:defRPr/>
            </a:lvl4pPr>
            <a:lvl5pPr marL="0">
              <a:lnSpc>
                <a:spcPts val="1035"/>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15" name="Text Placeholder 14">
            <a:extLst>
              <a:ext uri="{FF2B5EF4-FFF2-40B4-BE49-F238E27FC236}">
                <a16:creationId xmlns:a16="http://schemas.microsoft.com/office/drawing/2014/main" id="{D8A0198D-9B67-FB4B-8090-816B76206437}"/>
              </a:ext>
            </a:extLst>
          </p:cNvPr>
          <p:cNvSpPr>
            <a:spLocks noGrp="1"/>
          </p:cNvSpPr>
          <p:nvPr>
            <p:ph type="body" sz="quarter" idx="14"/>
          </p:nvPr>
        </p:nvSpPr>
        <p:spPr>
          <a:xfrm>
            <a:off x="920353" y="1077734"/>
            <a:ext cx="2708672" cy="684020"/>
          </a:xfrm>
          <a:prstGeom prst="rect">
            <a:avLst/>
          </a:prstGeom>
          <a:noFill/>
        </p:spPr>
        <p:txBody>
          <a:bodyPr wrap="square" lIns="144000" tIns="36000" rIns="72000" bIns="72000" rtlCol="0">
            <a:spAutoFit/>
          </a:bodyPr>
          <a:lstStyle>
            <a:lvl1pPr>
              <a:spcBef>
                <a:spcPts val="0"/>
              </a:spcBef>
              <a:defRPr lang="en-US" sz="2400" b="1" smtClean="0">
                <a:latin typeface="+mn-lt"/>
              </a:defRPr>
            </a:lvl1pPr>
            <a:lvl2pPr>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marL="27000" lvl="0">
              <a:lnSpc>
                <a:spcPts val="2190"/>
              </a:lnSpc>
            </a:pPr>
            <a:r>
              <a:rPr lang="en-US"/>
              <a:t>Click to edit Master text styles</a:t>
            </a:r>
          </a:p>
        </p:txBody>
      </p:sp>
      <p:sp>
        <p:nvSpPr>
          <p:cNvPr id="16" name="Text Placeholder 14">
            <a:extLst>
              <a:ext uri="{FF2B5EF4-FFF2-40B4-BE49-F238E27FC236}">
                <a16:creationId xmlns:a16="http://schemas.microsoft.com/office/drawing/2014/main" id="{AB00B29F-5D90-DE42-83A5-C49546405CFE}"/>
              </a:ext>
            </a:extLst>
          </p:cNvPr>
          <p:cNvSpPr>
            <a:spLocks noGrp="1"/>
          </p:cNvSpPr>
          <p:nvPr>
            <p:ph type="body" sz="quarter" idx="15"/>
          </p:nvPr>
        </p:nvSpPr>
        <p:spPr>
          <a:xfrm>
            <a:off x="6412761" y="1077734"/>
            <a:ext cx="2526311" cy="994710"/>
          </a:xfrm>
          <a:prstGeom prst="rect">
            <a:avLst/>
          </a:prstGeom>
          <a:noFill/>
        </p:spPr>
        <p:txBody>
          <a:bodyPr wrap="square" lIns="144000" tIns="36000" rIns="72000" bIns="72000" rtlCol="0">
            <a:noAutofit/>
          </a:bodyPr>
          <a:lstStyle>
            <a:lvl1pPr>
              <a:spcBef>
                <a:spcPts val="0"/>
              </a:spcBef>
              <a:defRPr lang="en-US" sz="2400" b="1" smtClean="0">
                <a:latin typeface="+mn-lt"/>
              </a:defRPr>
            </a:lvl1pPr>
            <a:lvl2pPr>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marL="27000" lvl="0">
              <a:lnSpc>
                <a:spcPts val="2190"/>
              </a:lnSpc>
            </a:pPr>
            <a:r>
              <a:rPr lang="en-US"/>
              <a:t>Click to edit Master text styles</a:t>
            </a:r>
          </a:p>
        </p:txBody>
      </p:sp>
      <p:sp>
        <p:nvSpPr>
          <p:cNvPr id="5" name="Footer Placeholder 2">
            <a:extLst>
              <a:ext uri="{FF2B5EF4-FFF2-40B4-BE49-F238E27FC236}">
                <a16:creationId xmlns:a16="http://schemas.microsoft.com/office/drawing/2014/main" id="{1E000416-018F-47A4-2A2E-17F25D89C62C}"/>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391263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_graficos">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2556AED-1E68-0544-9775-0B9110659E9E}"/>
              </a:ext>
            </a:extLst>
          </p:cNvPr>
          <p:cNvSpPr>
            <a:spLocks noGrp="1"/>
          </p:cNvSpPr>
          <p:nvPr>
            <p:ph idx="16"/>
          </p:nvPr>
        </p:nvSpPr>
        <p:spPr>
          <a:xfrm>
            <a:off x="6417966" y="2765323"/>
            <a:ext cx="2521105" cy="1831911"/>
          </a:xfrm>
          <a:prstGeom prst="rect">
            <a:avLst/>
          </a:prstGeom>
        </p:spPr>
        <p:txBody>
          <a:bodyPr/>
          <a:lstStyle>
            <a:lvl1pPr marL="0" indent="0">
              <a:lnSpc>
                <a:spcPts val="1185"/>
              </a:lnSpc>
              <a:spcBef>
                <a:spcPts val="0"/>
              </a:spcBef>
              <a:buClr>
                <a:schemeClr val="bg1">
                  <a:lumMod val="65000"/>
                </a:schemeClr>
              </a:buClr>
              <a:buFont typeface="Arial" panose="020B0604020202020204" pitchFamily="34" charset="0"/>
              <a:buNone/>
              <a:defRPr/>
            </a:lvl1pPr>
            <a:lvl2pPr marL="0" indent="0">
              <a:lnSpc>
                <a:spcPts val="1185"/>
              </a:lnSpc>
              <a:spcBef>
                <a:spcPts val="0"/>
              </a:spcBef>
              <a:buClr>
                <a:schemeClr val="bg1">
                  <a:lumMod val="65000"/>
                </a:schemeClr>
              </a:buClr>
              <a:buFont typeface="Arial" panose="020B0604020202020204" pitchFamily="34" charset="0"/>
              <a:buNone/>
              <a:defRPr/>
            </a:lvl2pPr>
            <a:lvl3pPr marL="0" indent="0">
              <a:lnSpc>
                <a:spcPts val="1185"/>
              </a:lnSpc>
              <a:spcBef>
                <a:spcPts val="0"/>
              </a:spcBef>
              <a:buClr>
                <a:schemeClr val="bg1">
                  <a:lumMod val="65000"/>
                </a:schemeClr>
              </a:buClr>
              <a:buFont typeface="Arial" panose="020B0604020202020204" pitchFamily="34" charset="0"/>
              <a:buNone/>
              <a:defRPr/>
            </a:lvl3pPr>
            <a:lvl4pPr marL="0" indent="0">
              <a:lnSpc>
                <a:spcPts val="1185"/>
              </a:lnSpc>
              <a:spcBef>
                <a:spcPts val="0"/>
              </a:spcBef>
              <a:buClr>
                <a:schemeClr val="bg1">
                  <a:lumMod val="65000"/>
                </a:schemeClr>
              </a:buClr>
              <a:buFont typeface="Arial" panose="020B0604020202020204" pitchFamily="34" charset="0"/>
              <a:buNone/>
              <a:defRPr/>
            </a:lvl4pPr>
            <a:lvl5pPr marL="0" indent="0">
              <a:lnSpc>
                <a:spcPts val="1185"/>
              </a:lnSpc>
              <a:spcBef>
                <a:spcPts val="0"/>
              </a:spcBef>
              <a:buClr>
                <a:schemeClr val="bg1">
                  <a:lumMod val="65000"/>
                </a:schemeClr>
              </a:buClr>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3" name="Content Placeholder 2">
            <a:extLst>
              <a:ext uri="{FF2B5EF4-FFF2-40B4-BE49-F238E27FC236}">
                <a16:creationId xmlns:a16="http://schemas.microsoft.com/office/drawing/2014/main" id="{EE872A4E-4569-DD4F-8C64-E02B891FE473}"/>
              </a:ext>
            </a:extLst>
          </p:cNvPr>
          <p:cNvSpPr>
            <a:spLocks noGrp="1"/>
          </p:cNvSpPr>
          <p:nvPr>
            <p:ph idx="1"/>
          </p:nvPr>
        </p:nvSpPr>
        <p:spPr>
          <a:xfrm>
            <a:off x="1007047" y="1836818"/>
            <a:ext cx="2521105" cy="1405199"/>
          </a:xfrm>
          <a:prstGeom prst="rect">
            <a:avLst/>
          </a:prstGeom>
        </p:spPr>
        <p:txBody>
          <a:bodyPr/>
          <a:lstStyle>
            <a:lvl1pPr marL="0">
              <a:lnSpc>
                <a:spcPts val="1035"/>
              </a:lnSpc>
              <a:spcBef>
                <a:spcPts val="0"/>
              </a:spcBef>
              <a:defRPr/>
            </a:lvl1pPr>
            <a:lvl2pPr marL="0">
              <a:lnSpc>
                <a:spcPts val="1035"/>
              </a:lnSpc>
              <a:spcBef>
                <a:spcPts val="0"/>
              </a:spcBef>
              <a:defRPr/>
            </a:lvl2pPr>
            <a:lvl3pPr marL="0">
              <a:lnSpc>
                <a:spcPts val="1035"/>
              </a:lnSpc>
              <a:spcBef>
                <a:spcPts val="0"/>
              </a:spcBef>
              <a:defRPr/>
            </a:lvl3pPr>
            <a:lvl4pPr marL="0">
              <a:lnSpc>
                <a:spcPts val="1035"/>
              </a:lnSpc>
              <a:spcBef>
                <a:spcPts val="0"/>
              </a:spcBef>
              <a:defRPr/>
            </a:lvl4pPr>
            <a:lvl5pPr marL="0">
              <a:lnSpc>
                <a:spcPts val="1035"/>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13" name="Content Placeholder 2">
            <a:extLst>
              <a:ext uri="{FF2B5EF4-FFF2-40B4-BE49-F238E27FC236}">
                <a16:creationId xmlns:a16="http://schemas.microsoft.com/office/drawing/2014/main" id="{19A0239D-2780-2F48-9CB1-5F15261BADF0}"/>
              </a:ext>
            </a:extLst>
          </p:cNvPr>
          <p:cNvSpPr>
            <a:spLocks noGrp="1"/>
          </p:cNvSpPr>
          <p:nvPr>
            <p:ph idx="13"/>
          </p:nvPr>
        </p:nvSpPr>
        <p:spPr>
          <a:xfrm>
            <a:off x="3709904" y="1086797"/>
            <a:ext cx="2521105" cy="1609901"/>
          </a:xfrm>
          <a:prstGeom prst="rect">
            <a:avLst/>
          </a:prstGeom>
        </p:spPr>
        <p:txBody>
          <a:bodyPr/>
          <a:lstStyle>
            <a:lvl1pPr marL="0">
              <a:lnSpc>
                <a:spcPts val="1035"/>
              </a:lnSpc>
              <a:spcBef>
                <a:spcPts val="0"/>
              </a:spcBef>
              <a:defRPr/>
            </a:lvl1pPr>
            <a:lvl2pPr marL="0">
              <a:lnSpc>
                <a:spcPts val="1035"/>
              </a:lnSpc>
              <a:spcBef>
                <a:spcPts val="0"/>
              </a:spcBef>
              <a:defRPr/>
            </a:lvl2pPr>
            <a:lvl3pPr marL="0">
              <a:lnSpc>
                <a:spcPts val="1035"/>
              </a:lnSpc>
              <a:spcBef>
                <a:spcPts val="0"/>
              </a:spcBef>
              <a:defRPr/>
            </a:lvl3pPr>
            <a:lvl4pPr marL="0">
              <a:lnSpc>
                <a:spcPts val="1035"/>
              </a:lnSpc>
              <a:spcBef>
                <a:spcPts val="0"/>
              </a:spcBef>
              <a:defRPr/>
            </a:lvl4pPr>
            <a:lvl5pPr marL="0">
              <a:lnSpc>
                <a:spcPts val="1035"/>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15" name="Text Placeholder 14">
            <a:extLst>
              <a:ext uri="{FF2B5EF4-FFF2-40B4-BE49-F238E27FC236}">
                <a16:creationId xmlns:a16="http://schemas.microsoft.com/office/drawing/2014/main" id="{D8A0198D-9B67-FB4B-8090-816B76206437}"/>
              </a:ext>
            </a:extLst>
          </p:cNvPr>
          <p:cNvSpPr>
            <a:spLocks noGrp="1"/>
          </p:cNvSpPr>
          <p:nvPr>
            <p:ph type="body" sz="quarter" idx="14"/>
          </p:nvPr>
        </p:nvSpPr>
        <p:spPr>
          <a:xfrm>
            <a:off x="920353" y="1077734"/>
            <a:ext cx="2708672" cy="684020"/>
          </a:xfrm>
          <a:prstGeom prst="rect">
            <a:avLst/>
          </a:prstGeom>
          <a:noFill/>
        </p:spPr>
        <p:txBody>
          <a:bodyPr wrap="square" lIns="144000" tIns="36000" rIns="72000" bIns="72000" rtlCol="0">
            <a:spAutoFit/>
          </a:bodyPr>
          <a:lstStyle>
            <a:lvl1pPr marL="0">
              <a:spcBef>
                <a:spcPts val="0"/>
              </a:spcBef>
              <a:defRPr lang="en-US" sz="2400" b="1" smtClean="0">
                <a:latin typeface="+mn-lt"/>
              </a:defRPr>
            </a:lvl1pPr>
            <a:lvl2pPr>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marL="27000" lvl="0">
              <a:lnSpc>
                <a:spcPts val="2190"/>
              </a:lnSpc>
            </a:pPr>
            <a:r>
              <a:rPr lang="en-US"/>
              <a:t>Click to edit Master text styles</a:t>
            </a:r>
          </a:p>
        </p:txBody>
      </p:sp>
      <p:sp>
        <p:nvSpPr>
          <p:cNvPr id="5" name="Footer Placeholder 2">
            <a:extLst>
              <a:ext uri="{FF2B5EF4-FFF2-40B4-BE49-F238E27FC236}">
                <a16:creationId xmlns:a16="http://schemas.microsoft.com/office/drawing/2014/main" id="{B9B2C0E8-A7E6-BCBA-356C-22ED0C3BE1DA}"/>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250869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_tabela_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72A4E-4569-DD4F-8C64-E02B891FE473}"/>
              </a:ext>
            </a:extLst>
          </p:cNvPr>
          <p:cNvSpPr>
            <a:spLocks noGrp="1"/>
          </p:cNvSpPr>
          <p:nvPr>
            <p:ph idx="1"/>
          </p:nvPr>
        </p:nvSpPr>
        <p:spPr>
          <a:xfrm>
            <a:off x="1007047" y="1836818"/>
            <a:ext cx="2521105" cy="2760417"/>
          </a:xfrm>
          <a:prstGeom prst="rect">
            <a:avLst/>
          </a:prstGeom>
        </p:spPr>
        <p:txBody>
          <a:bodyPr/>
          <a:lstStyle>
            <a:lvl1pPr marL="0">
              <a:lnSpc>
                <a:spcPts val="1035"/>
              </a:lnSpc>
              <a:spcBef>
                <a:spcPts val="0"/>
              </a:spcBef>
              <a:defRPr/>
            </a:lvl1pPr>
            <a:lvl2pPr marL="0">
              <a:lnSpc>
                <a:spcPts val="1035"/>
              </a:lnSpc>
              <a:spcBef>
                <a:spcPts val="0"/>
              </a:spcBef>
              <a:defRPr/>
            </a:lvl2pPr>
            <a:lvl3pPr marL="0">
              <a:lnSpc>
                <a:spcPts val="1035"/>
              </a:lnSpc>
              <a:spcBef>
                <a:spcPts val="0"/>
              </a:spcBef>
              <a:defRPr/>
            </a:lvl3pPr>
            <a:lvl4pPr marL="0">
              <a:lnSpc>
                <a:spcPts val="1035"/>
              </a:lnSpc>
              <a:spcBef>
                <a:spcPts val="0"/>
              </a:spcBef>
              <a:defRPr/>
            </a:lvl4pPr>
            <a:lvl5pPr marL="0">
              <a:lnSpc>
                <a:spcPts val="1035"/>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13" name="Content Placeholder 2">
            <a:extLst>
              <a:ext uri="{FF2B5EF4-FFF2-40B4-BE49-F238E27FC236}">
                <a16:creationId xmlns:a16="http://schemas.microsoft.com/office/drawing/2014/main" id="{19A0239D-2780-2F48-9CB1-5F15261BADF0}"/>
              </a:ext>
            </a:extLst>
          </p:cNvPr>
          <p:cNvSpPr>
            <a:spLocks noGrp="1"/>
          </p:cNvSpPr>
          <p:nvPr>
            <p:ph idx="13"/>
          </p:nvPr>
        </p:nvSpPr>
        <p:spPr>
          <a:xfrm>
            <a:off x="3709904" y="1086797"/>
            <a:ext cx="2521105" cy="3502696"/>
          </a:xfrm>
          <a:prstGeom prst="rect">
            <a:avLst/>
          </a:prstGeom>
        </p:spPr>
        <p:txBody>
          <a:bodyPr/>
          <a:lstStyle>
            <a:lvl1pPr marL="0">
              <a:lnSpc>
                <a:spcPts val="1035"/>
              </a:lnSpc>
              <a:spcBef>
                <a:spcPts val="0"/>
              </a:spcBef>
              <a:defRPr/>
            </a:lvl1pPr>
            <a:lvl2pPr marL="0">
              <a:lnSpc>
                <a:spcPts val="1035"/>
              </a:lnSpc>
              <a:spcBef>
                <a:spcPts val="0"/>
              </a:spcBef>
              <a:defRPr/>
            </a:lvl2pPr>
            <a:lvl3pPr marL="0">
              <a:lnSpc>
                <a:spcPts val="1035"/>
              </a:lnSpc>
              <a:spcBef>
                <a:spcPts val="0"/>
              </a:spcBef>
              <a:defRPr/>
            </a:lvl3pPr>
            <a:lvl4pPr marL="0">
              <a:lnSpc>
                <a:spcPts val="1035"/>
              </a:lnSpc>
              <a:spcBef>
                <a:spcPts val="0"/>
              </a:spcBef>
              <a:defRPr/>
            </a:lvl4pPr>
            <a:lvl5pPr marL="0">
              <a:lnSpc>
                <a:spcPts val="1035"/>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15" name="Text Placeholder 14">
            <a:extLst>
              <a:ext uri="{FF2B5EF4-FFF2-40B4-BE49-F238E27FC236}">
                <a16:creationId xmlns:a16="http://schemas.microsoft.com/office/drawing/2014/main" id="{D8A0198D-9B67-FB4B-8090-816B76206437}"/>
              </a:ext>
            </a:extLst>
          </p:cNvPr>
          <p:cNvSpPr>
            <a:spLocks noGrp="1"/>
          </p:cNvSpPr>
          <p:nvPr>
            <p:ph type="body" sz="quarter" idx="14"/>
          </p:nvPr>
        </p:nvSpPr>
        <p:spPr>
          <a:xfrm>
            <a:off x="920353" y="1077734"/>
            <a:ext cx="2708672" cy="684020"/>
          </a:xfrm>
          <a:prstGeom prst="rect">
            <a:avLst/>
          </a:prstGeom>
          <a:noFill/>
        </p:spPr>
        <p:txBody>
          <a:bodyPr wrap="square" lIns="144000" tIns="36000" rIns="72000" bIns="72000" rtlCol="0">
            <a:spAutoFit/>
          </a:bodyPr>
          <a:lstStyle>
            <a:lvl1pPr marL="0">
              <a:spcBef>
                <a:spcPts val="0"/>
              </a:spcBef>
              <a:defRPr lang="en-US" sz="2400" b="1" smtClean="0">
                <a:latin typeface="+mn-lt"/>
              </a:defRPr>
            </a:lvl1pPr>
            <a:lvl2pPr>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marL="27000" lvl="0">
              <a:lnSpc>
                <a:spcPts val="2190"/>
              </a:lnSpc>
            </a:pPr>
            <a:r>
              <a:rPr lang="en-US"/>
              <a:t>Click to edit Master text styles</a:t>
            </a:r>
          </a:p>
        </p:txBody>
      </p:sp>
      <p:sp>
        <p:nvSpPr>
          <p:cNvPr id="5" name="Footer Placeholder 2">
            <a:extLst>
              <a:ext uri="{FF2B5EF4-FFF2-40B4-BE49-F238E27FC236}">
                <a16:creationId xmlns:a16="http://schemas.microsoft.com/office/drawing/2014/main" id="{A3C5D8A8-12F5-FFDE-CB75-DD5B5A25371E}"/>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302068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_conteudos_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72A4E-4569-DD4F-8C64-E02B891FE473}"/>
              </a:ext>
            </a:extLst>
          </p:cNvPr>
          <p:cNvSpPr>
            <a:spLocks noGrp="1"/>
          </p:cNvSpPr>
          <p:nvPr>
            <p:ph idx="1"/>
          </p:nvPr>
        </p:nvSpPr>
        <p:spPr>
          <a:xfrm>
            <a:off x="992568" y="1839897"/>
            <a:ext cx="3693730" cy="684381"/>
          </a:xfrm>
          <a:prstGeom prst="rect">
            <a:avLst/>
          </a:prstGeom>
        </p:spPr>
        <p:txBody>
          <a:bodyPr/>
          <a:lstStyle>
            <a:lvl1pPr marL="0">
              <a:lnSpc>
                <a:spcPts val="1035"/>
              </a:lnSpc>
              <a:spcBef>
                <a:spcPts val="0"/>
              </a:spcBef>
              <a:defRPr/>
            </a:lvl1pPr>
            <a:lvl2pPr marL="0">
              <a:lnSpc>
                <a:spcPts val="1035"/>
              </a:lnSpc>
              <a:spcBef>
                <a:spcPts val="0"/>
              </a:spcBef>
              <a:defRPr/>
            </a:lvl2pPr>
            <a:lvl3pPr marL="0">
              <a:lnSpc>
                <a:spcPts val="1035"/>
              </a:lnSpc>
              <a:spcBef>
                <a:spcPts val="0"/>
              </a:spcBef>
              <a:defRPr/>
            </a:lvl3pPr>
            <a:lvl4pPr marL="0">
              <a:lnSpc>
                <a:spcPts val="1035"/>
              </a:lnSpc>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id="{D8A0198D-9B67-FB4B-8090-816B76206437}"/>
              </a:ext>
            </a:extLst>
          </p:cNvPr>
          <p:cNvSpPr>
            <a:spLocks noGrp="1"/>
          </p:cNvSpPr>
          <p:nvPr>
            <p:ph type="body" sz="quarter" idx="14"/>
          </p:nvPr>
        </p:nvSpPr>
        <p:spPr>
          <a:xfrm>
            <a:off x="928572" y="1086845"/>
            <a:ext cx="3757726" cy="684020"/>
          </a:xfrm>
          <a:prstGeom prst="rect">
            <a:avLst/>
          </a:prstGeom>
          <a:noFill/>
        </p:spPr>
        <p:txBody>
          <a:bodyPr wrap="square" lIns="144000" tIns="36000" rIns="72000" bIns="72000" rtlCol="0">
            <a:spAutoFit/>
          </a:bodyPr>
          <a:lstStyle>
            <a:lvl1pPr marL="0">
              <a:spcBef>
                <a:spcPts val="0"/>
              </a:spcBef>
              <a:defRPr lang="en-US" sz="2400" b="1" smtClean="0">
                <a:latin typeface="+mn-lt"/>
              </a:defRPr>
            </a:lvl1pPr>
            <a:lvl2pPr>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marL="27000" lvl="0">
              <a:lnSpc>
                <a:spcPts val="2190"/>
              </a:lnSpc>
            </a:pPr>
            <a:r>
              <a:rPr lang="en-US"/>
              <a:t>Click to edit Master text styles</a:t>
            </a:r>
          </a:p>
        </p:txBody>
      </p:sp>
      <p:sp>
        <p:nvSpPr>
          <p:cNvPr id="18" name="Text Placeholder 3">
            <a:extLst>
              <a:ext uri="{FF2B5EF4-FFF2-40B4-BE49-F238E27FC236}">
                <a16:creationId xmlns:a16="http://schemas.microsoft.com/office/drawing/2014/main" id="{D751BEEC-23B9-1840-A357-4FF1CA2DB87B}"/>
              </a:ext>
            </a:extLst>
          </p:cNvPr>
          <p:cNvSpPr>
            <a:spLocks noGrp="1"/>
          </p:cNvSpPr>
          <p:nvPr>
            <p:ph type="body" sz="half" idx="18" hasCustomPrompt="1"/>
          </p:nvPr>
        </p:nvSpPr>
        <p:spPr>
          <a:xfrm>
            <a:off x="877202" y="2586939"/>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19" name="Text Placeholder 3">
            <a:extLst>
              <a:ext uri="{FF2B5EF4-FFF2-40B4-BE49-F238E27FC236}">
                <a16:creationId xmlns:a16="http://schemas.microsoft.com/office/drawing/2014/main" id="{A4216B6E-46FE-964D-A415-CD15D997A38C}"/>
              </a:ext>
            </a:extLst>
          </p:cNvPr>
          <p:cNvSpPr>
            <a:spLocks noGrp="1"/>
          </p:cNvSpPr>
          <p:nvPr>
            <p:ph type="body" sz="half" idx="19" hasCustomPrompt="1"/>
          </p:nvPr>
        </p:nvSpPr>
        <p:spPr>
          <a:xfrm>
            <a:off x="992567" y="2599354"/>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20" name="Text Placeholder 3">
            <a:extLst>
              <a:ext uri="{FF2B5EF4-FFF2-40B4-BE49-F238E27FC236}">
                <a16:creationId xmlns:a16="http://schemas.microsoft.com/office/drawing/2014/main" id="{4A4779E8-4C8D-0C42-B44F-DAC852ABCB64}"/>
              </a:ext>
            </a:extLst>
          </p:cNvPr>
          <p:cNvSpPr>
            <a:spLocks noGrp="1"/>
          </p:cNvSpPr>
          <p:nvPr>
            <p:ph type="body" sz="half" idx="20" hasCustomPrompt="1"/>
          </p:nvPr>
        </p:nvSpPr>
        <p:spPr>
          <a:xfrm>
            <a:off x="877202" y="3044003"/>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21" name="Text Placeholder 3">
            <a:extLst>
              <a:ext uri="{FF2B5EF4-FFF2-40B4-BE49-F238E27FC236}">
                <a16:creationId xmlns:a16="http://schemas.microsoft.com/office/drawing/2014/main" id="{ED544DDE-453D-614D-B03B-BA35BA372E67}"/>
              </a:ext>
            </a:extLst>
          </p:cNvPr>
          <p:cNvSpPr>
            <a:spLocks noGrp="1"/>
          </p:cNvSpPr>
          <p:nvPr>
            <p:ph type="body" sz="half" idx="21" hasCustomPrompt="1"/>
          </p:nvPr>
        </p:nvSpPr>
        <p:spPr>
          <a:xfrm>
            <a:off x="992567" y="3056418"/>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22" name="Text Placeholder 3">
            <a:extLst>
              <a:ext uri="{FF2B5EF4-FFF2-40B4-BE49-F238E27FC236}">
                <a16:creationId xmlns:a16="http://schemas.microsoft.com/office/drawing/2014/main" id="{D40C32C7-288D-874A-86C4-A0BD7335DEC1}"/>
              </a:ext>
            </a:extLst>
          </p:cNvPr>
          <p:cNvSpPr>
            <a:spLocks noGrp="1"/>
          </p:cNvSpPr>
          <p:nvPr>
            <p:ph type="body" sz="half" idx="22" hasCustomPrompt="1"/>
          </p:nvPr>
        </p:nvSpPr>
        <p:spPr>
          <a:xfrm>
            <a:off x="880135" y="3501067"/>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23" name="Text Placeholder 3">
            <a:extLst>
              <a:ext uri="{FF2B5EF4-FFF2-40B4-BE49-F238E27FC236}">
                <a16:creationId xmlns:a16="http://schemas.microsoft.com/office/drawing/2014/main" id="{1FD6724F-12C6-6E41-AB98-5810D2299F7F}"/>
              </a:ext>
            </a:extLst>
          </p:cNvPr>
          <p:cNvSpPr>
            <a:spLocks noGrp="1"/>
          </p:cNvSpPr>
          <p:nvPr>
            <p:ph type="body" sz="half" idx="23" hasCustomPrompt="1"/>
          </p:nvPr>
        </p:nvSpPr>
        <p:spPr>
          <a:xfrm>
            <a:off x="995500" y="3513482"/>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24" name="Text Placeholder 3">
            <a:extLst>
              <a:ext uri="{FF2B5EF4-FFF2-40B4-BE49-F238E27FC236}">
                <a16:creationId xmlns:a16="http://schemas.microsoft.com/office/drawing/2014/main" id="{26D9A049-31CE-D548-889A-4391D9455226}"/>
              </a:ext>
            </a:extLst>
          </p:cNvPr>
          <p:cNvSpPr>
            <a:spLocks noGrp="1"/>
          </p:cNvSpPr>
          <p:nvPr>
            <p:ph type="body" sz="half" idx="24" hasCustomPrompt="1"/>
          </p:nvPr>
        </p:nvSpPr>
        <p:spPr>
          <a:xfrm>
            <a:off x="879711" y="3945432"/>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25" name="Text Placeholder 3">
            <a:extLst>
              <a:ext uri="{FF2B5EF4-FFF2-40B4-BE49-F238E27FC236}">
                <a16:creationId xmlns:a16="http://schemas.microsoft.com/office/drawing/2014/main" id="{49842D3A-12C3-7A41-9305-75A34E64944B}"/>
              </a:ext>
            </a:extLst>
          </p:cNvPr>
          <p:cNvSpPr>
            <a:spLocks noGrp="1"/>
          </p:cNvSpPr>
          <p:nvPr>
            <p:ph type="body" sz="half" idx="25" hasCustomPrompt="1"/>
          </p:nvPr>
        </p:nvSpPr>
        <p:spPr>
          <a:xfrm>
            <a:off x="995076" y="3957847"/>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26" name="Text Placeholder 3">
            <a:extLst>
              <a:ext uri="{FF2B5EF4-FFF2-40B4-BE49-F238E27FC236}">
                <a16:creationId xmlns:a16="http://schemas.microsoft.com/office/drawing/2014/main" id="{DEC28685-ED49-5243-A1A8-637FA29C3A9C}"/>
              </a:ext>
            </a:extLst>
          </p:cNvPr>
          <p:cNvSpPr>
            <a:spLocks noGrp="1"/>
          </p:cNvSpPr>
          <p:nvPr>
            <p:ph type="body" sz="half" idx="26" hasCustomPrompt="1"/>
          </p:nvPr>
        </p:nvSpPr>
        <p:spPr>
          <a:xfrm>
            <a:off x="4648201" y="1204969"/>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27" name="Text Placeholder 3">
            <a:extLst>
              <a:ext uri="{FF2B5EF4-FFF2-40B4-BE49-F238E27FC236}">
                <a16:creationId xmlns:a16="http://schemas.microsoft.com/office/drawing/2014/main" id="{2E34511A-30E3-BF42-8958-1C3188499EFA}"/>
              </a:ext>
            </a:extLst>
          </p:cNvPr>
          <p:cNvSpPr>
            <a:spLocks noGrp="1"/>
          </p:cNvSpPr>
          <p:nvPr>
            <p:ph type="body" sz="half" idx="27" hasCustomPrompt="1"/>
          </p:nvPr>
        </p:nvSpPr>
        <p:spPr>
          <a:xfrm>
            <a:off x="4788966" y="1217383"/>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28" name="Text Placeholder 3">
            <a:extLst>
              <a:ext uri="{FF2B5EF4-FFF2-40B4-BE49-F238E27FC236}">
                <a16:creationId xmlns:a16="http://schemas.microsoft.com/office/drawing/2014/main" id="{6850AD8B-B3AE-894E-BDCF-2015CA8B1984}"/>
              </a:ext>
            </a:extLst>
          </p:cNvPr>
          <p:cNvSpPr>
            <a:spLocks noGrp="1"/>
          </p:cNvSpPr>
          <p:nvPr>
            <p:ph type="body" sz="half" idx="28" hasCustomPrompt="1"/>
          </p:nvPr>
        </p:nvSpPr>
        <p:spPr>
          <a:xfrm>
            <a:off x="4673601" y="1658173"/>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29" name="Text Placeholder 3">
            <a:extLst>
              <a:ext uri="{FF2B5EF4-FFF2-40B4-BE49-F238E27FC236}">
                <a16:creationId xmlns:a16="http://schemas.microsoft.com/office/drawing/2014/main" id="{8237E384-CC02-E446-91D4-5EEDB8E61C36}"/>
              </a:ext>
            </a:extLst>
          </p:cNvPr>
          <p:cNvSpPr>
            <a:spLocks noGrp="1"/>
          </p:cNvSpPr>
          <p:nvPr>
            <p:ph type="body" sz="half" idx="29" hasCustomPrompt="1"/>
          </p:nvPr>
        </p:nvSpPr>
        <p:spPr>
          <a:xfrm>
            <a:off x="4788966" y="1670588"/>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30" name="Text Placeholder 3">
            <a:extLst>
              <a:ext uri="{FF2B5EF4-FFF2-40B4-BE49-F238E27FC236}">
                <a16:creationId xmlns:a16="http://schemas.microsoft.com/office/drawing/2014/main" id="{1CAC0372-BD33-A643-ADB4-15BC3A4FB846}"/>
              </a:ext>
            </a:extLst>
          </p:cNvPr>
          <p:cNvSpPr>
            <a:spLocks noGrp="1"/>
          </p:cNvSpPr>
          <p:nvPr>
            <p:ph type="body" sz="half" idx="30" hasCustomPrompt="1"/>
          </p:nvPr>
        </p:nvSpPr>
        <p:spPr>
          <a:xfrm>
            <a:off x="4673601" y="2115238"/>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31" name="Text Placeholder 3">
            <a:extLst>
              <a:ext uri="{FF2B5EF4-FFF2-40B4-BE49-F238E27FC236}">
                <a16:creationId xmlns:a16="http://schemas.microsoft.com/office/drawing/2014/main" id="{05563D68-B074-7D4C-A47C-2A4A7E372D6F}"/>
              </a:ext>
            </a:extLst>
          </p:cNvPr>
          <p:cNvSpPr>
            <a:spLocks noGrp="1"/>
          </p:cNvSpPr>
          <p:nvPr>
            <p:ph type="body" sz="half" idx="31" hasCustomPrompt="1"/>
          </p:nvPr>
        </p:nvSpPr>
        <p:spPr>
          <a:xfrm>
            <a:off x="4788966" y="2127652"/>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32" name="Text Placeholder 3">
            <a:extLst>
              <a:ext uri="{FF2B5EF4-FFF2-40B4-BE49-F238E27FC236}">
                <a16:creationId xmlns:a16="http://schemas.microsoft.com/office/drawing/2014/main" id="{C849EC12-4C6A-2747-A66E-4EEF0E547BC4}"/>
              </a:ext>
            </a:extLst>
          </p:cNvPr>
          <p:cNvSpPr>
            <a:spLocks noGrp="1"/>
          </p:cNvSpPr>
          <p:nvPr>
            <p:ph type="body" sz="half" idx="32" hasCustomPrompt="1"/>
          </p:nvPr>
        </p:nvSpPr>
        <p:spPr>
          <a:xfrm>
            <a:off x="4676533" y="2572302"/>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33" name="Text Placeholder 3">
            <a:extLst>
              <a:ext uri="{FF2B5EF4-FFF2-40B4-BE49-F238E27FC236}">
                <a16:creationId xmlns:a16="http://schemas.microsoft.com/office/drawing/2014/main" id="{37BBB890-CEDD-774E-97FE-63AEF1DA209A}"/>
              </a:ext>
            </a:extLst>
          </p:cNvPr>
          <p:cNvSpPr>
            <a:spLocks noGrp="1"/>
          </p:cNvSpPr>
          <p:nvPr>
            <p:ph type="body" sz="half" idx="33" hasCustomPrompt="1"/>
          </p:nvPr>
        </p:nvSpPr>
        <p:spPr>
          <a:xfrm>
            <a:off x="4791899" y="2584717"/>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34" name="Text Placeholder 3">
            <a:extLst>
              <a:ext uri="{FF2B5EF4-FFF2-40B4-BE49-F238E27FC236}">
                <a16:creationId xmlns:a16="http://schemas.microsoft.com/office/drawing/2014/main" id="{8F74EE76-50B5-964C-9132-1A4213FBE71B}"/>
              </a:ext>
            </a:extLst>
          </p:cNvPr>
          <p:cNvSpPr>
            <a:spLocks noGrp="1"/>
          </p:cNvSpPr>
          <p:nvPr>
            <p:ph type="body" sz="half" idx="34" hasCustomPrompt="1"/>
          </p:nvPr>
        </p:nvSpPr>
        <p:spPr>
          <a:xfrm>
            <a:off x="4676110" y="3016666"/>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35" name="Text Placeholder 3">
            <a:extLst>
              <a:ext uri="{FF2B5EF4-FFF2-40B4-BE49-F238E27FC236}">
                <a16:creationId xmlns:a16="http://schemas.microsoft.com/office/drawing/2014/main" id="{A8BA71C2-ED3A-E846-BE64-2B35E792D8D6}"/>
              </a:ext>
            </a:extLst>
          </p:cNvPr>
          <p:cNvSpPr>
            <a:spLocks noGrp="1"/>
          </p:cNvSpPr>
          <p:nvPr>
            <p:ph type="body" sz="half" idx="35" hasCustomPrompt="1"/>
          </p:nvPr>
        </p:nvSpPr>
        <p:spPr>
          <a:xfrm>
            <a:off x="4791475" y="3029081"/>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36" name="Text Placeholder 3">
            <a:extLst>
              <a:ext uri="{FF2B5EF4-FFF2-40B4-BE49-F238E27FC236}">
                <a16:creationId xmlns:a16="http://schemas.microsoft.com/office/drawing/2014/main" id="{FD50434A-93E9-0A43-8C5A-64252CDBAA59}"/>
              </a:ext>
            </a:extLst>
          </p:cNvPr>
          <p:cNvSpPr>
            <a:spLocks noGrp="1"/>
          </p:cNvSpPr>
          <p:nvPr>
            <p:ph type="body" sz="half" idx="36" hasCustomPrompt="1"/>
          </p:nvPr>
        </p:nvSpPr>
        <p:spPr>
          <a:xfrm>
            <a:off x="4676533" y="3486703"/>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37" name="Text Placeholder 3">
            <a:extLst>
              <a:ext uri="{FF2B5EF4-FFF2-40B4-BE49-F238E27FC236}">
                <a16:creationId xmlns:a16="http://schemas.microsoft.com/office/drawing/2014/main" id="{39437134-0DD6-1940-8823-F035815F28FF}"/>
              </a:ext>
            </a:extLst>
          </p:cNvPr>
          <p:cNvSpPr>
            <a:spLocks noGrp="1"/>
          </p:cNvSpPr>
          <p:nvPr>
            <p:ph type="body" sz="half" idx="37" hasCustomPrompt="1"/>
          </p:nvPr>
        </p:nvSpPr>
        <p:spPr>
          <a:xfrm>
            <a:off x="4791899" y="3499117"/>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38" name="Text Placeholder 3">
            <a:extLst>
              <a:ext uri="{FF2B5EF4-FFF2-40B4-BE49-F238E27FC236}">
                <a16:creationId xmlns:a16="http://schemas.microsoft.com/office/drawing/2014/main" id="{205FC5D6-180A-A14E-A8C7-F4248E7A129B}"/>
              </a:ext>
            </a:extLst>
          </p:cNvPr>
          <p:cNvSpPr>
            <a:spLocks noGrp="1"/>
          </p:cNvSpPr>
          <p:nvPr>
            <p:ph type="body" sz="half" idx="38" hasCustomPrompt="1"/>
          </p:nvPr>
        </p:nvSpPr>
        <p:spPr>
          <a:xfrm>
            <a:off x="4676110" y="3931067"/>
            <a:ext cx="364523" cy="238207"/>
          </a:xfrm>
          <a:prstGeom prst="rect">
            <a:avLst/>
          </a:prstGeom>
          <a:noFill/>
        </p:spPr>
        <p:txBody>
          <a:bodyPr wrap="square" rtlCol="0">
            <a:spAutoFit/>
          </a:bodyPr>
          <a:lstStyle>
            <a:lvl1pPr algn="r">
              <a:defRPr lang="en-US" b="1" dirty="0" smtClean="0">
                <a:solidFill>
                  <a:srgbClr val="D8D6D8"/>
                </a:solidFill>
              </a:defRPr>
            </a:lvl1pPr>
          </a:lstStyle>
          <a:p>
            <a:pPr lvl="0">
              <a:lnSpc>
                <a:spcPts val="1185"/>
              </a:lnSpc>
            </a:pPr>
            <a:r>
              <a:rPr lang="en-US" dirty="0"/>
              <a:t>01</a:t>
            </a:r>
          </a:p>
        </p:txBody>
      </p:sp>
      <p:sp>
        <p:nvSpPr>
          <p:cNvPr id="39" name="Text Placeholder 3">
            <a:extLst>
              <a:ext uri="{FF2B5EF4-FFF2-40B4-BE49-F238E27FC236}">
                <a16:creationId xmlns:a16="http://schemas.microsoft.com/office/drawing/2014/main" id="{1F778359-7621-8542-98AA-3ED1256F11B4}"/>
              </a:ext>
            </a:extLst>
          </p:cNvPr>
          <p:cNvSpPr>
            <a:spLocks noGrp="1"/>
          </p:cNvSpPr>
          <p:nvPr>
            <p:ph type="body" sz="half" idx="39" hasCustomPrompt="1"/>
          </p:nvPr>
        </p:nvSpPr>
        <p:spPr>
          <a:xfrm>
            <a:off x="4791475" y="3943482"/>
            <a:ext cx="3601900" cy="397847"/>
          </a:xfrm>
          <a:prstGeom prst="rect">
            <a:avLst/>
          </a:prstGeom>
          <a:noFill/>
        </p:spPr>
        <p:txBody>
          <a:bodyPr wrap="square" lIns="108000" rtlCol="0">
            <a:noAutofit/>
          </a:bodyPr>
          <a:lstStyle>
            <a:lvl1pPr algn="r">
              <a:lnSpc>
                <a:spcPts val="1185"/>
              </a:lnSpc>
              <a:spcBef>
                <a:spcPts val="0"/>
              </a:spcBef>
              <a:defRPr lang="en-US" dirty="0" smtClean="0"/>
            </a:lvl1pPr>
          </a:lstStyle>
          <a:p>
            <a:pPr lvl="0">
              <a:lnSpc>
                <a:spcPts val="1035"/>
              </a:lnSpc>
            </a:pPr>
            <a:r>
              <a:rPr lang="en-US" sz="900" dirty="0">
                <a:latin typeface="+mj-lt"/>
              </a:rPr>
              <a:t>Vel an </a:t>
            </a:r>
            <a:r>
              <a:rPr lang="en-US" sz="900" dirty="0" err="1">
                <a:latin typeface="+mj-lt"/>
              </a:rPr>
              <a:t>mutat</a:t>
            </a:r>
            <a:r>
              <a:rPr lang="en-US" sz="900" dirty="0">
                <a:latin typeface="+mj-lt"/>
              </a:rPr>
              <a:t> </a:t>
            </a:r>
            <a:r>
              <a:rPr lang="en-US" sz="900" dirty="0" err="1">
                <a:latin typeface="+mj-lt"/>
              </a:rPr>
              <a:t>consetetur</a:t>
            </a:r>
            <a:r>
              <a:rPr lang="en-US" sz="900" dirty="0">
                <a:latin typeface="+mj-lt"/>
              </a:rPr>
              <a:t>, no </a:t>
            </a:r>
            <a:r>
              <a:rPr lang="en-US" sz="900" dirty="0" err="1">
                <a:latin typeface="+mj-lt"/>
              </a:rPr>
              <a:t>eum</a:t>
            </a:r>
            <a:r>
              <a:rPr lang="en-US" sz="900" dirty="0">
                <a:latin typeface="+mj-lt"/>
              </a:rPr>
              <a:t> modo </a:t>
            </a:r>
            <a:r>
              <a:rPr lang="en-US" sz="900" b="1" dirty="0" err="1">
                <a:latin typeface="+mj-lt"/>
              </a:rPr>
              <a:t>graeci</a:t>
            </a:r>
            <a:r>
              <a:rPr lang="en-US" sz="900" b="1" dirty="0">
                <a:latin typeface="+mj-lt"/>
              </a:rPr>
              <a:t> </a:t>
            </a:r>
            <a:r>
              <a:rPr lang="en-US" sz="900" b="1" dirty="0" err="1">
                <a:latin typeface="+mj-lt"/>
              </a:rPr>
              <a:t>temporibus</a:t>
            </a:r>
            <a:r>
              <a:rPr lang="en-US" sz="900" dirty="0">
                <a:latin typeface="+mj-lt"/>
              </a:rPr>
              <a:t>. Ut </a:t>
            </a:r>
            <a:r>
              <a:rPr lang="en-US" sz="900" dirty="0" err="1">
                <a:latin typeface="+mj-lt"/>
              </a:rPr>
              <a:t>wisi</a:t>
            </a:r>
            <a:r>
              <a:rPr lang="en-US" sz="900" dirty="0">
                <a:latin typeface="+mj-lt"/>
              </a:rPr>
              <a:t> </a:t>
            </a:r>
            <a:r>
              <a:rPr lang="en-US" sz="900" dirty="0" err="1">
                <a:latin typeface="+mj-lt"/>
              </a:rPr>
              <a:t>enim</a:t>
            </a:r>
            <a:r>
              <a:rPr lang="en-US" sz="900" dirty="0">
                <a:latin typeface="+mj-lt"/>
              </a:rPr>
              <a:t/>
            </a:r>
            <a:br>
              <a:rPr lang="en-US" sz="900" dirty="0">
                <a:latin typeface="+mj-lt"/>
              </a:rPr>
            </a:br>
            <a:r>
              <a:rPr lang="en-US" sz="900" dirty="0">
                <a:latin typeface="+mj-lt"/>
              </a:rPr>
              <a:t>        minim </a:t>
            </a:r>
            <a:r>
              <a:rPr lang="en-US" sz="900" dirty="0" err="1">
                <a:latin typeface="+mj-lt"/>
              </a:rPr>
              <a:t>veniam</a:t>
            </a:r>
            <a:r>
              <a:rPr lang="en-US" sz="900" dirty="0">
                <a:latin typeface="+mj-lt"/>
              </a:rPr>
              <a:t>, </a:t>
            </a:r>
            <a:r>
              <a:rPr lang="en-US" sz="900" dirty="0" err="1">
                <a:latin typeface="+mj-lt"/>
              </a:rPr>
              <a:t>quis</a:t>
            </a:r>
            <a:r>
              <a:rPr lang="en-US" sz="900" dirty="0">
                <a:latin typeface="+mj-lt"/>
              </a:rPr>
              <a:t> </a:t>
            </a:r>
            <a:r>
              <a:rPr lang="en-US" sz="900" dirty="0" err="1">
                <a:latin typeface="+mj-lt"/>
              </a:rPr>
              <a:t>nostrud</a:t>
            </a:r>
            <a:r>
              <a:rPr lang="en-US" sz="900" dirty="0">
                <a:latin typeface="+mj-lt"/>
              </a:rPr>
              <a:t> </a:t>
            </a:r>
            <a:r>
              <a:rPr lang="en-US" sz="900" dirty="0" err="1">
                <a:latin typeface="+mj-lt"/>
              </a:rPr>
              <a:t>exerci</a:t>
            </a:r>
            <a:r>
              <a:rPr lang="en-US" sz="900" dirty="0">
                <a:latin typeface="+mj-lt"/>
              </a:rPr>
              <a:t> </a:t>
            </a:r>
            <a:r>
              <a:rPr lang="en-US" sz="900" dirty="0" err="1">
                <a:latin typeface="+mj-lt"/>
              </a:rPr>
              <a:t>tation</a:t>
            </a:r>
            <a:r>
              <a:rPr lang="en-US" sz="900" dirty="0">
                <a:latin typeface="+mj-lt"/>
              </a:rPr>
              <a:t> </a:t>
            </a:r>
            <a:r>
              <a:rPr lang="en-US" sz="900" dirty="0" err="1">
                <a:latin typeface="+mj-lt"/>
              </a:rPr>
              <a:t>ullamcorper</a:t>
            </a:r>
            <a:r>
              <a:rPr lang="en-US" sz="900" dirty="0">
                <a:latin typeface="+mj-lt"/>
              </a:rPr>
              <a:t> </a:t>
            </a:r>
            <a:r>
              <a:rPr lang="en-US" sz="900" dirty="0" err="1">
                <a:latin typeface="+mj-lt"/>
              </a:rPr>
              <a:t>suscipit</a:t>
            </a:r>
            <a:r>
              <a:rPr lang="en-US" sz="900" dirty="0">
                <a:latin typeface="+mj-lt"/>
              </a:rPr>
              <a:t> </a:t>
            </a:r>
            <a:r>
              <a:rPr lang="en-US" sz="900" dirty="0" err="1">
                <a:latin typeface="+mj-lt"/>
              </a:rPr>
              <a:t>lobortis</a:t>
            </a:r>
            <a:r>
              <a:rPr lang="en-US" sz="900" dirty="0">
                <a:latin typeface="+mj-lt"/>
              </a:rPr>
              <a:t>.</a:t>
            </a:r>
            <a:endParaRPr lang="en-US" dirty="0"/>
          </a:p>
        </p:txBody>
      </p:sp>
      <p:sp>
        <p:nvSpPr>
          <p:cNvPr id="5" name="Footer Placeholder 2">
            <a:extLst>
              <a:ext uri="{FF2B5EF4-FFF2-40B4-BE49-F238E27FC236}">
                <a16:creationId xmlns:a16="http://schemas.microsoft.com/office/drawing/2014/main" id="{94D4A0DE-2AF9-A117-169C-05169F669FB7}"/>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1660497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_topicos">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248013A9-48B1-2440-9F57-4BF508A0D444}"/>
              </a:ext>
            </a:extLst>
          </p:cNvPr>
          <p:cNvSpPr/>
          <p:nvPr userDrawn="1"/>
        </p:nvSpPr>
        <p:spPr>
          <a:xfrm>
            <a:off x="1059241" y="3836542"/>
            <a:ext cx="586472" cy="5864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Oval 25">
            <a:extLst>
              <a:ext uri="{FF2B5EF4-FFF2-40B4-BE49-F238E27FC236}">
                <a16:creationId xmlns:a16="http://schemas.microsoft.com/office/drawing/2014/main" id="{797D32DC-A59F-0148-91F5-164D435CE8A9}"/>
              </a:ext>
            </a:extLst>
          </p:cNvPr>
          <p:cNvSpPr/>
          <p:nvPr userDrawn="1"/>
        </p:nvSpPr>
        <p:spPr>
          <a:xfrm>
            <a:off x="5379794" y="2120319"/>
            <a:ext cx="586472" cy="586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27" name="Oval 26">
            <a:extLst>
              <a:ext uri="{FF2B5EF4-FFF2-40B4-BE49-F238E27FC236}">
                <a16:creationId xmlns:a16="http://schemas.microsoft.com/office/drawing/2014/main" id="{D2C7A417-019D-544B-8A3C-F928890928F4}"/>
              </a:ext>
            </a:extLst>
          </p:cNvPr>
          <p:cNvSpPr/>
          <p:nvPr userDrawn="1"/>
        </p:nvSpPr>
        <p:spPr>
          <a:xfrm>
            <a:off x="1059241" y="2120319"/>
            <a:ext cx="586472" cy="5864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a:extLst>
              <a:ext uri="{FF2B5EF4-FFF2-40B4-BE49-F238E27FC236}">
                <a16:creationId xmlns:a16="http://schemas.microsoft.com/office/drawing/2014/main" id="{0E3A1CB8-DA0E-354B-B61E-2457C18852CD}"/>
              </a:ext>
            </a:extLst>
          </p:cNvPr>
          <p:cNvSpPr>
            <a:spLocks noGrp="1"/>
          </p:cNvSpPr>
          <p:nvPr>
            <p:ph type="body" sz="half" idx="2"/>
          </p:nvPr>
        </p:nvSpPr>
        <p:spPr>
          <a:xfrm>
            <a:off x="1819296" y="2118701"/>
            <a:ext cx="3277239" cy="1170818"/>
          </a:xfrm>
          <a:prstGeom prst="rect">
            <a:avLst/>
          </a:prstGeom>
          <a:noFill/>
        </p:spPr>
        <p:txBody>
          <a:bodyPr wrap="square" lIns="108000" rtlCol="0">
            <a:noAutofit/>
          </a:bodyPr>
          <a:lstStyle>
            <a:lvl1pPr>
              <a:spcBef>
                <a:spcPts val="0"/>
              </a:spcBef>
              <a:defRPr lang="en-US" b="0" dirty="0" smtClean="0">
                <a:latin typeface="+mn-lt"/>
              </a:defRPr>
            </a:lvl1pPr>
          </a:lstStyle>
          <a:p>
            <a:pPr lvl="0" algn="just">
              <a:lnSpc>
                <a:spcPts val="1035"/>
              </a:lnSpc>
            </a:pPr>
            <a:r>
              <a:rPr lang="en-US"/>
              <a:t>Click to edit Master text styles</a:t>
            </a:r>
          </a:p>
        </p:txBody>
      </p:sp>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914269" y="970789"/>
            <a:ext cx="7687953" cy="883193"/>
          </a:xfrm>
          <a:prstGeom prst="rect">
            <a:avLst/>
          </a:prstGeom>
          <a:noFill/>
        </p:spPr>
        <p:txBody>
          <a:bodyPr wrap="square" lIns="144000" tIns="36000" rIns="72000" bIns="72000" rtlCol="0" anchor="ctr">
            <a:noAutofit/>
          </a:bodyPr>
          <a:lstStyle>
            <a:lvl1pPr>
              <a:spcBef>
                <a:spcPts val="0"/>
              </a:spcBef>
              <a:defRPr lang="pt-PT" sz="2400" b="1" dirty="0">
                <a:latin typeface="+mn-lt"/>
              </a:defRPr>
            </a:lvl1pPr>
          </a:lstStyle>
          <a:p>
            <a:pPr marL="27000" lvl="0">
              <a:lnSpc>
                <a:spcPts val="2190"/>
              </a:lnSpc>
            </a:pPr>
            <a:r>
              <a:rPr lang="en-US"/>
              <a:t>Click to edit Master text styles</a:t>
            </a:r>
          </a:p>
        </p:txBody>
      </p:sp>
      <p:sp>
        <p:nvSpPr>
          <p:cNvPr id="16" name="Oval 15">
            <a:extLst>
              <a:ext uri="{FF2B5EF4-FFF2-40B4-BE49-F238E27FC236}">
                <a16:creationId xmlns:a16="http://schemas.microsoft.com/office/drawing/2014/main" id="{87FF6526-B417-054D-BE2E-3C949C4CDB30}"/>
              </a:ext>
            </a:extLst>
          </p:cNvPr>
          <p:cNvSpPr/>
          <p:nvPr/>
        </p:nvSpPr>
        <p:spPr>
          <a:xfrm>
            <a:off x="1059241" y="3836542"/>
            <a:ext cx="586472" cy="586470"/>
          </a:xfrm>
          <a:prstGeom prst="ellipse">
            <a:avLst/>
          </a:prstGeom>
          <a:solidFill>
            <a:srgbClr val="B10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2FECAC30-5093-104F-90B4-87292398F957}"/>
              </a:ext>
            </a:extLst>
          </p:cNvPr>
          <p:cNvSpPr/>
          <p:nvPr/>
        </p:nvSpPr>
        <p:spPr>
          <a:xfrm>
            <a:off x="5379794" y="2120319"/>
            <a:ext cx="586472" cy="586470"/>
          </a:xfrm>
          <a:prstGeom prst="ellipse">
            <a:avLst/>
          </a:prstGeom>
          <a:solidFill>
            <a:srgbClr val="8C4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5" name="Oval 24">
            <a:extLst>
              <a:ext uri="{FF2B5EF4-FFF2-40B4-BE49-F238E27FC236}">
                <a16:creationId xmlns:a16="http://schemas.microsoft.com/office/drawing/2014/main" id="{6A4ECEF9-C7DC-DF4D-AB55-F30F577EDBDD}"/>
              </a:ext>
            </a:extLst>
          </p:cNvPr>
          <p:cNvSpPr/>
          <p:nvPr/>
        </p:nvSpPr>
        <p:spPr>
          <a:xfrm>
            <a:off x="1059241" y="2120319"/>
            <a:ext cx="586472" cy="586470"/>
          </a:xfrm>
          <a:prstGeom prst="ellipse">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Text Placeholder 3">
            <a:extLst>
              <a:ext uri="{FF2B5EF4-FFF2-40B4-BE49-F238E27FC236}">
                <a16:creationId xmlns:a16="http://schemas.microsoft.com/office/drawing/2014/main" id="{BAF241CE-BBFE-6B47-9A99-73DB7E4B088F}"/>
              </a:ext>
            </a:extLst>
          </p:cNvPr>
          <p:cNvSpPr>
            <a:spLocks noGrp="1"/>
          </p:cNvSpPr>
          <p:nvPr>
            <p:ph type="body" sz="half" idx="16"/>
          </p:nvPr>
        </p:nvSpPr>
        <p:spPr>
          <a:xfrm>
            <a:off x="1819296" y="3833201"/>
            <a:ext cx="3277239" cy="1170818"/>
          </a:xfrm>
          <a:prstGeom prst="rect">
            <a:avLst/>
          </a:prstGeom>
          <a:noFill/>
        </p:spPr>
        <p:txBody>
          <a:bodyPr wrap="square" lIns="108000" rtlCol="0">
            <a:noAutofit/>
          </a:bodyPr>
          <a:lstStyle>
            <a:lvl1pPr>
              <a:spcBef>
                <a:spcPts val="0"/>
              </a:spcBef>
              <a:defRPr lang="en-US" b="0" dirty="0" smtClean="0">
                <a:latin typeface="+mn-lt"/>
              </a:defRPr>
            </a:lvl1pPr>
          </a:lstStyle>
          <a:p>
            <a:pPr lvl="0" algn="just">
              <a:lnSpc>
                <a:spcPts val="1035"/>
              </a:lnSpc>
            </a:pPr>
            <a:r>
              <a:rPr lang="en-US"/>
              <a:t>Click to edit Master text styles</a:t>
            </a:r>
          </a:p>
        </p:txBody>
      </p:sp>
      <p:sp>
        <p:nvSpPr>
          <p:cNvPr id="37" name="Text Placeholder 3">
            <a:extLst>
              <a:ext uri="{FF2B5EF4-FFF2-40B4-BE49-F238E27FC236}">
                <a16:creationId xmlns:a16="http://schemas.microsoft.com/office/drawing/2014/main" id="{F385B70C-7033-5140-A3AE-47F0A74F2BAE}"/>
              </a:ext>
            </a:extLst>
          </p:cNvPr>
          <p:cNvSpPr>
            <a:spLocks noGrp="1"/>
          </p:cNvSpPr>
          <p:nvPr>
            <p:ph type="body" sz="half" idx="17"/>
          </p:nvPr>
        </p:nvSpPr>
        <p:spPr>
          <a:xfrm>
            <a:off x="6133900" y="2118701"/>
            <a:ext cx="2468322" cy="1550425"/>
          </a:xfrm>
          <a:prstGeom prst="rect">
            <a:avLst/>
          </a:prstGeom>
          <a:noFill/>
        </p:spPr>
        <p:txBody>
          <a:bodyPr wrap="square" lIns="108000" rtlCol="0">
            <a:noAutofit/>
          </a:bodyPr>
          <a:lstStyle>
            <a:lvl1pPr>
              <a:spcBef>
                <a:spcPts val="0"/>
              </a:spcBef>
              <a:defRPr lang="en-US" b="0" dirty="0" smtClean="0">
                <a:latin typeface="+mn-lt"/>
              </a:defRPr>
            </a:lvl1pPr>
          </a:lstStyle>
          <a:p>
            <a:pPr lvl="0" algn="just">
              <a:lnSpc>
                <a:spcPts val="1035"/>
              </a:lnSpc>
            </a:pPr>
            <a:r>
              <a:rPr lang="en-US"/>
              <a:t>Click to edit Master text styles</a:t>
            </a:r>
          </a:p>
        </p:txBody>
      </p:sp>
      <p:sp>
        <p:nvSpPr>
          <p:cNvPr id="38" name="Text Placeholder 3">
            <a:extLst>
              <a:ext uri="{FF2B5EF4-FFF2-40B4-BE49-F238E27FC236}">
                <a16:creationId xmlns:a16="http://schemas.microsoft.com/office/drawing/2014/main" id="{79927C00-9EB0-8846-8535-2DE77BF48AE2}"/>
              </a:ext>
            </a:extLst>
          </p:cNvPr>
          <p:cNvSpPr>
            <a:spLocks noGrp="1"/>
          </p:cNvSpPr>
          <p:nvPr>
            <p:ph type="body" sz="half" idx="18" hasCustomPrompt="1"/>
          </p:nvPr>
        </p:nvSpPr>
        <p:spPr>
          <a:xfrm>
            <a:off x="1085415" y="2201202"/>
            <a:ext cx="534121" cy="466281"/>
          </a:xfrm>
          <a:prstGeom prst="rect">
            <a:avLst/>
          </a:prstGeom>
        </p:spPr>
        <p:txBody>
          <a:bodyPr wrap="none">
            <a:spAutoFit/>
          </a:bodyPr>
          <a:lstStyle>
            <a:lvl1pPr>
              <a:defRPr lang="en-US" sz="2700" dirty="0" smtClean="0">
                <a:solidFill>
                  <a:schemeClr val="bg1"/>
                </a:solidFill>
              </a:defRPr>
            </a:lvl1pPr>
          </a:lstStyle>
          <a:p>
            <a:pPr lvl="0" algn="ctr"/>
            <a:r>
              <a:rPr lang="en-US" dirty="0"/>
              <a:t>01</a:t>
            </a:r>
          </a:p>
        </p:txBody>
      </p:sp>
      <p:sp>
        <p:nvSpPr>
          <p:cNvPr id="39" name="Text Placeholder 3">
            <a:extLst>
              <a:ext uri="{FF2B5EF4-FFF2-40B4-BE49-F238E27FC236}">
                <a16:creationId xmlns:a16="http://schemas.microsoft.com/office/drawing/2014/main" id="{8B0DC781-7072-BC41-8B9E-2244B8CBB9BB}"/>
              </a:ext>
            </a:extLst>
          </p:cNvPr>
          <p:cNvSpPr>
            <a:spLocks noGrp="1"/>
          </p:cNvSpPr>
          <p:nvPr>
            <p:ph type="body" sz="half" idx="19" hasCustomPrompt="1"/>
          </p:nvPr>
        </p:nvSpPr>
        <p:spPr>
          <a:xfrm>
            <a:off x="1085415" y="3915703"/>
            <a:ext cx="534121" cy="466281"/>
          </a:xfrm>
          <a:prstGeom prst="rect">
            <a:avLst/>
          </a:prstGeom>
        </p:spPr>
        <p:txBody>
          <a:bodyPr wrap="none">
            <a:spAutoFit/>
          </a:bodyPr>
          <a:lstStyle>
            <a:lvl1pPr>
              <a:defRPr lang="en-US" sz="2700" dirty="0" smtClean="0">
                <a:solidFill>
                  <a:schemeClr val="bg1"/>
                </a:solidFill>
              </a:defRPr>
            </a:lvl1pPr>
          </a:lstStyle>
          <a:p>
            <a:pPr lvl="0" algn="ctr"/>
            <a:r>
              <a:rPr lang="en-US" dirty="0"/>
              <a:t>01</a:t>
            </a:r>
          </a:p>
        </p:txBody>
      </p:sp>
      <p:sp>
        <p:nvSpPr>
          <p:cNvPr id="40" name="Text Placeholder 3">
            <a:extLst>
              <a:ext uri="{FF2B5EF4-FFF2-40B4-BE49-F238E27FC236}">
                <a16:creationId xmlns:a16="http://schemas.microsoft.com/office/drawing/2014/main" id="{2397BAB4-BD1A-6E4C-B031-8DB62209066D}"/>
              </a:ext>
            </a:extLst>
          </p:cNvPr>
          <p:cNvSpPr>
            <a:spLocks noGrp="1"/>
          </p:cNvSpPr>
          <p:nvPr>
            <p:ph type="body" sz="half" idx="20" hasCustomPrompt="1"/>
          </p:nvPr>
        </p:nvSpPr>
        <p:spPr>
          <a:xfrm>
            <a:off x="5428252" y="2201202"/>
            <a:ext cx="538014" cy="466281"/>
          </a:xfrm>
          <a:prstGeom prst="rect">
            <a:avLst/>
          </a:prstGeom>
        </p:spPr>
        <p:txBody>
          <a:bodyPr wrap="square">
            <a:spAutoFit/>
          </a:bodyPr>
          <a:lstStyle>
            <a:lvl1pPr>
              <a:defRPr lang="en-US" sz="2700" dirty="0" smtClean="0">
                <a:solidFill>
                  <a:schemeClr val="bg1"/>
                </a:solidFill>
              </a:defRPr>
            </a:lvl1pPr>
          </a:lstStyle>
          <a:p>
            <a:pPr lvl="0" algn="ctr"/>
            <a:r>
              <a:rPr lang="en-US" dirty="0"/>
              <a:t>01</a:t>
            </a:r>
          </a:p>
        </p:txBody>
      </p:sp>
      <p:sp>
        <p:nvSpPr>
          <p:cNvPr id="5" name="Footer Placeholder 2">
            <a:extLst>
              <a:ext uri="{FF2B5EF4-FFF2-40B4-BE49-F238E27FC236}">
                <a16:creationId xmlns:a16="http://schemas.microsoft.com/office/drawing/2014/main" id="{6E65D530-17A6-B633-0D67-4306ED414E37}"/>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80061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_tabela_2">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914269" y="970789"/>
            <a:ext cx="7485421" cy="883193"/>
          </a:xfrm>
          <a:prstGeom prst="rect">
            <a:avLst/>
          </a:prstGeom>
          <a:noFill/>
        </p:spPr>
        <p:txBody>
          <a:bodyPr wrap="square" lIns="144000" tIns="36000" rIns="72000" bIns="72000" rtlCol="0" anchor="ctr">
            <a:noAutofit/>
          </a:bodyPr>
          <a:lstStyle>
            <a:lvl1pPr marL="0">
              <a:spcBef>
                <a:spcPts val="0"/>
              </a:spcBef>
              <a:defRPr lang="pt-PT" sz="2400" b="1" dirty="0">
                <a:latin typeface="+mn-lt"/>
              </a:defRPr>
            </a:lvl1pPr>
          </a:lstStyle>
          <a:p>
            <a:pPr marL="27000" lvl="0">
              <a:lnSpc>
                <a:spcPts val="2190"/>
              </a:lnSpc>
            </a:pPr>
            <a:r>
              <a:rPr lang="en-US"/>
              <a:t>Click to edit Master text styles</a:t>
            </a:r>
          </a:p>
        </p:txBody>
      </p:sp>
      <p:sp>
        <p:nvSpPr>
          <p:cNvPr id="11" name="Slide Number Placeholder 5">
            <a:extLst>
              <a:ext uri="{FF2B5EF4-FFF2-40B4-BE49-F238E27FC236}">
                <a16:creationId xmlns:a16="http://schemas.microsoft.com/office/drawing/2014/main" id="{8833499C-6FB3-8B4D-8897-1728CC344042}"/>
              </a:ext>
            </a:extLst>
          </p:cNvPr>
          <p:cNvSpPr txBox="1">
            <a:spLocks/>
          </p:cNvSpPr>
          <p:nvPr/>
        </p:nvSpPr>
        <p:spPr>
          <a:xfrm>
            <a:off x="8743802" y="4704852"/>
            <a:ext cx="184730" cy="323165"/>
          </a:xfrm>
          <a:prstGeom prst="rect">
            <a:avLst/>
          </a:prstGeom>
        </p:spPr>
        <p:txBody>
          <a:bodyPr wrap="none">
            <a:spAutoFit/>
          </a:bodyPr>
          <a:lstStyle>
            <a:defPPr>
              <a:defRPr lang="en-US"/>
            </a:defPPr>
            <a:lvl1pPr marL="0" algn="l" defTabSz="914400" rtl="0" eaLnBrk="1" latinLnBrk="0" hangingPunct="1">
              <a:defRPr lang="pt-PT" sz="20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500" dirty="0"/>
          </a:p>
        </p:txBody>
      </p:sp>
      <p:sp>
        <p:nvSpPr>
          <p:cNvPr id="7" name="Footer Placeholder 2">
            <a:extLst>
              <a:ext uri="{FF2B5EF4-FFF2-40B4-BE49-F238E27FC236}">
                <a16:creationId xmlns:a16="http://schemas.microsoft.com/office/drawing/2014/main" id="{AEB48598-908B-9FC8-64DA-947A842E516B}"/>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8775814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_apresentacao_1">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4574853" y="1763054"/>
            <a:ext cx="3909338" cy="651130"/>
          </a:xfrm>
          <a:prstGeom prst="rect">
            <a:avLst/>
          </a:prstGeom>
          <a:noFill/>
        </p:spPr>
        <p:txBody>
          <a:bodyPr wrap="square" lIns="144000" tIns="36000" rIns="72000" bIns="72000" rtlCol="0">
            <a:noAutofit/>
          </a:bodyPr>
          <a:lstStyle>
            <a:lvl1pPr>
              <a:spcBef>
                <a:spcPts val="0"/>
              </a:spcBef>
              <a:defRPr lang="pt-PT" sz="2400" b="1" dirty="0">
                <a:latin typeface="+mn-lt"/>
              </a:defRPr>
            </a:lvl1pPr>
          </a:lstStyle>
          <a:p>
            <a:pPr marL="27000" lvl="0">
              <a:lnSpc>
                <a:spcPts val="2190"/>
              </a:lnSpc>
            </a:pPr>
            <a:r>
              <a:rPr lang="en-US" dirty="0"/>
              <a:t>Click to edit Master text styles</a:t>
            </a:r>
          </a:p>
        </p:txBody>
      </p:sp>
      <p:sp>
        <p:nvSpPr>
          <p:cNvPr id="26" name="Picture Placeholder 25">
            <a:extLst>
              <a:ext uri="{FF2B5EF4-FFF2-40B4-BE49-F238E27FC236}">
                <a16:creationId xmlns:a16="http://schemas.microsoft.com/office/drawing/2014/main" id="{BB0EEC25-FD1E-A44A-A726-AC2DC53874A2}"/>
              </a:ext>
            </a:extLst>
          </p:cNvPr>
          <p:cNvSpPr>
            <a:spLocks noGrp="1"/>
          </p:cNvSpPr>
          <p:nvPr>
            <p:ph type="pic" sz="quarter" idx="13"/>
          </p:nvPr>
        </p:nvSpPr>
        <p:spPr>
          <a:xfrm>
            <a:off x="0" y="798910"/>
            <a:ext cx="3832622" cy="3854053"/>
          </a:xfrm>
          <a:prstGeom prst="rect">
            <a:avLst/>
          </a:prstGeom>
        </p:spPr>
        <p:txBody>
          <a:bodyPr/>
          <a:lstStyle/>
          <a:p>
            <a:r>
              <a:rPr lang="en-US"/>
              <a:t>Click icon to add picture</a:t>
            </a:r>
            <a:endParaRPr lang="pt-PT"/>
          </a:p>
        </p:txBody>
      </p:sp>
      <p:sp>
        <p:nvSpPr>
          <p:cNvPr id="4" name="Text Placeholder 3">
            <a:extLst>
              <a:ext uri="{FF2B5EF4-FFF2-40B4-BE49-F238E27FC236}">
                <a16:creationId xmlns:a16="http://schemas.microsoft.com/office/drawing/2014/main" id="{0E3A1CB8-DA0E-354B-B61E-2457C18852CD}"/>
              </a:ext>
            </a:extLst>
          </p:cNvPr>
          <p:cNvSpPr>
            <a:spLocks noGrp="1"/>
          </p:cNvSpPr>
          <p:nvPr>
            <p:ph type="body" sz="half" idx="2"/>
          </p:nvPr>
        </p:nvSpPr>
        <p:spPr>
          <a:xfrm>
            <a:off x="4686527" y="2512190"/>
            <a:ext cx="1890000" cy="2140773"/>
          </a:xfrm>
          <a:prstGeom prst="rect">
            <a:avLst/>
          </a:prstGeom>
          <a:noFill/>
        </p:spPr>
        <p:txBody>
          <a:bodyPr wrap="square" lIns="108000" rtlCol="0">
            <a:noAutofit/>
          </a:bodyPr>
          <a:lstStyle>
            <a:lvl1pPr>
              <a:lnSpc>
                <a:spcPct val="100000"/>
              </a:lnSpc>
              <a:spcBef>
                <a:spcPts val="0"/>
              </a:spcBef>
              <a:defRPr lang="en-US" b="0" dirty="0" smtClean="0">
                <a:latin typeface="+mn-lt"/>
              </a:defRPr>
            </a:lvl1pPr>
          </a:lstStyle>
          <a:p>
            <a:pPr lvl="0"/>
            <a:r>
              <a:rPr lang="en-US"/>
              <a:t>Click to edit Master text styles</a:t>
            </a:r>
          </a:p>
        </p:txBody>
      </p:sp>
      <p:sp>
        <p:nvSpPr>
          <p:cNvPr id="27" name="Text Placeholder 3">
            <a:extLst>
              <a:ext uri="{FF2B5EF4-FFF2-40B4-BE49-F238E27FC236}">
                <a16:creationId xmlns:a16="http://schemas.microsoft.com/office/drawing/2014/main" id="{7B3E09CE-A23A-7D4B-8940-EDC4CEE84C23}"/>
              </a:ext>
            </a:extLst>
          </p:cNvPr>
          <p:cNvSpPr>
            <a:spLocks noGrp="1"/>
          </p:cNvSpPr>
          <p:nvPr>
            <p:ph type="body" sz="half" idx="14"/>
          </p:nvPr>
        </p:nvSpPr>
        <p:spPr>
          <a:xfrm>
            <a:off x="6596351" y="2512190"/>
            <a:ext cx="1890000" cy="2140773"/>
          </a:xfrm>
          <a:prstGeom prst="rect">
            <a:avLst/>
          </a:prstGeom>
          <a:noFill/>
        </p:spPr>
        <p:txBody>
          <a:bodyPr wrap="square" lIns="108000" rtlCol="0">
            <a:noAutofit/>
          </a:bodyPr>
          <a:lstStyle>
            <a:lvl1pPr>
              <a:lnSpc>
                <a:spcPct val="100000"/>
              </a:lnSpc>
              <a:spcBef>
                <a:spcPts val="0"/>
              </a:spcBef>
              <a:defRPr lang="en-US" b="0" dirty="0" smtClean="0">
                <a:latin typeface="+mn-lt"/>
              </a:defRPr>
            </a:lvl1pPr>
          </a:lstStyle>
          <a:p>
            <a:pPr lvl="0"/>
            <a:r>
              <a:rPr lang="en-US"/>
              <a:t>Click to edit Master text styles</a:t>
            </a:r>
          </a:p>
        </p:txBody>
      </p:sp>
      <p:sp>
        <p:nvSpPr>
          <p:cNvPr id="35" name="Text Placeholder 14">
            <a:extLst>
              <a:ext uri="{FF2B5EF4-FFF2-40B4-BE49-F238E27FC236}">
                <a16:creationId xmlns:a16="http://schemas.microsoft.com/office/drawing/2014/main" id="{606C7F02-5ABA-5640-B9BA-D8A2F0737101}"/>
              </a:ext>
            </a:extLst>
          </p:cNvPr>
          <p:cNvSpPr>
            <a:spLocks noGrp="1"/>
          </p:cNvSpPr>
          <p:nvPr>
            <p:ph type="body" sz="quarter" idx="16"/>
          </p:nvPr>
        </p:nvSpPr>
        <p:spPr>
          <a:xfrm>
            <a:off x="4577013" y="808426"/>
            <a:ext cx="3909337" cy="930053"/>
          </a:xfrm>
          <a:prstGeom prst="rect">
            <a:avLst/>
          </a:prstGeom>
          <a:noFill/>
        </p:spPr>
        <p:txBody>
          <a:bodyPr wrap="square" lIns="144000" tIns="36000" rIns="72000" bIns="72000" rtlCol="0">
            <a:noAutofit/>
          </a:bodyPr>
          <a:lstStyle>
            <a:lvl1pPr>
              <a:spcBef>
                <a:spcPts val="0"/>
              </a:spcBef>
              <a:defRPr lang="pt-PT" sz="2400" dirty="0"/>
            </a:lvl1pPr>
          </a:lstStyle>
          <a:p>
            <a:pPr marL="27000" lvl="0">
              <a:lnSpc>
                <a:spcPts val="2190"/>
              </a:lnSpc>
            </a:pPr>
            <a:r>
              <a:rPr lang="en-US"/>
              <a:t>Click to edit Master text styles</a:t>
            </a:r>
          </a:p>
        </p:txBody>
      </p:sp>
      <p:pic>
        <p:nvPicPr>
          <p:cNvPr id="6" name="Imagem 5" descr="Uma imagem com captura de ecrã, Retângulo, Saturação de cores, design&#10;&#10;Descrição gerada automaticamente">
            <a:extLst>
              <a:ext uri="{FF2B5EF4-FFF2-40B4-BE49-F238E27FC236}">
                <a16:creationId xmlns:a16="http://schemas.microsoft.com/office/drawing/2014/main" id="{157620DE-D67B-EA96-5B53-F45569E39592}"/>
              </a:ext>
            </a:extLst>
          </p:cNvPr>
          <p:cNvPicPr>
            <a:picLocks noChangeAspect="1"/>
          </p:cNvPicPr>
          <p:nvPr userDrawn="1"/>
        </p:nvPicPr>
        <p:blipFill>
          <a:blip r:embed="rId2"/>
          <a:srcRect r="7001"/>
          <a:stretch/>
        </p:blipFill>
        <p:spPr>
          <a:xfrm>
            <a:off x="4142820" y="2368688"/>
            <a:ext cx="121835" cy="406123"/>
          </a:xfrm>
          <a:prstGeom prst="rect">
            <a:avLst/>
          </a:prstGeom>
        </p:spPr>
      </p:pic>
      <p:sp>
        <p:nvSpPr>
          <p:cNvPr id="3" name="Footer Placeholder 2">
            <a:extLst>
              <a:ext uri="{FF2B5EF4-FFF2-40B4-BE49-F238E27FC236}">
                <a16:creationId xmlns:a16="http://schemas.microsoft.com/office/drawing/2014/main" id="{8597DF1A-64AD-F1C2-E6D3-C213E98E1636}"/>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a:t>Artificial Intelligence: Challenges in Public Service Training</a:t>
            </a:r>
          </a:p>
        </p:txBody>
      </p:sp>
      <p:sp>
        <p:nvSpPr>
          <p:cNvPr id="5" name="Title Placeholder 1">
            <a:extLst>
              <a:ext uri="{FF2B5EF4-FFF2-40B4-BE49-F238E27FC236}">
                <a16:creationId xmlns:a16="http://schemas.microsoft.com/office/drawing/2014/main" id="{31F5AB1C-1C56-3F4C-2219-6B3E7BCFA1CC}"/>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1971099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_conteudos_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B18D1FC-4E2E-4040-B607-F0429FA12040}"/>
              </a:ext>
            </a:extLst>
          </p:cNvPr>
          <p:cNvSpPr/>
          <p:nvPr userDrawn="1"/>
        </p:nvSpPr>
        <p:spPr>
          <a:xfrm>
            <a:off x="4761545" y="1840832"/>
            <a:ext cx="3638144" cy="27783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26" name="Rectangle 25">
            <a:extLst>
              <a:ext uri="{FF2B5EF4-FFF2-40B4-BE49-F238E27FC236}">
                <a16:creationId xmlns:a16="http://schemas.microsoft.com/office/drawing/2014/main" id="{F65EB3CC-4CE2-1547-A5D6-7C573BB8385E}"/>
              </a:ext>
            </a:extLst>
          </p:cNvPr>
          <p:cNvSpPr/>
          <p:nvPr userDrawn="1"/>
        </p:nvSpPr>
        <p:spPr>
          <a:xfrm>
            <a:off x="996932" y="1840832"/>
            <a:ext cx="3638144" cy="27783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dirty="0">
              <a:solidFill>
                <a:srgbClr val="9CBBD6"/>
              </a:solidFill>
            </a:endParaRPr>
          </a:p>
        </p:txBody>
      </p:sp>
      <p:sp>
        <p:nvSpPr>
          <p:cNvPr id="12" name="Rectangle 11">
            <a:extLst>
              <a:ext uri="{FF2B5EF4-FFF2-40B4-BE49-F238E27FC236}">
                <a16:creationId xmlns:a16="http://schemas.microsoft.com/office/drawing/2014/main" id="{DEED3A61-514F-064B-938C-A1EF6A6BB20A}"/>
              </a:ext>
            </a:extLst>
          </p:cNvPr>
          <p:cNvSpPr/>
          <p:nvPr/>
        </p:nvSpPr>
        <p:spPr>
          <a:xfrm>
            <a:off x="4761545" y="1840832"/>
            <a:ext cx="3638144" cy="27783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18" name="Text Placeholder 14">
            <a:extLst>
              <a:ext uri="{FF2B5EF4-FFF2-40B4-BE49-F238E27FC236}">
                <a16:creationId xmlns:a16="http://schemas.microsoft.com/office/drawing/2014/main" id="{3D5B3CC1-661B-8340-A6B1-26D321B41D6F}"/>
              </a:ext>
            </a:extLst>
          </p:cNvPr>
          <p:cNvSpPr>
            <a:spLocks noGrp="1"/>
          </p:cNvSpPr>
          <p:nvPr>
            <p:ph type="body" sz="quarter" idx="18"/>
          </p:nvPr>
        </p:nvSpPr>
        <p:spPr>
          <a:xfrm>
            <a:off x="4991372" y="2036827"/>
            <a:ext cx="3202031" cy="37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lvl1pPr>
              <a:lnSpc>
                <a:spcPts val="1035"/>
              </a:lnSpc>
              <a:spcAft>
                <a:spcPts val="0"/>
              </a:spcAft>
              <a:defRPr lang="pt-PT" sz="1350" dirty="0">
                <a:solidFill>
                  <a:schemeClr val="tx1"/>
                </a:solidFill>
              </a:defRPr>
            </a:lvl1pPr>
          </a:lstStyle>
          <a:p>
            <a:pPr lvl="0" defTabSz="300038">
              <a:lnSpc>
                <a:spcPct val="140000"/>
              </a:lnSpc>
              <a:spcBef>
                <a:spcPct val="0"/>
              </a:spcBef>
              <a:spcAft>
                <a:spcPct val="35000"/>
              </a:spcAft>
            </a:pPr>
            <a:r>
              <a:rPr lang="en-US"/>
              <a:t>Click to edit Master text styles</a:t>
            </a:r>
          </a:p>
        </p:txBody>
      </p:sp>
      <p:sp>
        <p:nvSpPr>
          <p:cNvPr id="9" name="Rectangle 8">
            <a:extLst>
              <a:ext uri="{FF2B5EF4-FFF2-40B4-BE49-F238E27FC236}">
                <a16:creationId xmlns:a16="http://schemas.microsoft.com/office/drawing/2014/main" id="{A95E6A3C-4841-F948-91E8-2904F91FB456}"/>
              </a:ext>
            </a:extLst>
          </p:cNvPr>
          <p:cNvSpPr/>
          <p:nvPr/>
        </p:nvSpPr>
        <p:spPr>
          <a:xfrm>
            <a:off x="996932" y="1840832"/>
            <a:ext cx="3638144" cy="27783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dirty="0">
              <a:solidFill>
                <a:srgbClr val="9CBBD6"/>
              </a:solidFill>
            </a:endParaRPr>
          </a:p>
        </p:txBody>
      </p:sp>
      <p:sp>
        <p:nvSpPr>
          <p:cNvPr id="15" name="Text Placeholder 14">
            <a:extLst>
              <a:ext uri="{FF2B5EF4-FFF2-40B4-BE49-F238E27FC236}">
                <a16:creationId xmlns:a16="http://schemas.microsoft.com/office/drawing/2014/main" id="{4507117C-737A-8D4E-AF6D-EAFD688B42CF}"/>
              </a:ext>
            </a:extLst>
          </p:cNvPr>
          <p:cNvSpPr>
            <a:spLocks noGrp="1"/>
          </p:cNvSpPr>
          <p:nvPr>
            <p:ph type="body" sz="quarter" idx="16"/>
          </p:nvPr>
        </p:nvSpPr>
        <p:spPr>
          <a:xfrm>
            <a:off x="1192980" y="2036827"/>
            <a:ext cx="3202031" cy="37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lvl1pPr>
              <a:lnSpc>
                <a:spcPts val="1035"/>
              </a:lnSpc>
              <a:spcAft>
                <a:spcPts val="0"/>
              </a:spcAft>
              <a:defRPr lang="pt-PT" sz="1350" dirty="0">
                <a:solidFill>
                  <a:schemeClr val="tx1"/>
                </a:solidFill>
              </a:defRPr>
            </a:lvl1pPr>
          </a:lstStyle>
          <a:p>
            <a:pPr lvl="0" defTabSz="300038">
              <a:lnSpc>
                <a:spcPct val="140000"/>
              </a:lnSpc>
              <a:spcBef>
                <a:spcPct val="0"/>
              </a:spcBef>
              <a:spcAft>
                <a:spcPct val="35000"/>
              </a:spcAft>
            </a:pPr>
            <a:r>
              <a:rPr lang="en-US"/>
              <a:t>Click to edit Master text styles</a:t>
            </a:r>
          </a:p>
        </p:txBody>
      </p:sp>
      <p:sp>
        <p:nvSpPr>
          <p:cNvPr id="16" name="Text Placeholder 14">
            <a:extLst>
              <a:ext uri="{FF2B5EF4-FFF2-40B4-BE49-F238E27FC236}">
                <a16:creationId xmlns:a16="http://schemas.microsoft.com/office/drawing/2014/main" id="{9A500E41-1AE1-F046-B3AB-96C79E235AE3}"/>
              </a:ext>
            </a:extLst>
          </p:cNvPr>
          <p:cNvSpPr>
            <a:spLocks noGrp="1"/>
          </p:cNvSpPr>
          <p:nvPr>
            <p:ph type="body" sz="quarter" idx="17"/>
          </p:nvPr>
        </p:nvSpPr>
        <p:spPr>
          <a:xfrm>
            <a:off x="1192980" y="2436165"/>
            <a:ext cx="3202031" cy="1973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lnSpc>
                <a:spcPts val="1035"/>
              </a:lnSpc>
              <a:spcAft>
                <a:spcPts val="0"/>
              </a:spcAft>
              <a:defRPr lang="en-US" sz="900" kern="1200" dirty="0" smtClean="0">
                <a:solidFill>
                  <a:schemeClr val="tx1"/>
                </a:solidFill>
                <a:latin typeface="+mj-lt"/>
                <a:ea typeface="+mn-ea"/>
                <a:cs typeface="+mn-cs"/>
              </a:defRPr>
            </a:lvl1pPr>
          </a:lstStyle>
          <a:p>
            <a:pPr lvl="0" defTabSz="300038">
              <a:lnSpc>
                <a:spcPct val="140000"/>
              </a:lnSpc>
              <a:spcBef>
                <a:spcPct val="0"/>
              </a:spcBef>
              <a:spcAft>
                <a:spcPct val="35000"/>
              </a:spcAft>
            </a:pPr>
            <a:r>
              <a:rPr lang="en-US"/>
              <a:t>Click to edit Master text styles</a:t>
            </a:r>
          </a:p>
        </p:txBody>
      </p:sp>
      <p:sp>
        <p:nvSpPr>
          <p:cNvPr id="19" name="Text Placeholder 14">
            <a:extLst>
              <a:ext uri="{FF2B5EF4-FFF2-40B4-BE49-F238E27FC236}">
                <a16:creationId xmlns:a16="http://schemas.microsoft.com/office/drawing/2014/main" id="{A87D072D-A7C5-234E-868F-B476E6211CDA}"/>
              </a:ext>
            </a:extLst>
          </p:cNvPr>
          <p:cNvSpPr>
            <a:spLocks noGrp="1"/>
          </p:cNvSpPr>
          <p:nvPr>
            <p:ph type="body" sz="quarter" idx="19"/>
          </p:nvPr>
        </p:nvSpPr>
        <p:spPr>
          <a:xfrm>
            <a:off x="4991372" y="2436165"/>
            <a:ext cx="3202031" cy="1973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lnSpc>
                <a:spcPts val="1035"/>
              </a:lnSpc>
              <a:spcAft>
                <a:spcPts val="0"/>
              </a:spcAft>
              <a:defRPr lang="en-US" sz="900" kern="1200" dirty="0" smtClean="0">
                <a:solidFill>
                  <a:schemeClr val="tx1"/>
                </a:solidFill>
                <a:latin typeface="+mj-lt"/>
                <a:ea typeface="+mn-ea"/>
                <a:cs typeface="+mn-cs"/>
              </a:defRPr>
            </a:lvl1pPr>
          </a:lstStyle>
          <a:p>
            <a:pPr lvl="0" defTabSz="300038">
              <a:lnSpc>
                <a:spcPct val="140000"/>
              </a:lnSpc>
              <a:spcBef>
                <a:spcPct val="0"/>
              </a:spcBef>
              <a:spcAft>
                <a:spcPct val="35000"/>
              </a:spcAft>
            </a:pPr>
            <a:r>
              <a:rPr lang="en-US"/>
              <a:t>Click to edit Master text styles</a:t>
            </a:r>
          </a:p>
        </p:txBody>
      </p:sp>
      <p:sp>
        <p:nvSpPr>
          <p:cNvPr id="23" name="Rectangle 22">
            <a:extLst>
              <a:ext uri="{FF2B5EF4-FFF2-40B4-BE49-F238E27FC236}">
                <a16:creationId xmlns:a16="http://schemas.microsoft.com/office/drawing/2014/main" id="{6014B2C6-7E78-CC46-A6F7-CA36DFABD721}"/>
              </a:ext>
            </a:extLst>
          </p:cNvPr>
          <p:cNvSpPr/>
          <p:nvPr/>
        </p:nvSpPr>
        <p:spPr>
          <a:xfrm>
            <a:off x="996677" y="4619132"/>
            <a:ext cx="3638399" cy="56832"/>
          </a:xfrm>
          <a:prstGeom prst="rect">
            <a:avLst/>
          </a:prstGeom>
          <a:solidFill>
            <a:schemeClr val="accent2"/>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25" name="Rectangle 24">
            <a:extLst>
              <a:ext uri="{FF2B5EF4-FFF2-40B4-BE49-F238E27FC236}">
                <a16:creationId xmlns:a16="http://schemas.microsoft.com/office/drawing/2014/main" id="{640AAAB4-43AD-BC49-917F-93636261C403}"/>
              </a:ext>
            </a:extLst>
          </p:cNvPr>
          <p:cNvSpPr/>
          <p:nvPr/>
        </p:nvSpPr>
        <p:spPr>
          <a:xfrm>
            <a:off x="4761290" y="4619132"/>
            <a:ext cx="3638399" cy="56832"/>
          </a:xfrm>
          <a:prstGeom prst="rect">
            <a:avLst/>
          </a:prstGeom>
          <a:solidFill>
            <a:schemeClr val="accent4"/>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31" name="Rectangle 30">
            <a:extLst>
              <a:ext uri="{FF2B5EF4-FFF2-40B4-BE49-F238E27FC236}">
                <a16:creationId xmlns:a16="http://schemas.microsoft.com/office/drawing/2014/main" id="{DBD22005-DDA7-7A41-9B5D-0F983A2871B2}"/>
              </a:ext>
            </a:extLst>
          </p:cNvPr>
          <p:cNvSpPr/>
          <p:nvPr userDrawn="1"/>
        </p:nvSpPr>
        <p:spPr>
          <a:xfrm>
            <a:off x="996677" y="4619132"/>
            <a:ext cx="3638399" cy="56832"/>
          </a:xfrm>
          <a:prstGeom prst="rect">
            <a:avLst/>
          </a:prstGeom>
          <a:solidFill>
            <a:srgbClr val="D31145"/>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32" name="Rectangle 31">
            <a:extLst>
              <a:ext uri="{FF2B5EF4-FFF2-40B4-BE49-F238E27FC236}">
                <a16:creationId xmlns:a16="http://schemas.microsoft.com/office/drawing/2014/main" id="{8E29D606-4A87-F545-9213-622A0D7402CB}"/>
              </a:ext>
            </a:extLst>
          </p:cNvPr>
          <p:cNvSpPr/>
          <p:nvPr userDrawn="1"/>
        </p:nvSpPr>
        <p:spPr>
          <a:xfrm>
            <a:off x="4761290" y="4619132"/>
            <a:ext cx="3638399" cy="56832"/>
          </a:xfrm>
          <a:prstGeom prst="rect">
            <a:avLst/>
          </a:prstGeom>
          <a:solidFill>
            <a:srgbClr val="B50E66"/>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914269" y="970789"/>
            <a:ext cx="7485421" cy="883193"/>
          </a:xfrm>
          <a:prstGeom prst="rect">
            <a:avLst/>
          </a:prstGeom>
          <a:noFill/>
        </p:spPr>
        <p:txBody>
          <a:bodyPr wrap="square" lIns="144000" tIns="36000" rIns="72000" bIns="72000" rtlCol="0" anchor="ctr">
            <a:noAutofit/>
          </a:bodyPr>
          <a:lstStyle>
            <a:lvl1pPr marL="0">
              <a:spcBef>
                <a:spcPts val="0"/>
              </a:spcBef>
              <a:defRPr lang="pt-PT" sz="2400" b="1" dirty="0">
                <a:latin typeface="+mn-lt"/>
              </a:defRPr>
            </a:lvl1pPr>
          </a:lstStyle>
          <a:p>
            <a:pPr marL="27000" lvl="0">
              <a:lnSpc>
                <a:spcPts val="2190"/>
              </a:lnSpc>
            </a:pPr>
            <a:r>
              <a:rPr lang="en-US"/>
              <a:t>Click to edit Master text styles</a:t>
            </a:r>
          </a:p>
        </p:txBody>
      </p:sp>
      <p:sp>
        <p:nvSpPr>
          <p:cNvPr id="4" name="Footer Placeholder 2">
            <a:extLst>
              <a:ext uri="{FF2B5EF4-FFF2-40B4-BE49-F238E27FC236}">
                <a16:creationId xmlns:a16="http://schemas.microsoft.com/office/drawing/2014/main" id="{6A05E04B-CEAD-7AE1-305C-404B90DDECEF}"/>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107F041E-52E9-1247-0BDB-D75F112B3D49}"/>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679647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ag_conteudos_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B18D1FC-4E2E-4040-B607-F0429FA12040}"/>
              </a:ext>
            </a:extLst>
          </p:cNvPr>
          <p:cNvSpPr/>
          <p:nvPr userDrawn="1"/>
        </p:nvSpPr>
        <p:spPr>
          <a:xfrm>
            <a:off x="4761545" y="1840832"/>
            <a:ext cx="3638144" cy="27783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26" name="Rectangle 25">
            <a:extLst>
              <a:ext uri="{FF2B5EF4-FFF2-40B4-BE49-F238E27FC236}">
                <a16:creationId xmlns:a16="http://schemas.microsoft.com/office/drawing/2014/main" id="{F65EB3CC-4CE2-1547-A5D6-7C573BB8385E}"/>
              </a:ext>
            </a:extLst>
          </p:cNvPr>
          <p:cNvSpPr/>
          <p:nvPr userDrawn="1"/>
        </p:nvSpPr>
        <p:spPr>
          <a:xfrm>
            <a:off x="996932" y="1840832"/>
            <a:ext cx="3638144" cy="27783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dirty="0">
              <a:solidFill>
                <a:srgbClr val="9CBBD6"/>
              </a:solidFill>
            </a:endParaRPr>
          </a:p>
        </p:txBody>
      </p:sp>
      <p:sp>
        <p:nvSpPr>
          <p:cNvPr id="12" name="Rectangle 11">
            <a:extLst>
              <a:ext uri="{FF2B5EF4-FFF2-40B4-BE49-F238E27FC236}">
                <a16:creationId xmlns:a16="http://schemas.microsoft.com/office/drawing/2014/main" id="{DEED3A61-514F-064B-938C-A1EF6A6BB20A}"/>
              </a:ext>
            </a:extLst>
          </p:cNvPr>
          <p:cNvSpPr/>
          <p:nvPr/>
        </p:nvSpPr>
        <p:spPr>
          <a:xfrm>
            <a:off x="4761545" y="968188"/>
            <a:ext cx="3638144" cy="3650944"/>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dirty="0">
              <a:solidFill>
                <a:srgbClr val="9CBBD6"/>
              </a:solidFill>
            </a:endParaRPr>
          </a:p>
        </p:txBody>
      </p:sp>
      <p:sp>
        <p:nvSpPr>
          <p:cNvPr id="18" name="Text Placeholder 14">
            <a:extLst>
              <a:ext uri="{FF2B5EF4-FFF2-40B4-BE49-F238E27FC236}">
                <a16:creationId xmlns:a16="http://schemas.microsoft.com/office/drawing/2014/main" id="{3D5B3CC1-661B-8340-A6B1-26D321B41D6F}"/>
              </a:ext>
            </a:extLst>
          </p:cNvPr>
          <p:cNvSpPr>
            <a:spLocks noGrp="1"/>
          </p:cNvSpPr>
          <p:nvPr>
            <p:ph type="body" sz="quarter" idx="18"/>
          </p:nvPr>
        </p:nvSpPr>
        <p:spPr>
          <a:xfrm>
            <a:off x="4992105" y="1104807"/>
            <a:ext cx="3202031" cy="37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lvl1pPr>
              <a:lnSpc>
                <a:spcPts val="1035"/>
              </a:lnSpc>
              <a:spcAft>
                <a:spcPts val="0"/>
              </a:spcAft>
              <a:defRPr lang="pt-PT" sz="1350" dirty="0">
                <a:solidFill>
                  <a:schemeClr val="tx1"/>
                </a:solidFill>
              </a:defRPr>
            </a:lvl1pPr>
          </a:lstStyle>
          <a:p>
            <a:pPr lvl="0" defTabSz="300038">
              <a:lnSpc>
                <a:spcPct val="140000"/>
              </a:lnSpc>
              <a:spcBef>
                <a:spcPct val="0"/>
              </a:spcBef>
              <a:spcAft>
                <a:spcPct val="35000"/>
              </a:spcAft>
            </a:pPr>
            <a:r>
              <a:rPr lang="en-US" dirty="0"/>
              <a:t>Click to edit Master text styles</a:t>
            </a:r>
          </a:p>
        </p:txBody>
      </p:sp>
      <p:sp>
        <p:nvSpPr>
          <p:cNvPr id="9" name="Rectangle 8">
            <a:extLst>
              <a:ext uri="{FF2B5EF4-FFF2-40B4-BE49-F238E27FC236}">
                <a16:creationId xmlns:a16="http://schemas.microsoft.com/office/drawing/2014/main" id="{A95E6A3C-4841-F948-91E8-2904F91FB456}"/>
              </a:ext>
            </a:extLst>
          </p:cNvPr>
          <p:cNvSpPr/>
          <p:nvPr/>
        </p:nvSpPr>
        <p:spPr>
          <a:xfrm>
            <a:off x="996932" y="968188"/>
            <a:ext cx="3638144" cy="3650944"/>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dirty="0">
              <a:solidFill>
                <a:srgbClr val="9CBBD6"/>
              </a:solidFill>
            </a:endParaRPr>
          </a:p>
        </p:txBody>
      </p:sp>
      <p:sp>
        <p:nvSpPr>
          <p:cNvPr id="15" name="Text Placeholder 14">
            <a:extLst>
              <a:ext uri="{FF2B5EF4-FFF2-40B4-BE49-F238E27FC236}">
                <a16:creationId xmlns:a16="http://schemas.microsoft.com/office/drawing/2014/main" id="{4507117C-737A-8D4E-AF6D-EAFD688B42CF}"/>
              </a:ext>
            </a:extLst>
          </p:cNvPr>
          <p:cNvSpPr>
            <a:spLocks noGrp="1"/>
          </p:cNvSpPr>
          <p:nvPr>
            <p:ph type="body" sz="quarter" idx="16"/>
          </p:nvPr>
        </p:nvSpPr>
        <p:spPr>
          <a:xfrm>
            <a:off x="1194688" y="1098486"/>
            <a:ext cx="3202031" cy="37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lvl1pPr>
              <a:lnSpc>
                <a:spcPts val="1035"/>
              </a:lnSpc>
              <a:spcAft>
                <a:spcPts val="0"/>
              </a:spcAft>
              <a:defRPr lang="pt-PT" sz="1350" dirty="0">
                <a:solidFill>
                  <a:schemeClr val="tx1"/>
                </a:solidFill>
              </a:defRPr>
            </a:lvl1pPr>
          </a:lstStyle>
          <a:p>
            <a:pPr lvl="0" defTabSz="300038">
              <a:lnSpc>
                <a:spcPct val="140000"/>
              </a:lnSpc>
              <a:spcBef>
                <a:spcPct val="0"/>
              </a:spcBef>
              <a:spcAft>
                <a:spcPct val="35000"/>
              </a:spcAft>
            </a:pPr>
            <a:r>
              <a:rPr lang="en-US" dirty="0"/>
              <a:t>Click to edit Master text styles</a:t>
            </a:r>
          </a:p>
        </p:txBody>
      </p:sp>
      <p:sp>
        <p:nvSpPr>
          <p:cNvPr id="16" name="Text Placeholder 14">
            <a:extLst>
              <a:ext uri="{FF2B5EF4-FFF2-40B4-BE49-F238E27FC236}">
                <a16:creationId xmlns:a16="http://schemas.microsoft.com/office/drawing/2014/main" id="{9A500E41-1AE1-F046-B3AB-96C79E235AE3}"/>
              </a:ext>
            </a:extLst>
          </p:cNvPr>
          <p:cNvSpPr>
            <a:spLocks noGrp="1"/>
          </p:cNvSpPr>
          <p:nvPr>
            <p:ph type="body" sz="quarter" idx="17"/>
          </p:nvPr>
        </p:nvSpPr>
        <p:spPr>
          <a:xfrm>
            <a:off x="1192980" y="1480265"/>
            <a:ext cx="3202031" cy="2929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lnSpc>
                <a:spcPts val="1035"/>
              </a:lnSpc>
              <a:spcAft>
                <a:spcPts val="0"/>
              </a:spcAft>
              <a:defRPr lang="en-US" sz="900" kern="1200" dirty="0" smtClean="0">
                <a:solidFill>
                  <a:schemeClr val="tx1"/>
                </a:solidFill>
                <a:latin typeface="+mj-lt"/>
                <a:ea typeface="+mn-ea"/>
                <a:cs typeface="+mn-cs"/>
              </a:defRPr>
            </a:lvl1pPr>
          </a:lstStyle>
          <a:p>
            <a:pPr lvl="0" defTabSz="300038">
              <a:lnSpc>
                <a:spcPct val="140000"/>
              </a:lnSpc>
              <a:spcBef>
                <a:spcPct val="0"/>
              </a:spcBef>
              <a:spcAft>
                <a:spcPct val="35000"/>
              </a:spcAft>
            </a:pPr>
            <a:r>
              <a:rPr lang="en-US"/>
              <a:t>Click to edit Master text styles</a:t>
            </a:r>
          </a:p>
        </p:txBody>
      </p:sp>
      <p:sp>
        <p:nvSpPr>
          <p:cNvPr id="19" name="Text Placeholder 14">
            <a:extLst>
              <a:ext uri="{FF2B5EF4-FFF2-40B4-BE49-F238E27FC236}">
                <a16:creationId xmlns:a16="http://schemas.microsoft.com/office/drawing/2014/main" id="{A87D072D-A7C5-234E-868F-B476E6211CDA}"/>
              </a:ext>
            </a:extLst>
          </p:cNvPr>
          <p:cNvSpPr>
            <a:spLocks noGrp="1"/>
          </p:cNvSpPr>
          <p:nvPr>
            <p:ph type="body" sz="quarter" idx="19"/>
          </p:nvPr>
        </p:nvSpPr>
        <p:spPr>
          <a:xfrm>
            <a:off x="4991372" y="1480265"/>
            <a:ext cx="3202031" cy="2929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lnSpc>
                <a:spcPts val="1035"/>
              </a:lnSpc>
              <a:spcAft>
                <a:spcPts val="0"/>
              </a:spcAft>
              <a:defRPr lang="en-US" sz="900" kern="1200" dirty="0" smtClean="0">
                <a:solidFill>
                  <a:schemeClr val="tx1"/>
                </a:solidFill>
                <a:latin typeface="+mj-lt"/>
                <a:ea typeface="+mn-ea"/>
                <a:cs typeface="+mn-cs"/>
              </a:defRPr>
            </a:lvl1pPr>
          </a:lstStyle>
          <a:p>
            <a:pPr lvl="0" defTabSz="300038">
              <a:lnSpc>
                <a:spcPct val="140000"/>
              </a:lnSpc>
              <a:spcBef>
                <a:spcPct val="0"/>
              </a:spcBef>
              <a:spcAft>
                <a:spcPct val="35000"/>
              </a:spcAft>
            </a:pPr>
            <a:r>
              <a:rPr lang="en-US" dirty="0"/>
              <a:t>Click to edit Master text styles</a:t>
            </a:r>
          </a:p>
        </p:txBody>
      </p:sp>
      <p:sp>
        <p:nvSpPr>
          <p:cNvPr id="23" name="Rectangle 22">
            <a:extLst>
              <a:ext uri="{FF2B5EF4-FFF2-40B4-BE49-F238E27FC236}">
                <a16:creationId xmlns:a16="http://schemas.microsoft.com/office/drawing/2014/main" id="{6014B2C6-7E78-CC46-A6F7-CA36DFABD721}"/>
              </a:ext>
            </a:extLst>
          </p:cNvPr>
          <p:cNvSpPr/>
          <p:nvPr/>
        </p:nvSpPr>
        <p:spPr>
          <a:xfrm>
            <a:off x="996677" y="4619132"/>
            <a:ext cx="3638399" cy="56832"/>
          </a:xfrm>
          <a:prstGeom prst="rect">
            <a:avLst/>
          </a:prstGeom>
          <a:solidFill>
            <a:schemeClr val="accent2"/>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25" name="Rectangle 24">
            <a:extLst>
              <a:ext uri="{FF2B5EF4-FFF2-40B4-BE49-F238E27FC236}">
                <a16:creationId xmlns:a16="http://schemas.microsoft.com/office/drawing/2014/main" id="{640AAAB4-43AD-BC49-917F-93636261C403}"/>
              </a:ext>
            </a:extLst>
          </p:cNvPr>
          <p:cNvSpPr/>
          <p:nvPr/>
        </p:nvSpPr>
        <p:spPr>
          <a:xfrm>
            <a:off x="4761290" y="4619132"/>
            <a:ext cx="3638399" cy="56832"/>
          </a:xfrm>
          <a:prstGeom prst="rect">
            <a:avLst/>
          </a:prstGeom>
          <a:solidFill>
            <a:schemeClr val="accent4"/>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31" name="Rectangle 30">
            <a:extLst>
              <a:ext uri="{FF2B5EF4-FFF2-40B4-BE49-F238E27FC236}">
                <a16:creationId xmlns:a16="http://schemas.microsoft.com/office/drawing/2014/main" id="{DBD22005-DDA7-7A41-9B5D-0F983A2871B2}"/>
              </a:ext>
            </a:extLst>
          </p:cNvPr>
          <p:cNvSpPr/>
          <p:nvPr userDrawn="1"/>
        </p:nvSpPr>
        <p:spPr>
          <a:xfrm>
            <a:off x="996677" y="4619132"/>
            <a:ext cx="3638399" cy="56832"/>
          </a:xfrm>
          <a:prstGeom prst="rect">
            <a:avLst/>
          </a:prstGeom>
          <a:solidFill>
            <a:srgbClr val="D31145"/>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32" name="Rectangle 31">
            <a:extLst>
              <a:ext uri="{FF2B5EF4-FFF2-40B4-BE49-F238E27FC236}">
                <a16:creationId xmlns:a16="http://schemas.microsoft.com/office/drawing/2014/main" id="{8E29D606-4A87-F545-9213-622A0D7402CB}"/>
              </a:ext>
            </a:extLst>
          </p:cNvPr>
          <p:cNvSpPr/>
          <p:nvPr userDrawn="1"/>
        </p:nvSpPr>
        <p:spPr>
          <a:xfrm>
            <a:off x="4761290" y="4619132"/>
            <a:ext cx="3638399" cy="56832"/>
          </a:xfrm>
          <a:prstGeom prst="rect">
            <a:avLst/>
          </a:prstGeom>
          <a:solidFill>
            <a:srgbClr val="B50E66"/>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4" name="Footer Placeholder 2">
            <a:extLst>
              <a:ext uri="{FF2B5EF4-FFF2-40B4-BE49-F238E27FC236}">
                <a16:creationId xmlns:a16="http://schemas.microsoft.com/office/drawing/2014/main" id="{6A05E04B-CEAD-7AE1-305C-404B90DDECEF}"/>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5FDC43BD-F268-1B1A-5E1C-219F8D87DE71}"/>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2723081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_conteudos_5">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9FA1F52-8BAB-8445-9176-F02758A8BF39}"/>
              </a:ext>
            </a:extLst>
          </p:cNvPr>
          <p:cNvSpPr/>
          <p:nvPr userDrawn="1"/>
        </p:nvSpPr>
        <p:spPr>
          <a:xfrm>
            <a:off x="996838" y="1517674"/>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DCDADC"/>
              </a:solidFill>
            </a:endParaRPr>
          </a:p>
        </p:txBody>
      </p:sp>
      <p:sp>
        <p:nvSpPr>
          <p:cNvPr id="55" name="Rectangle 54">
            <a:extLst>
              <a:ext uri="{FF2B5EF4-FFF2-40B4-BE49-F238E27FC236}">
                <a16:creationId xmlns:a16="http://schemas.microsoft.com/office/drawing/2014/main" id="{373C5F25-8C63-5B46-81D6-178A7A901AEB}"/>
              </a:ext>
            </a:extLst>
          </p:cNvPr>
          <p:cNvSpPr/>
          <p:nvPr userDrawn="1"/>
        </p:nvSpPr>
        <p:spPr>
          <a:xfrm>
            <a:off x="3422134" y="1518836"/>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57" name="Rectangle 56">
            <a:extLst>
              <a:ext uri="{FF2B5EF4-FFF2-40B4-BE49-F238E27FC236}">
                <a16:creationId xmlns:a16="http://schemas.microsoft.com/office/drawing/2014/main" id="{1A227E54-9C03-2748-82E2-4103B1CD8605}"/>
              </a:ext>
            </a:extLst>
          </p:cNvPr>
          <p:cNvSpPr/>
          <p:nvPr userDrawn="1"/>
        </p:nvSpPr>
        <p:spPr>
          <a:xfrm>
            <a:off x="5843191" y="1517674"/>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59" name="Rectangle 58">
            <a:extLst>
              <a:ext uri="{FF2B5EF4-FFF2-40B4-BE49-F238E27FC236}">
                <a16:creationId xmlns:a16="http://schemas.microsoft.com/office/drawing/2014/main" id="{6BF8E65F-7D30-4042-9C17-180E18A80663}"/>
              </a:ext>
            </a:extLst>
          </p:cNvPr>
          <p:cNvSpPr/>
          <p:nvPr userDrawn="1"/>
        </p:nvSpPr>
        <p:spPr>
          <a:xfrm>
            <a:off x="996838" y="3149156"/>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61" name="Rectangle 60">
            <a:extLst>
              <a:ext uri="{FF2B5EF4-FFF2-40B4-BE49-F238E27FC236}">
                <a16:creationId xmlns:a16="http://schemas.microsoft.com/office/drawing/2014/main" id="{485A2349-1B51-6D4C-BF13-C161A0476B73}"/>
              </a:ext>
            </a:extLst>
          </p:cNvPr>
          <p:cNvSpPr/>
          <p:nvPr userDrawn="1"/>
        </p:nvSpPr>
        <p:spPr>
          <a:xfrm>
            <a:off x="3422134" y="3150317"/>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63" name="Rectangle 62">
            <a:extLst>
              <a:ext uri="{FF2B5EF4-FFF2-40B4-BE49-F238E27FC236}">
                <a16:creationId xmlns:a16="http://schemas.microsoft.com/office/drawing/2014/main" id="{168B249D-BB76-A149-A922-4D3F80FD49FC}"/>
              </a:ext>
            </a:extLst>
          </p:cNvPr>
          <p:cNvSpPr/>
          <p:nvPr userDrawn="1"/>
        </p:nvSpPr>
        <p:spPr>
          <a:xfrm>
            <a:off x="5843191" y="3149156"/>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13" name="Rectangle 12">
            <a:extLst>
              <a:ext uri="{FF2B5EF4-FFF2-40B4-BE49-F238E27FC236}">
                <a16:creationId xmlns:a16="http://schemas.microsoft.com/office/drawing/2014/main" id="{D0C29A6D-B5F3-9241-A6A9-D75404490C8A}"/>
              </a:ext>
            </a:extLst>
          </p:cNvPr>
          <p:cNvSpPr/>
          <p:nvPr/>
        </p:nvSpPr>
        <p:spPr>
          <a:xfrm>
            <a:off x="996677" y="2865669"/>
            <a:ext cx="2294908" cy="181192"/>
          </a:xfrm>
          <a:prstGeom prst="rect">
            <a:avLst/>
          </a:prstGeom>
          <a:solidFill>
            <a:schemeClr val="accent1"/>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14" name="Rectangle 13">
            <a:extLst>
              <a:ext uri="{FF2B5EF4-FFF2-40B4-BE49-F238E27FC236}">
                <a16:creationId xmlns:a16="http://schemas.microsoft.com/office/drawing/2014/main" id="{2788869F-62D6-7842-BB24-FB0E05CF7626}"/>
              </a:ext>
            </a:extLst>
          </p:cNvPr>
          <p:cNvSpPr/>
          <p:nvPr/>
        </p:nvSpPr>
        <p:spPr>
          <a:xfrm>
            <a:off x="996838" y="1517674"/>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DCDADC"/>
              </a:solidFill>
            </a:endParaRPr>
          </a:p>
        </p:txBody>
      </p:sp>
      <p:sp>
        <p:nvSpPr>
          <p:cNvPr id="22" name="Rectangle 21">
            <a:extLst>
              <a:ext uri="{FF2B5EF4-FFF2-40B4-BE49-F238E27FC236}">
                <a16:creationId xmlns:a16="http://schemas.microsoft.com/office/drawing/2014/main" id="{25A65F7E-C849-8D4C-9914-F00D2137C118}"/>
              </a:ext>
            </a:extLst>
          </p:cNvPr>
          <p:cNvSpPr/>
          <p:nvPr/>
        </p:nvSpPr>
        <p:spPr>
          <a:xfrm>
            <a:off x="3422134" y="2866832"/>
            <a:ext cx="2294747" cy="181192"/>
          </a:xfrm>
          <a:prstGeom prst="rect">
            <a:avLst/>
          </a:prstGeom>
          <a:solidFill>
            <a:schemeClr val="accent2"/>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23" name="Rectangle 22">
            <a:extLst>
              <a:ext uri="{FF2B5EF4-FFF2-40B4-BE49-F238E27FC236}">
                <a16:creationId xmlns:a16="http://schemas.microsoft.com/office/drawing/2014/main" id="{B64E3871-D086-BD49-BD88-A29B78E32836}"/>
              </a:ext>
            </a:extLst>
          </p:cNvPr>
          <p:cNvSpPr/>
          <p:nvPr/>
        </p:nvSpPr>
        <p:spPr>
          <a:xfrm>
            <a:off x="3422134" y="1518836"/>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27" name="Rectangle 26">
            <a:extLst>
              <a:ext uri="{FF2B5EF4-FFF2-40B4-BE49-F238E27FC236}">
                <a16:creationId xmlns:a16="http://schemas.microsoft.com/office/drawing/2014/main" id="{8B9EE2A1-90EB-894C-BAFE-F70489ABF69D}"/>
              </a:ext>
            </a:extLst>
          </p:cNvPr>
          <p:cNvSpPr/>
          <p:nvPr/>
        </p:nvSpPr>
        <p:spPr>
          <a:xfrm>
            <a:off x="5843191" y="2865669"/>
            <a:ext cx="2294747" cy="181192"/>
          </a:xfrm>
          <a:prstGeom prst="rect">
            <a:avLst/>
          </a:prstGeom>
          <a:solidFill>
            <a:schemeClr val="accent3"/>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28" name="Rectangle 27">
            <a:extLst>
              <a:ext uri="{FF2B5EF4-FFF2-40B4-BE49-F238E27FC236}">
                <a16:creationId xmlns:a16="http://schemas.microsoft.com/office/drawing/2014/main" id="{3EFA9442-2439-7E45-9EC1-79D8D6FC4454}"/>
              </a:ext>
            </a:extLst>
          </p:cNvPr>
          <p:cNvSpPr/>
          <p:nvPr/>
        </p:nvSpPr>
        <p:spPr>
          <a:xfrm>
            <a:off x="5843191" y="1517674"/>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31" name="Rectangle 30">
            <a:extLst>
              <a:ext uri="{FF2B5EF4-FFF2-40B4-BE49-F238E27FC236}">
                <a16:creationId xmlns:a16="http://schemas.microsoft.com/office/drawing/2014/main" id="{FB646198-89CB-F44F-8183-0D7A97D19A4C}"/>
              </a:ext>
            </a:extLst>
          </p:cNvPr>
          <p:cNvSpPr/>
          <p:nvPr/>
        </p:nvSpPr>
        <p:spPr>
          <a:xfrm>
            <a:off x="996677" y="4497151"/>
            <a:ext cx="2294908" cy="181192"/>
          </a:xfrm>
          <a:prstGeom prst="rect">
            <a:avLst/>
          </a:prstGeom>
          <a:solidFill>
            <a:schemeClr val="accent5"/>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32" name="Rectangle 31">
            <a:extLst>
              <a:ext uri="{FF2B5EF4-FFF2-40B4-BE49-F238E27FC236}">
                <a16:creationId xmlns:a16="http://schemas.microsoft.com/office/drawing/2014/main" id="{2E6C84A9-FCA3-7740-AFE7-94742161F291}"/>
              </a:ext>
            </a:extLst>
          </p:cNvPr>
          <p:cNvSpPr/>
          <p:nvPr/>
        </p:nvSpPr>
        <p:spPr>
          <a:xfrm>
            <a:off x="996838" y="3149156"/>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36" name="Rectangle 35">
            <a:extLst>
              <a:ext uri="{FF2B5EF4-FFF2-40B4-BE49-F238E27FC236}">
                <a16:creationId xmlns:a16="http://schemas.microsoft.com/office/drawing/2014/main" id="{B4268FDE-3DED-1E40-9DB3-258FFCE75D71}"/>
              </a:ext>
            </a:extLst>
          </p:cNvPr>
          <p:cNvSpPr/>
          <p:nvPr/>
        </p:nvSpPr>
        <p:spPr>
          <a:xfrm>
            <a:off x="3422134" y="4498314"/>
            <a:ext cx="2294747" cy="180029"/>
          </a:xfrm>
          <a:prstGeom prst="rect">
            <a:avLst/>
          </a:prstGeom>
          <a:solidFill>
            <a:schemeClr val="accent4"/>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37" name="Rectangle 36">
            <a:extLst>
              <a:ext uri="{FF2B5EF4-FFF2-40B4-BE49-F238E27FC236}">
                <a16:creationId xmlns:a16="http://schemas.microsoft.com/office/drawing/2014/main" id="{A0D8811C-CA1C-4643-94EE-A802BAC0891F}"/>
              </a:ext>
            </a:extLst>
          </p:cNvPr>
          <p:cNvSpPr/>
          <p:nvPr/>
        </p:nvSpPr>
        <p:spPr>
          <a:xfrm>
            <a:off x="3422134" y="3150317"/>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40" name="Rectangle 39">
            <a:extLst>
              <a:ext uri="{FF2B5EF4-FFF2-40B4-BE49-F238E27FC236}">
                <a16:creationId xmlns:a16="http://schemas.microsoft.com/office/drawing/2014/main" id="{698D9AF4-E9E5-EF42-A73F-6A6B56A4925D}"/>
              </a:ext>
            </a:extLst>
          </p:cNvPr>
          <p:cNvSpPr/>
          <p:nvPr/>
        </p:nvSpPr>
        <p:spPr>
          <a:xfrm>
            <a:off x="5843191" y="4497151"/>
            <a:ext cx="2294747" cy="181192"/>
          </a:xfrm>
          <a:prstGeom prst="rect">
            <a:avLst/>
          </a:prstGeom>
          <a:solidFill>
            <a:schemeClr val="accent6"/>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41" name="Rectangle 40">
            <a:extLst>
              <a:ext uri="{FF2B5EF4-FFF2-40B4-BE49-F238E27FC236}">
                <a16:creationId xmlns:a16="http://schemas.microsoft.com/office/drawing/2014/main" id="{F19A13CD-1BB4-9B43-9662-6BB8B21ABAB0}"/>
              </a:ext>
            </a:extLst>
          </p:cNvPr>
          <p:cNvSpPr/>
          <p:nvPr/>
        </p:nvSpPr>
        <p:spPr>
          <a:xfrm>
            <a:off x="5843191" y="3149156"/>
            <a:ext cx="2294747" cy="1468800"/>
          </a:xfrm>
          <a:prstGeom prst="rect">
            <a:avLst/>
          </a:prstGeom>
          <a:solidFill>
            <a:schemeClr val="bg1">
              <a:lumMod val="9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350">
              <a:solidFill>
                <a:srgbClr val="9CBBD6"/>
              </a:solidFill>
            </a:endParaRPr>
          </a:p>
        </p:txBody>
      </p:sp>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914269" y="970790"/>
            <a:ext cx="7485421" cy="599553"/>
          </a:xfrm>
          <a:prstGeom prst="rect">
            <a:avLst/>
          </a:prstGeom>
          <a:noFill/>
        </p:spPr>
        <p:txBody>
          <a:bodyPr wrap="square" lIns="144000" tIns="36000" rIns="72000" bIns="72000" rtlCol="0" anchor="ctr">
            <a:noAutofit/>
          </a:bodyPr>
          <a:lstStyle>
            <a:lvl1pPr>
              <a:defRPr lang="pt-PT" sz="2400" b="1" dirty="0">
                <a:latin typeface="+mn-lt"/>
              </a:defRPr>
            </a:lvl1pPr>
          </a:lstStyle>
          <a:p>
            <a:pPr marL="27000" lvl="0">
              <a:lnSpc>
                <a:spcPts val="2190"/>
              </a:lnSpc>
            </a:pPr>
            <a:r>
              <a:rPr lang="en-US"/>
              <a:t>Click to edit Master text styles</a:t>
            </a:r>
          </a:p>
        </p:txBody>
      </p:sp>
      <p:sp>
        <p:nvSpPr>
          <p:cNvPr id="16" name="Text Placeholder 14">
            <a:extLst>
              <a:ext uri="{FF2B5EF4-FFF2-40B4-BE49-F238E27FC236}">
                <a16:creationId xmlns:a16="http://schemas.microsoft.com/office/drawing/2014/main" id="{9A500E41-1AE1-F046-B3AB-96C79E235AE3}"/>
              </a:ext>
            </a:extLst>
          </p:cNvPr>
          <p:cNvSpPr>
            <a:spLocks noGrp="1"/>
          </p:cNvSpPr>
          <p:nvPr>
            <p:ph type="body" sz="quarter" idx="17"/>
          </p:nvPr>
        </p:nvSpPr>
        <p:spPr>
          <a:xfrm>
            <a:off x="1125310" y="2131816"/>
            <a:ext cx="2017507" cy="733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defRPr lang="pt-PT" sz="750" dirty="0">
                <a:solidFill>
                  <a:schemeClr val="tx1"/>
                </a:solidFill>
                <a:latin typeface="+mj-lt"/>
              </a:defRPr>
            </a:lvl1pPr>
          </a:lstStyle>
          <a:p>
            <a:pPr lvl="0" defTabSz="300038">
              <a:lnSpc>
                <a:spcPct val="140000"/>
              </a:lnSpc>
              <a:spcBef>
                <a:spcPct val="0"/>
              </a:spcBef>
              <a:spcAft>
                <a:spcPct val="35000"/>
              </a:spcAft>
            </a:pPr>
            <a:r>
              <a:rPr lang="en-US"/>
              <a:t>Click to edit Master text styles</a:t>
            </a:r>
          </a:p>
        </p:txBody>
      </p:sp>
      <p:sp>
        <p:nvSpPr>
          <p:cNvPr id="10" name="Picture Placeholder 9">
            <a:extLst>
              <a:ext uri="{FF2B5EF4-FFF2-40B4-BE49-F238E27FC236}">
                <a16:creationId xmlns:a16="http://schemas.microsoft.com/office/drawing/2014/main" id="{ACCD2E13-5B40-3D44-8CF6-F537623BB5BB}"/>
              </a:ext>
            </a:extLst>
          </p:cNvPr>
          <p:cNvSpPr>
            <a:spLocks noGrp="1"/>
          </p:cNvSpPr>
          <p:nvPr>
            <p:ph type="pic" sz="quarter" idx="19"/>
          </p:nvPr>
        </p:nvSpPr>
        <p:spPr>
          <a:xfrm>
            <a:off x="1122326" y="1641873"/>
            <a:ext cx="2020491" cy="429815"/>
          </a:xfrm>
          <a:prstGeom prst="rect">
            <a:avLst/>
          </a:prstGeom>
        </p:spPr>
        <p:txBody>
          <a:bodyPr/>
          <a:lstStyle/>
          <a:p>
            <a:r>
              <a:rPr lang="en-US"/>
              <a:t>Click icon to add picture</a:t>
            </a:r>
            <a:endParaRPr lang="pt-PT"/>
          </a:p>
        </p:txBody>
      </p:sp>
      <p:sp>
        <p:nvSpPr>
          <p:cNvPr id="45" name="Text Placeholder 14">
            <a:extLst>
              <a:ext uri="{FF2B5EF4-FFF2-40B4-BE49-F238E27FC236}">
                <a16:creationId xmlns:a16="http://schemas.microsoft.com/office/drawing/2014/main" id="{9C408934-4CC8-8E44-87B5-7751C86E093D}"/>
              </a:ext>
            </a:extLst>
          </p:cNvPr>
          <p:cNvSpPr>
            <a:spLocks noGrp="1"/>
          </p:cNvSpPr>
          <p:nvPr>
            <p:ph type="body" sz="quarter" idx="20"/>
          </p:nvPr>
        </p:nvSpPr>
        <p:spPr>
          <a:xfrm>
            <a:off x="3560754" y="2131816"/>
            <a:ext cx="2017507" cy="733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defRPr lang="pt-PT" sz="750" dirty="0">
                <a:solidFill>
                  <a:schemeClr val="tx1"/>
                </a:solidFill>
                <a:latin typeface="+mj-lt"/>
              </a:defRPr>
            </a:lvl1pPr>
          </a:lstStyle>
          <a:p>
            <a:pPr lvl="0" defTabSz="300038">
              <a:lnSpc>
                <a:spcPct val="140000"/>
              </a:lnSpc>
              <a:spcBef>
                <a:spcPct val="0"/>
              </a:spcBef>
              <a:spcAft>
                <a:spcPct val="35000"/>
              </a:spcAft>
            </a:pPr>
            <a:r>
              <a:rPr lang="en-US"/>
              <a:t>Click to edit Master text styles</a:t>
            </a:r>
          </a:p>
        </p:txBody>
      </p:sp>
      <p:sp>
        <p:nvSpPr>
          <p:cNvPr id="46" name="Picture Placeholder 9">
            <a:extLst>
              <a:ext uri="{FF2B5EF4-FFF2-40B4-BE49-F238E27FC236}">
                <a16:creationId xmlns:a16="http://schemas.microsoft.com/office/drawing/2014/main" id="{F698A0F3-3636-1F42-BA2A-BC93EB117072}"/>
              </a:ext>
            </a:extLst>
          </p:cNvPr>
          <p:cNvSpPr>
            <a:spLocks noGrp="1"/>
          </p:cNvSpPr>
          <p:nvPr>
            <p:ph type="pic" sz="quarter" idx="21"/>
          </p:nvPr>
        </p:nvSpPr>
        <p:spPr>
          <a:xfrm>
            <a:off x="3559262" y="1641873"/>
            <a:ext cx="2020491" cy="429815"/>
          </a:xfrm>
          <a:prstGeom prst="rect">
            <a:avLst/>
          </a:prstGeom>
        </p:spPr>
        <p:txBody>
          <a:bodyPr/>
          <a:lstStyle/>
          <a:p>
            <a:r>
              <a:rPr lang="en-US"/>
              <a:t>Click icon to add picture</a:t>
            </a:r>
            <a:endParaRPr lang="pt-PT"/>
          </a:p>
        </p:txBody>
      </p:sp>
      <p:sp>
        <p:nvSpPr>
          <p:cNvPr id="47" name="Text Placeholder 14">
            <a:extLst>
              <a:ext uri="{FF2B5EF4-FFF2-40B4-BE49-F238E27FC236}">
                <a16:creationId xmlns:a16="http://schemas.microsoft.com/office/drawing/2014/main" id="{4D3DB6B8-55CF-914E-A062-627F1D7322B2}"/>
              </a:ext>
            </a:extLst>
          </p:cNvPr>
          <p:cNvSpPr>
            <a:spLocks noGrp="1"/>
          </p:cNvSpPr>
          <p:nvPr>
            <p:ph type="body" sz="quarter" idx="22"/>
          </p:nvPr>
        </p:nvSpPr>
        <p:spPr>
          <a:xfrm>
            <a:off x="5981811" y="2131816"/>
            <a:ext cx="2017507" cy="733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defRPr lang="pt-PT" sz="750" dirty="0">
                <a:solidFill>
                  <a:schemeClr val="tx1"/>
                </a:solidFill>
                <a:latin typeface="+mj-lt"/>
              </a:defRPr>
            </a:lvl1pPr>
          </a:lstStyle>
          <a:p>
            <a:pPr lvl="0" defTabSz="300038">
              <a:lnSpc>
                <a:spcPct val="140000"/>
              </a:lnSpc>
              <a:spcBef>
                <a:spcPct val="0"/>
              </a:spcBef>
              <a:spcAft>
                <a:spcPct val="35000"/>
              </a:spcAft>
            </a:pPr>
            <a:r>
              <a:rPr lang="en-US"/>
              <a:t>Click to edit Master text styles</a:t>
            </a:r>
          </a:p>
        </p:txBody>
      </p:sp>
      <p:sp>
        <p:nvSpPr>
          <p:cNvPr id="48" name="Picture Placeholder 9">
            <a:extLst>
              <a:ext uri="{FF2B5EF4-FFF2-40B4-BE49-F238E27FC236}">
                <a16:creationId xmlns:a16="http://schemas.microsoft.com/office/drawing/2014/main" id="{A7FCFC60-1AAC-0D4A-B592-EEA66F0054B0}"/>
              </a:ext>
            </a:extLst>
          </p:cNvPr>
          <p:cNvSpPr>
            <a:spLocks noGrp="1"/>
          </p:cNvSpPr>
          <p:nvPr>
            <p:ph type="pic" sz="quarter" idx="23"/>
          </p:nvPr>
        </p:nvSpPr>
        <p:spPr>
          <a:xfrm>
            <a:off x="5980319" y="1641873"/>
            <a:ext cx="2020491" cy="429815"/>
          </a:xfrm>
          <a:prstGeom prst="rect">
            <a:avLst/>
          </a:prstGeom>
        </p:spPr>
        <p:txBody>
          <a:bodyPr/>
          <a:lstStyle/>
          <a:p>
            <a:r>
              <a:rPr lang="en-US"/>
              <a:t>Click icon to add picture</a:t>
            </a:r>
            <a:endParaRPr lang="pt-PT"/>
          </a:p>
        </p:txBody>
      </p:sp>
      <p:sp>
        <p:nvSpPr>
          <p:cNvPr id="49" name="Text Placeholder 14">
            <a:extLst>
              <a:ext uri="{FF2B5EF4-FFF2-40B4-BE49-F238E27FC236}">
                <a16:creationId xmlns:a16="http://schemas.microsoft.com/office/drawing/2014/main" id="{C27BBFDA-420B-BD46-84AE-3646A888D840}"/>
              </a:ext>
            </a:extLst>
          </p:cNvPr>
          <p:cNvSpPr>
            <a:spLocks noGrp="1"/>
          </p:cNvSpPr>
          <p:nvPr>
            <p:ph type="body" sz="quarter" idx="24"/>
          </p:nvPr>
        </p:nvSpPr>
        <p:spPr>
          <a:xfrm>
            <a:off x="1125310" y="3757416"/>
            <a:ext cx="2017507" cy="733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defRPr lang="pt-PT" sz="750" dirty="0">
                <a:solidFill>
                  <a:schemeClr val="tx1"/>
                </a:solidFill>
                <a:latin typeface="+mj-lt"/>
              </a:defRPr>
            </a:lvl1pPr>
          </a:lstStyle>
          <a:p>
            <a:pPr lvl="0" defTabSz="300038">
              <a:lnSpc>
                <a:spcPct val="140000"/>
              </a:lnSpc>
              <a:spcBef>
                <a:spcPct val="0"/>
              </a:spcBef>
              <a:spcAft>
                <a:spcPct val="35000"/>
              </a:spcAft>
            </a:pPr>
            <a:r>
              <a:rPr lang="en-US"/>
              <a:t>Click to edit Master text styles</a:t>
            </a:r>
          </a:p>
        </p:txBody>
      </p:sp>
      <p:sp>
        <p:nvSpPr>
          <p:cNvPr id="50" name="Picture Placeholder 9">
            <a:extLst>
              <a:ext uri="{FF2B5EF4-FFF2-40B4-BE49-F238E27FC236}">
                <a16:creationId xmlns:a16="http://schemas.microsoft.com/office/drawing/2014/main" id="{55A769B4-FB23-5A48-92A9-09D1F6DE495F}"/>
              </a:ext>
            </a:extLst>
          </p:cNvPr>
          <p:cNvSpPr>
            <a:spLocks noGrp="1"/>
          </p:cNvSpPr>
          <p:nvPr>
            <p:ph type="pic" sz="quarter" idx="25"/>
          </p:nvPr>
        </p:nvSpPr>
        <p:spPr>
          <a:xfrm>
            <a:off x="1122326" y="3267473"/>
            <a:ext cx="2020491" cy="429815"/>
          </a:xfrm>
          <a:prstGeom prst="rect">
            <a:avLst/>
          </a:prstGeom>
        </p:spPr>
        <p:txBody>
          <a:bodyPr/>
          <a:lstStyle/>
          <a:p>
            <a:r>
              <a:rPr lang="en-US"/>
              <a:t>Click icon to add picture</a:t>
            </a:r>
            <a:endParaRPr lang="pt-PT"/>
          </a:p>
        </p:txBody>
      </p:sp>
      <p:sp>
        <p:nvSpPr>
          <p:cNvPr id="51" name="Text Placeholder 14">
            <a:extLst>
              <a:ext uri="{FF2B5EF4-FFF2-40B4-BE49-F238E27FC236}">
                <a16:creationId xmlns:a16="http://schemas.microsoft.com/office/drawing/2014/main" id="{43ACA3FA-E1C4-2548-9BA1-AEA112BAFFEF}"/>
              </a:ext>
            </a:extLst>
          </p:cNvPr>
          <p:cNvSpPr>
            <a:spLocks noGrp="1"/>
          </p:cNvSpPr>
          <p:nvPr>
            <p:ph type="body" sz="quarter" idx="26"/>
          </p:nvPr>
        </p:nvSpPr>
        <p:spPr>
          <a:xfrm>
            <a:off x="3560754" y="3757416"/>
            <a:ext cx="2017507" cy="733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defRPr lang="pt-PT" sz="750" dirty="0">
                <a:solidFill>
                  <a:schemeClr val="tx1"/>
                </a:solidFill>
                <a:latin typeface="+mj-lt"/>
              </a:defRPr>
            </a:lvl1pPr>
          </a:lstStyle>
          <a:p>
            <a:pPr lvl="0" defTabSz="300038">
              <a:lnSpc>
                <a:spcPct val="140000"/>
              </a:lnSpc>
              <a:spcBef>
                <a:spcPct val="0"/>
              </a:spcBef>
              <a:spcAft>
                <a:spcPct val="35000"/>
              </a:spcAft>
            </a:pPr>
            <a:r>
              <a:rPr lang="en-US"/>
              <a:t>Click to edit Master text styles</a:t>
            </a:r>
          </a:p>
        </p:txBody>
      </p:sp>
      <p:sp>
        <p:nvSpPr>
          <p:cNvPr id="52" name="Picture Placeholder 9">
            <a:extLst>
              <a:ext uri="{FF2B5EF4-FFF2-40B4-BE49-F238E27FC236}">
                <a16:creationId xmlns:a16="http://schemas.microsoft.com/office/drawing/2014/main" id="{FA5B4F0D-4DDD-404E-973A-70A717F50DF2}"/>
              </a:ext>
            </a:extLst>
          </p:cNvPr>
          <p:cNvSpPr>
            <a:spLocks noGrp="1"/>
          </p:cNvSpPr>
          <p:nvPr>
            <p:ph type="pic" sz="quarter" idx="27"/>
          </p:nvPr>
        </p:nvSpPr>
        <p:spPr>
          <a:xfrm>
            <a:off x="3559262" y="3267473"/>
            <a:ext cx="2020491" cy="429815"/>
          </a:xfrm>
          <a:prstGeom prst="rect">
            <a:avLst/>
          </a:prstGeom>
        </p:spPr>
        <p:txBody>
          <a:bodyPr/>
          <a:lstStyle/>
          <a:p>
            <a:r>
              <a:rPr lang="en-US"/>
              <a:t>Click icon to add picture</a:t>
            </a:r>
            <a:endParaRPr lang="pt-PT"/>
          </a:p>
        </p:txBody>
      </p:sp>
      <p:sp>
        <p:nvSpPr>
          <p:cNvPr id="53" name="Text Placeholder 14">
            <a:extLst>
              <a:ext uri="{FF2B5EF4-FFF2-40B4-BE49-F238E27FC236}">
                <a16:creationId xmlns:a16="http://schemas.microsoft.com/office/drawing/2014/main" id="{999A162B-5A50-9543-92C0-D8A545555F2C}"/>
              </a:ext>
            </a:extLst>
          </p:cNvPr>
          <p:cNvSpPr>
            <a:spLocks noGrp="1"/>
          </p:cNvSpPr>
          <p:nvPr>
            <p:ph type="body" sz="quarter" idx="28"/>
          </p:nvPr>
        </p:nvSpPr>
        <p:spPr>
          <a:xfrm>
            <a:off x="5981811" y="3757416"/>
            <a:ext cx="2017507" cy="733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lvl1pPr>
              <a:defRPr lang="pt-PT" sz="750" dirty="0">
                <a:solidFill>
                  <a:schemeClr val="tx1"/>
                </a:solidFill>
                <a:latin typeface="+mj-lt"/>
              </a:defRPr>
            </a:lvl1pPr>
          </a:lstStyle>
          <a:p>
            <a:pPr lvl="0" defTabSz="300038">
              <a:lnSpc>
                <a:spcPct val="140000"/>
              </a:lnSpc>
              <a:spcBef>
                <a:spcPct val="0"/>
              </a:spcBef>
              <a:spcAft>
                <a:spcPct val="35000"/>
              </a:spcAft>
            </a:pPr>
            <a:r>
              <a:rPr lang="en-US"/>
              <a:t>Click to edit Master text styles</a:t>
            </a:r>
          </a:p>
        </p:txBody>
      </p:sp>
      <p:sp>
        <p:nvSpPr>
          <p:cNvPr id="54" name="Picture Placeholder 9">
            <a:extLst>
              <a:ext uri="{FF2B5EF4-FFF2-40B4-BE49-F238E27FC236}">
                <a16:creationId xmlns:a16="http://schemas.microsoft.com/office/drawing/2014/main" id="{39D6A431-251A-AE47-89A4-F882FECCD30A}"/>
              </a:ext>
            </a:extLst>
          </p:cNvPr>
          <p:cNvSpPr>
            <a:spLocks noGrp="1"/>
          </p:cNvSpPr>
          <p:nvPr>
            <p:ph type="pic" sz="quarter" idx="29"/>
          </p:nvPr>
        </p:nvSpPr>
        <p:spPr>
          <a:xfrm>
            <a:off x="5980319" y="3267473"/>
            <a:ext cx="2020491" cy="429815"/>
          </a:xfrm>
          <a:prstGeom prst="rect">
            <a:avLst/>
          </a:prstGeom>
        </p:spPr>
        <p:txBody>
          <a:bodyPr/>
          <a:lstStyle/>
          <a:p>
            <a:r>
              <a:rPr lang="en-US"/>
              <a:t>Click icon to add picture</a:t>
            </a:r>
            <a:endParaRPr lang="pt-PT"/>
          </a:p>
        </p:txBody>
      </p:sp>
      <p:sp>
        <p:nvSpPr>
          <p:cNvPr id="42" name="Rectangle 41">
            <a:extLst>
              <a:ext uri="{FF2B5EF4-FFF2-40B4-BE49-F238E27FC236}">
                <a16:creationId xmlns:a16="http://schemas.microsoft.com/office/drawing/2014/main" id="{3D805E2C-6B0D-E748-BFAA-FA4684913858}"/>
              </a:ext>
            </a:extLst>
          </p:cNvPr>
          <p:cNvSpPr/>
          <p:nvPr userDrawn="1"/>
        </p:nvSpPr>
        <p:spPr>
          <a:xfrm>
            <a:off x="996677" y="2865669"/>
            <a:ext cx="2294908" cy="18119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en-US" sz="1013">
              <a:solidFill>
                <a:srgbClr val="9CBBD6"/>
              </a:solidFill>
            </a:endParaRPr>
          </a:p>
        </p:txBody>
      </p:sp>
      <p:sp>
        <p:nvSpPr>
          <p:cNvPr id="44" name="Rectangle 43">
            <a:extLst>
              <a:ext uri="{FF2B5EF4-FFF2-40B4-BE49-F238E27FC236}">
                <a16:creationId xmlns:a16="http://schemas.microsoft.com/office/drawing/2014/main" id="{AD457022-89C6-1D46-AEBF-CE26CA64A576}"/>
              </a:ext>
            </a:extLst>
          </p:cNvPr>
          <p:cNvSpPr/>
          <p:nvPr userDrawn="1"/>
        </p:nvSpPr>
        <p:spPr>
          <a:xfrm>
            <a:off x="3422134" y="2866832"/>
            <a:ext cx="2294747" cy="181192"/>
          </a:xfrm>
          <a:prstGeom prst="rect">
            <a:avLst/>
          </a:prstGeom>
          <a:solidFill>
            <a:schemeClr val="bg1">
              <a:lumMod val="6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56" name="Rectangle 55">
            <a:extLst>
              <a:ext uri="{FF2B5EF4-FFF2-40B4-BE49-F238E27FC236}">
                <a16:creationId xmlns:a16="http://schemas.microsoft.com/office/drawing/2014/main" id="{D1C4F129-FD54-9F48-B350-0AE37A077B4A}"/>
              </a:ext>
            </a:extLst>
          </p:cNvPr>
          <p:cNvSpPr/>
          <p:nvPr userDrawn="1"/>
        </p:nvSpPr>
        <p:spPr>
          <a:xfrm>
            <a:off x="5843191" y="2865669"/>
            <a:ext cx="2294747" cy="181192"/>
          </a:xfrm>
          <a:prstGeom prst="rect">
            <a:avLst/>
          </a:prstGeom>
          <a:solidFill>
            <a:schemeClr val="bg1">
              <a:lumMod val="6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58" name="Rectangle 57">
            <a:extLst>
              <a:ext uri="{FF2B5EF4-FFF2-40B4-BE49-F238E27FC236}">
                <a16:creationId xmlns:a16="http://schemas.microsoft.com/office/drawing/2014/main" id="{2F44BEEC-BC0E-5A47-8D9B-67852AD8A9DA}"/>
              </a:ext>
            </a:extLst>
          </p:cNvPr>
          <p:cNvSpPr/>
          <p:nvPr userDrawn="1"/>
        </p:nvSpPr>
        <p:spPr>
          <a:xfrm>
            <a:off x="996677" y="4497151"/>
            <a:ext cx="2294908" cy="181192"/>
          </a:xfrm>
          <a:prstGeom prst="rect">
            <a:avLst/>
          </a:prstGeom>
          <a:solidFill>
            <a:schemeClr val="bg1">
              <a:lumMod val="6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60" name="Rectangle 59">
            <a:extLst>
              <a:ext uri="{FF2B5EF4-FFF2-40B4-BE49-F238E27FC236}">
                <a16:creationId xmlns:a16="http://schemas.microsoft.com/office/drawing/2014/main" id="{13492D91-1B74-4F44-8FE4-DB0350807BA5}"/>
              </a:ext>
            </a:extLst>
          </p:cNvPr>
          <p:cNvSpPr/>
          <p:nvPr userDrawn="1"/>
        </p:nvSpPr>
        <p:spPr>
          <a:xfrm>
            <a:off x="3422134" y="4498314"/>
            <a:ext cx="2294747" cy="180029"/>
          </a:xfrm>
          <a:prstGeom prst="rect">
            <a:avLst/>
          </a:prstGeom>
          <a:solidFill>
            <a:schemeClr val="bg1">
              <a:lumMod val="6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62" name="Rectangle 61">
            <a:extLst>
              <a:ext uri="{FF2B5EF4-FFF2-40B4-BE49-F238E27FC236}">
                <a16:creationId xmlns:a16="http://schemas.microsoft.com/office/drawing/2014/main" id="{EAFC4F01-AF74-4D46-B493-F9E698E37447}"/>
              </a:ext>
            </a:extLst>
          </p:cNvPr>
          <p:cNvSpPr/>
          <p:nvPr userDrawn="1"/>
        </p:nvSpPr>
        <p:spPr>
          <a:xfrm>
            <a:off x="5843191" y="4497151"/>
            <a:ext cx="2294747" cy="181192"/>
          </a:xfrm>
          <a:prstGeom prst="rect">
            <a:avLst/>
          </a:prstGeom>
          <a:solidFill>
            <a:schemeClr val="bg1">
              <a:lumMod val="65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sz="1013">
              <a:solidFill>
                <a:srgbClr val="9CBBD6"/>
              </a:solidFill>
            </a:endParaRPr>
          </a:p>
        </p:txBody>
      </p:sp>
      <p:sp>
        <p:nvSpPr>
          <p:cNvPr id="2" name="Footer Placeholder 2">
            <a:extLst>
              <a:ext uri="{FF2B5EF4-FFF2-40B4-BE49-F238E27FC236}">
                <a16:creationId xmlns:a16="http://schemas.microsoft.com/office/drawing/2014/main" id="{44782FA6-5FD5-3AD3-90B2-A8D85A15A65D}"/>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4" name="Title Placeholder 1">
            <a:extLst>
              <a:ext uri="{FF2B5EF4-FFF2-40B4-BE49-F238E27FC236}">
                <a16:creationId xmlns:a16="http://schemas.microsoft.com/office/drawing/2014/main" id="{7B49A590-A938-9B72-1A86-A03B9E12588D}"/>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279878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_conteudos_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F133EF-57E9-A445-9DA9-C3C00386089E}"/>
              </a:ext>
            </a:extLst>
          </p:cNvPr>
          <p:cNvSpPr/>
          <p:nvPr/>
        </p:nvSpPr>
        <p:spPr>
          <a:xfrm>
            <a:off x="0" y="857251"/>
            <a:ext cx="9144000" cy="4286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71FFF38D-8908-0B4B-85AF-EC00E2C3C13B}"/>
              </a:ext>
            </a:extLst>
          </p:cNvPr>
          <p:cNvSpPr/>
          <p:nvPr userDrawn="1"/>
        </p:nvSpPr>
        <p:spPr>
          <a:xfrm>
            <a:off x="0" y="857251"/>
            <a:ext cx="9144000" cy="4286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14">
            <a:extLst>
              <a:ext uri="{FF2B5EF4-FFF2-40B4-BE49-F238E27FC236}">
                <a16:creationId xmlns:a16="http://schemas.microsoft.com/office/drawing/2014/main" id="{1BD7F7C8-BA8E-0043-B7DD-BC05678FD659}"/>
              </a:ext>
            </a:extLst>
          </p:cNvPr>
          <p:cNvSpPr>
            <a:spLocks noGrp="1"/>
          </p:cNvSpPr>
          <p:nvPr>
            <p:ph type="body" sz="quarter" idx="15"/>
          </p:nvPr>
        </p:nvSpPr>
        <p:spPr>
          <a:xfrm>
            <a:off x="914269" y="970789"/>
            <a:ext cx="7499028" cy="739205"/>
          </a:xfrm>
          <a:prstGeom prst="rect">
            <a:avLst/>
          </a:prstGeom>
          <a:noFill/>
        </p:spPr>
        <p:txBody>
          <a:bodyPr wrap="square" lIns="144000" tIns="36000" rIns="72000" bIns="72000" rtlCol="0" anchor="ctr">
            <a:noAutofit/>
          </a:bodyPr>
          <a:lstStyle>
            <a:lvl1pPr marL="0">
              <a:spcBef>
                <a:spcPts val="0"/>
              </a:spcBef>
              <a:defRPr lang="pt-PT" sz="2400" b="1" dirty="0">
                <a:latin typeface="+mn-lt"/>
              </a:defRPr>
            </a:lvl1pPr>
          </a:lstStyle>
          <a:p>
            <a:pPr marL="27000" lvl="0">
              <a:lnSpc>
                <a:spcPts val="2190"/>
              </a:lnSpc>
            </a:pPr>
            <a:r>
              <a:rPr lang="en-US" dirty="0"/>
              <a:t>Click to edit Master text styles</a:t>
            </a:r>
          </a:p>
        </p:txBody>
      </p:sp>
      <p:sp>
        <p:nvSpPr>
          <p:cNvPr id="13" name="Slide Number Placeholder 5">
            <a:extLst>
              <a:ext uri="{FF2B5EF4-FFF2-40B4-BE49-F238E27FC236}">
                <a16:creationId xmlns:a16="http://schemas.microsoft.com/office/drawing/2014/main" id="{6B9CC063-98B3-A149-AE3D-C02FCF180372}"/>
              </a:ext>
            </a:extLst>
          </p:cNvPr>
          <p:cNvSpPr txBox="1">
            <a:spLocks/>
          </p:cNvSpPr>
          <p:nvPr/>
        </p:nvSpPr>
        <p:spPr>
          <a:xfrm>
            <a:off x="8631624" y="4704852"/>
            <a:ext cx="409087" cy="323165"/>
          </a:xfrm>
          <a:prstGeom prst="rect">
            <a:avLst/>
          </a:prstGeom>
        </p:spPr>
        <p:txBody>
          <a:bodyPr wrap="none">
            <a:spAutoFit/>
          </a:bodyPr>
          <a:lstStyle>
            <a:defPPr>
              <a:defRPr lang="en-US"/>
            </a:defPPr>
            <a:lvl1pPr marL="0" algn="l" defTabSz="914400" rtl="0" eaLnBrk="1" latinLnBrk="0" hangingPunct="1">
              <a:defRPr lang="pt-PT" sz="20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50B11A2-EC07-204D-8445-E1810AA19473}" type="slidenum">
              <a:rPr lang="en-US" sz="1500" smtClean="0"/>
              <a:pPr algn="ctr"/>
              <a:t>‹#›</a:t>
            </a:fld>
            <a:endParaRPr lang="en-US" sz="1500" dirty="0"/>
          </a:p>
        </p:txBody>
      </p:sp>
      <p:sp>
        <p:nvSpPr>
          <p:cNvPr id="17" name="Slide Number Placeholder 5">
            <a:extLst>
              <a:ext uri="{FF2B5EF4-FFF2-40B4-BE49-F238E27FC236}">
                <a16:creationId xmlns:a16="http://schemas.microsoft.com/office/drawing/2014/main" id="{FD12D7E2-FC37-DD47-B8DE-2D73E59AAD69}"/>
              </a:ext>
            </a:extLst>
          </p:cNvPr>
          <p:cNvSpPr txBox="1">
            <a:spLocks/>
          </p:cNvSpPr>
          <p:nvPr userDrawn="1"/>
        </p:nvSpPr>
        <p:spPr>
          <a:xfrm>
            <a:off x="8631624" y="4704852"/>
            <a:ext cx="409087" cy="323165"/>
          </a:xfrm>
          <a:prstGeom prst="rect">
            <a:avLst/>
          </a:prstGeom>
        </p:spPr>
        <p:txBody>
          <a:bodyPr wrap="none">
            <a:spAutoFit/>
          </a:bodyPr>
          <a:lstStyle>
            <a:defPPr>
              <a:defRPr lang="en-US"/>
            </a:defPPr>
            <a:lvl1pPr marL="0" algn="l" defTabSz="914400" rtl="0" eaLnBrk="1" latinLnBrk="0" hangingPunct="1">
              <a:defRPr lang="pt-PT" sz="20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50B11A2-EC07-204D-8445-E1810AA19473}" type="slidenum">
              <a:rPr lang="en-US" sz="1500" smtClean="0"/>
              <a:pPr algn="ctr"/>
              <a:t>‹#›</a:t>
            </a:fld>
            <a:endParaRPr lang="en-US" sz="1500" dirty="0"/>
          </a:p>
        </p:txBody>
      </p:sp>
      <p:sp>
        <p:nvSpPr>
          <p:cNvPr id="4" name="Footer Placeholder 2">
            <a:extLst>
              <a:ext uri="{FF2B5EF4-FFF2-40B4-BE49-F238E27FC236}">
                <a16:creationId xmlns:a16="http://schemas.microsoft.com/office/drawing/2014/main" id="{A359BF86-0DF1-FD4C-1AF6-60B6144CDDE2}"/>
              </a:ext>
            </a:extLst>
          </p:cNvPr>
          <p:cNvSpPr txBox="1">
            <a:spLocks/>
          </p:cNvSpPr>
          <p:nvPr userDrawn="1"/>
        </p:nvSpPr>
        <p:spPr>
          <a:xfrm>
            <a:off x="5459506" y="4767263"/>
            <a:ext cx="3208335" cy="198029"/>
          </a:xfrm>
          <a:prstGeom prst="rect">
            <a:avLst/>
          </a:prstGeom>
        </p:spPr>
        <p:txBody>
          <a:bodyPr wrap="square">
            <a:noAutofit/>
          </a:bodyPr>
          <a:lstStyle>
            <a:defPPr>
              <a:defRPr lang="en-US"/>
            </a:defPPr>
            <a:lvl1pPr marL="0" algn="r" defTabSz="914400" rtl="0" eaLnBrk="1" latinLnBrk="0" hangingPunct="1">
              <a:defRPr lang="pt-PT" sz="900" b="1" kern="1200" dirty="0" smtClean="0">
                <a:solidFill>
                  <a:srgbClr val="BDB9B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a:t>Artificial Intelligence: Challenges in Public Service Training</a:t>
            </a:r>
          </a:p>
        </p:txBody>
      </p:sp>
      <p:sp>
        <p:nvSpPr>
          <p:cNvPr id="2" name="Title Placeholder 1">
            <a:extLst>
              <a:ext uri="{FF2B5EF4-FFF2-40B4-BE49-F238E27FC236}">
                <a16:creationId xmlns:a16="http://schemas.microsoft.com/office/drawing/2014/main" id="{AD56F226-7B0D-874C-83AE-7B8F40217EC5}"/>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pic>
        <p:nvPicPr>
          <p:cNvPr id="3" name="Imagem 2" descr="Uma imagem com captura de ecrã, Retângulo, Saturação de cores, design&#10;&#10;Descrição gerada automaticamente">
            <a:extLst>
              <a:ext uri="{FF2B5EF4-FFF2-40B4-BE49-F238E27FC236}">
                <a16:creationId xmlns:a16="http://schemas.microsoft.com/office/drawing/2014/main" id="{E5F4D2AF-1304-69C1-0929-8EE06979DCDB}"/>
              </a:ext>
            </a:extLst>
          </p:cNvPr>
          <p:cNvPicPr>
            <a:picLocks noChangeAspect="1"/>
          </p:cNvPicPr>
          <p:nvPr userDrawn="1"/>
        </p:nvPicPr>
        <p:blipFill>
          <a:blip r:embed="rId2"/>
          <a:srcRect r="7001"/>
          <a:stretch/>
        </p:blipFill>
        <p:spPr>
          <a:xfrm>
            <a:off x="8640856" y="4795893"/>
            <a:ext cx="45790" cy="152635"/>
          </a:xfrm>
          <a:prstGeom prst="rect">
            <a:avLst/>
          </a:prstGeom>
        </p:spPr>
      </p:pic>
    </p:spTree>
    <p:extLst>
      <p:ext uri="{BB962C8B-B14F-4D97-AF65-F5344CB8AC3E}">
        <p14:creationId xmlns:p14="http://schemas.microsoft.com/office/powerpoint/2010/main" val="1641937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_conteudos_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2D4DC5-A0BE-FB46-B07D-8E1405E8E3C7}"/>
              </a:ext>
            </a:extLst>
          </p:cNvPr>
          <p:cNvSpPr/>
          <p:nvPr/>
        </p:nvSpPr>
        <p:spPr>
          <a:xfrm>
            <a:off x="0" y="2032790"/>
            <a:ext cx="9144000" cy="23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E4C99A"/>
              </a:solidFill>
            </a:endParaRPr>
          </a:p>
        </p:txBody>
      </p:sp>
      <p:sp>
        <p:nvSpPr>
          <p:cNvPr id="17" name="Rectangle 16">
            <a:extLst>
              <a:ext uri="{FF2B5EF4-FFF2-40B4-BE49-F238E27FC236}">
                <a16:creationId xmlns:a16="http://schemas.microsoft.com/office/drawing/2014/main" id="{5F463A11-5153-F947-A90C-722FD92BFE8C}"/>
              </a:ext>
            </a:extLst>
          </p:cNvPr>
          <p:cNvSpPr/>
          <p:nvPr userDrawn="1"/>
        </p:nvSpPr>
        <p:spPr>
          <a:xfrm>
            <a:off x="0" y="2032790"/>
            <a:ext cx="9144000" cy="2371500"/>
          </a:xfrm>
          <a:prstGeom prst="rect">
            <a:avLst/>
          </a:prstGeom>
          <a:solidFill>
            <a:srgbClr val="701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4C99A"/>
              </a:solidFill>
            </a:endParaRPr>
          </a:p>
        </p:txBody>
      </p:sp>
      <p:sp>
        <p:nvSpPr>
          <p:cNvPr id="13" name="Text Placeholder 14">
            <a:extLst>
              <a:ext uri="{FF2B5EF4-FFF2-40B4-BE49-F238E27FC236}">
                <a16:creationId xmlns:a16="http://schemas.microsoft.com/office/drawing/2014/main" id="{7083F7D4-3921-7F43-9EDA-5C2492425415}"/>
              </a:ext>
            </a:extLst>
          </p:cNvPr>
          <p:cNvSpPr>
            <a:spLocks noGrp="1"/>
          </p:cNvSpPr>
          <p:nvPr>
            <p:ph type="body" sz="quarter" idx="16" hasCustomPrompt="1"/>
          </p:nvPr>
        </p:nvSpPr>
        <p:spPr>
          <a:xfrm>
            <a:off x="994514" y="2340148"/>
            <a:ext cx="2875358" cy="1383963"/>
          </a:xfrm>
          <a:prstGeom prst="rect">
            <a:avLst/>
          </a:prstGeom>
        </p:spPr>
        <p:txBody>
          <a:bodyPr wrap="square" lIns="90000">
            <a:noAutofit/>
          </a:bodyPr>
          <a:lstStyle>
            <a:lvl1pPr>
              <a:lnSpc>
                <a:spcPct val="100000"/>
              </a:lnSpc>
              <a:spcBef>
                <a:spcPts val="0"/>
              </a:spcBef>
              <a:defRPr lang="pt-PT" sz="2600" dirty="0">
                <a:solidFill>
                  <a:schemeClr val="bg1"/>
                </a:solidFill>
                <a:latin typeface="+mn-lt"/>
              </a:defRPr>
            </a:lvl1pPr>
          </a:lstStyle>
          <a:p>
            <a:pPr marL="27000" lvl="0">
              <a:lnSpc>
                <a:spcPts val="2190"/>
              </a:lnSpc>
            </a:pPr>
            <a:r>
              <a:rPr lang="en-US" dirty="0"/>
              <a:t>Click to edit Master text styles</a:t>
            </a:r>
          </a:p>
        </p:txBody>
      </p:sp>
      <p:sp>
        <p:nvSpPr>
          <p:cNvPr id="4" name="Footer Placeholder 2">
            <a:extLst>
              <a:ext uri="{FF2B5EF4-FFF2-40B4-BE49-F238E27FC236}">
                <a16:creationId xmlns:a16="http://schemas.microsoft.com/office/drawing/2014/main" id="{BBC3BB3E-C2A9-B2DC-639C-CF2B4FD17472}"/>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32543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_exposicao_assunto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F1BB655-AB64-5A4F-9687-A96CDDDC5002}"/>
              </a:ext>
            </a:extLst>
          </p:cNvPr>
          <p:cNvSpPr/>
          <p:nvPr userDrawn="1"/>
        </p:nvSpPr>
        <p:spPr>
          <a:xfrm>
            <a:off x="0" y="2454229"/>
            <a:ext cx="9144000" cy="11924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DDDDC065-81F4-6B41-8978-95E8FE19BF7F}"/>
              </a:ext>
            </a:extLst>
          </p:cNvPr>
          <p:cNvSpPr/>
          <p:nvPr/>
        </p:nvSpPr>
        <p:spPr>
          <a:xfrm>
            <a:off x="0" y="2454229"/>
            <a:ext cx="9144000" cy="11924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14">
            <a:extLst>
              <a:ext uri="{FF2B5EF4-FFF2-40B4-BE49-F238E27FC236}">
                <a16:creationId xmlns:a16="http://schemas.microsoft.com/office/drawing/2014/main" id="{1BD7F7C8-BA8E-0043-B7DD-BC05678FD659}"/>
              </a:ext>
            </a:extLst>
          </p:cNvPr>
          <p:cNvSpPr>
            <a:spLocks noGrp="1"/>
          </p:cNvSpPr>
          <p:nvPr>
            <p:ph type="body" sz="quarter" idx="15"/>
          </p:nvPr>
        </p:nvSpPr>
        <p:spPr>
          <a:xfrm>
            <a:off x="923243" y="1020480"/>
            <a:ext cx="2783934" cy="828514"/>
          </a:xfrm>
          <a:prstGeom prst="rect">
            <a:avLst/>
          </a:prstGeom>
          <a:noFill/>
        </p:spPr>
        <p:txBody>
          <a:bodyPr wrap="square" lIns="144000" tIns="36000" rIns="72000" bIns="72000" rtlCol="0">
            <a:noAutofit/>
          </a:bodyPr>
          <a:lstStyle>
            <a:lvl1pPr marL="0">
              <a:lnSpc>
                <a:spcPct val="100000"/>
              </a:lnSpc>
              <a:spcBef>
                <a:spcPts val="0"/>
              </a:spcBef>
              <a:defRPr lang="pt-PT" sz="1350" b="1" dirty="0">
                <a:latin typeface="+mn-lt"/>
              </a:defRPr>
            </a:lvl1pPr>
          </a:lstStyle>
          <a:p>
            <a:pPr marL="27000" lvl="0"/>
            <a:r>
              <a:rPr lang="en-US"/>
              <a:t>Click to edit Master text styles</a:t>
            </a:r>
          </a:p>
        </p:txBody>
      </p:sp>
      <p:sp>
        <p:nvSpPr>
          <p:cNvPr id="25" name="Text Placeholder 14">
            <a:extLst>
              <a:ext uri="{FF2B5EF4-FFF2-40B4-BE49-F238E27FC236}">
                <a16:creationId xmlns:a16="http://schemas.microsoft.com/office/drawing/2014/main" id="{FE630819-5BA3-6F49-8D1B-C962B3C51704}"/>
              </a:ext>
            </a:extLst>
          </p:cNvPr>
          <p:cNvSpPr>
            <a:spLocks noGrp="1"/>
          </p:cNvSpPr>
          <p:nvPr>
            <p:ph type="body" sz="quarter" idx="17"/>
          </p:nvPr>
        </p:nvSpPr>
        <p:spPr>
          <a:xfrm>
            <a:off x="994514" y="2629945"/>
            <a:ext cx="2875358" cy="211199"/>
          </a:xfrm>
          <a:prstGeom prst="rect">
            <a:avLst/>
          </a:prstGeom>
        </p:spPr>
        <p:txBody>
          <a:bodyPr wrap="square" lIns="90000">
            <a:noAutofit/>
          </a:bodyPr>
          <a:lstStyle>
            <a:lvl1pPr>
              <a:defRPr lang="en-US" sz="1350" b="1" kern="1200" dirty="0" smtClean="0">
                <a:solidFill>
                  <a:srgbClr val="B1005D"/>
                </a:solidFill>
                <a:latin typeface="+mn-lt"/>
                <a:ea typeface="+mn-ea"/>
                <a:cs typeface="+mn-cs"/>
              </a:defRPr>
            </a:lvl1pPr>
          </a:lstStyle>
          <a:p>
            <a:pPr lvl="0"/>
            <a:r>
              <a:rPr lang="en-US" dirty="0"/>
              <a:t>Click to edit Master text styles</a:t>
            </a:r>
          </a:p>
        </p:txBody>
      </p:sp>
      <p:sp>
        <p:nvSpPr>
          <p:cNvPr id="13" name="Text Placeholder 14">
            <a:extLst>
              <a:ext uri="{FF2B5EF4-FFF2-40B4-BE49-F238E27FC236}">
                <a16:creationId xmlns:a16="http://schemas.microsoft.com/office/drawing/2014/main" id="{7083F7D4-3921-7F43-9EDA-5C2492425415}"/>
              </a:ext>
            </a:extLst>
          </p:cNvPr>
          <p:cNvSpPr>
            <a:spLocks noGrp="1"/>
          </p:cNvSpPr>
          <p:nvPr>
            <p:ph type="body" sz="quarter" idx="16"/>
          </p:nvPr>
        </p:nvSpPr>
        <p:spPr>
          <a:xfrm>
            <a:off x="994514" y="2826843"/>
            <a:ext cx="3088162" cy="619535"/>
          </a:xfrm>
          <a:prstGeom prst="rect">
            <a:avLst/>
          </a:prstGeom>
        </p:spPr>
        <p:txBody>
          <a:bodyPr wrap="square" lIns="90000">
            <a:noAutofit/>
          </a:bodyPr>
          <a:lstStyle>
            <a:lvl1pPr>
              <a:defRPr lang="en-US" sz="1800" kern="1200" dirty="0" smtClean="0">
                <a:solidFill>
                  <a:schemeClr val="tx1">
                    <a:lumMod val="50000"/>
                    <a:lumOff val="50000"/>
                  </a:schemeClr>
                </a:solidFill>
                <a:latin typeface="+mj-lt"/>
                <a:ea typeface="+mn-ea"/>
                <a:cs typeface="+mn-cs"/>
              </a:defRPr>
            </a:lvl1pPr>
          </a:lstStyle>
          <a:p>
            <a:pPr lvl="0"/>
            <a:r>
              <a:rPr lang="en-US" dirty="0"/>
              <a:t>Click to edit Master text styles</a:t>
            </a:r>
          </a:p>
        </p:txBody>
      </p:sp>
      <p:sp>
        <p:nvSpPr>
          <p:cNvPr id="26" name="Text Placeholder 14">
            <a:extLst>
              <a:ext uri="{FF2B5EF4-FFF2-40B4-BE49-F238E27FC236}">
                <a16:creationId xmlns:a16="http://schemas.microsoft.com/office/drawing/2014/main" id="{839A13EF-4FE4-784D-B544-1DAC5A32D027}"/>
              </a:ext>
            </a:extLst>
          </p:cNvPr>
          <p:cNvSpPr>
            <a:spLocks noGrp="1"/>
          </p:cNvSpPr>
          <p:nvPr>
            <p:ph type="body" sz="quarter" idx="18"/>
          </p:nvPr>
        </p:nvSpPr>
        <p:spPr>
          <a:xfrm>
            <a:off x="4106093" y="993377"/>
            <a:ext cx="1099076" cy="837915"/>
          </a:xfrm>
          <a:prstGeom prst="rect">
            <a:avLst/>
          </a:prstGeom>
          <a:noFill/>
        </p:spPr>
        <p:txBody>
          <a:bodyPr wrap="square" lIns="144000" tIns="36000" rIns="72000" bIns="72000" rtlCol="0">
            <a:noAutofit/>
          </a:bodyPr>
          <a:lstStyle>
            <a:lvl1pPr marL="0">
              <a:lnSpc>
                <a:spcPct val="100000"/>
              </a:lnSpc>
              <a:spcBef>
                <a:spcPts val="0"/>
              </a:spcBef>
              <a:defRPr lang="pt-PT" sz="1050" b="0" dirty="0">
                <a:solidFill>
                  <a:schemeClr val="tx1">
                    <a:lumMod val="50000"/>
                    <a:lumOff val="50000"/>
                  </a:schemeClr>
                </a:solidFill>
                <a:latin typeface="+mn-lt"/>
              </a:defRPr>
            </a:lvl1pPr>
          </a:lstStyle>
          <a:p>
            <a:pPr marL="27000" lvl="0"/>
            <a:r>
              <a:rPr lang="en-US"/>
              <a:t>Click to edit Master text styles</a:t>
            </a:r>
          </a:p>
        </p:txBody>
      </p:sp>
      <p:sp>
        <p:nvSpPr>
          <p:cNvPr id="27" name="Text Placeholder 14">
            <a:extLst>
              <a:ext uri="{FF2B5EF4-FFF2-40B4-BE49-F238E27FC236}">
                <a16:creationId xmlns:a16="http://schemas.microsoft.com/office/drawing/2014/main" id="{1B58AFE6-B469-6A4E-AA51-63B698773F07}"/>
              </a:ext>
            </a:extLst>
          </p:cNvPr>
          <p:cNvSpPr>
            <a:spLocks noGrp="1"/>
          </p:cNvSpPr>
          <p:nvPr>
            <p:ph type="body" sz="quarter" idx="19"/>
          </p:nvPr>
        </p:nvSpPr>
        <p:spPr>
          <a:xfrm>
            <a:off x="4106092" y="2585410"/>
            <a:ext cx="1099076" cy="991594"/>
          </a:xfrm>
          <a:prstGeom prst="rect">
            <a:avLst/>
          </a:prstGeom>
          <a:noFill/>
        </p:spPr>
        <p:txBody>
          <a:bodyPr wrap="square" lIns="144000" tIns="36000" rIns="72000" bIns="72000" rtlCol="0">
            <a:noAutofit/>
          </a:bodyPr>
          <a:lstStyle>
            <a:lvl1pPr marL="0">
              <a:lnSpc>
                <a:spcPts val="1320"/>
              </a:lnSpc>
              <a:spcBef>
                <a:spcPts val="0"/>
              </a:spcBef>
              <a:defRPr lang="pt-PT" sz="1050" b="0" dirty="0">
                <a:solidFill>
                  <a:schemeClr val="tx1">
                    <a:lumMod val="50000"/>
                    <a:lumOff val="50000"/>
                  </a:schemeClr>
                </a:solidFill>
                <a:latin typeface="+mn-lt"/>
              </a:defRPr>
            </a:lvl1pPr>
          </a:lstStyle>
          <a:p>
            <a:pPr marL="27000" lvl="0"/>
            <a:r>
              <a:rPr lang="en-US" dirty="0"/>
              <a:t>Click to edit Master text styles</a:t>
            </a:r>
          </a:p>
        </p:txBody>
      </p:sp>
      <p:sp>
        <p:nvSpPr>
          <p:cNvPr id="28" name="Text Placeholder 14">
            <a:extLst>
              <a:ext uri="{FF2B5EF4-FFF2-40B4-BE49-F238E27FC236}">
                <a16:creationId xmlns:a16="http://schemas.microsoft.com/office/drawing/2014/main" id="{E64BDAE7-4F2E-3942-8725-C2F3F3C833B3}"/>
              </a:ext>
            </a:extLst>
          </p:cNvPr>
          <p:cNvSpPr>
            <a:spLocks noGrp="1"/>
          </p:cNvSpPr>
          <p:nvPr>
            <p:ph type="body" sz="quarter" idx="20"/>
          </p:nvPr>
        </p:nvSpPr>
        <p:spPr>
          <a:xfrm>
            <a:off x="4106092" y="3867599"/>
            <a:ext cx="1099076" cy="937276"/>
          </a:xfrm>
          <a:prstGeom prst="rect">
            <a:avLst/>
          </a:prstGeom>
          <a:noFill/>
        </p:spPr>
        <p:txBody>
          <a:bodyPr wrap="square" lIns="144000" tIns="36000" rIns="72000" bIns="72000" rtlCol="0">
            <a:noAutofit/>
          </a:bodyPr>
          <a:lstStyle>
            <a:lvl1pPr marL="0">
              <a:lnSpc>
                <a:spcPct val="100000"/>
              </a:lnSpc>
              <a:spcBef>
                <a:spcPts val="0"/>
              </a:spcBef>
              <a:defRPr lang="pt-PT" sz="1050" b="0" dirty="0">
                <a:solidFill>
                  <a:schemeClr val="tx1">
                    <a:lumMod val="50000"/>
                    <a:lumOff val="50000"/>
                  </a:schemeClr>
                </a:solidFill>
                <a:latin typeface="+mn-lt"/>
              </a:defRPr>
            </a:lvl1pPr>
          </a:lstStyle>
          <a:p>
            <a:pPr marL="27000" lvl="0"/>
            <a:r>
              <a:rPr lang="en-US"/>
              <a:t>Click to edit Master text styles</a:t>
            </a:r>
          </a:p>
        </p:txBody>
      </p:sp>
      <p:sp>
        <p:nvSpPr>
          <p:cNvPr id="29" name="Text Placeholder 14">
            <a:extLst>
              <a:ext uri="{FF2B5EF4-FFF2-40B4-BE49-F238E27FC236}">
                <a16:creationId xmlns:a16="http://schemas.microsoft.com/office/drawing/2014/main" id="{95A3C530-071D-2A49-BB45-090066BB8B0C}"/>
              </a:ext>
            </a:extLst>
          </p:cNvPr>
          <p:cNvSpPr>
            <a:spLocks noGrp="1"/>
          </p:cNvSpPr>
          <p:nvPr>
            <p:ph type="body" sz="quarter" idx="21"/>
          </p:nvPr>
        </p:nvSpPr>
        <p:spPr>
          <a:xfrm>
            <a:off x="5245009" y="3867599"/>
            <a:ext cx="1099076" cy="937276"/>
          </a:xfrm>
          <a:prstGeom prst="rect">
            <a:avLst/>
          </a:prstGeom>
          <a:noFill/>
        </p:spPr>
        <p:txBody>
          <a:bodyPr wrap="square" lIns="144000" tIns="36000" rIns="72000" bIns="72000" rtlCol="0">
            <a:noAutofit/>
          </a:bodyPr>
          <a:lstStyle>
            <a:lvl1pPr marL="0">
              <a:lnSpc>
                <a:spcPct val="100000"/>
              </a:lnSpc>
              <a:spcBef>
                <a:spcPts val="0"/>
              </a:spcBef>
              <a:defRPr lang="pt-PT" sz="1050" b="0" dirty="0">
                <a:solidFill>
                  <a:schemeClr val="tx1">
                    <a:lumMod val="50000"/>
                    <a:lumOff val="50000"/>
                  </a:schemeClr>
                </a:solidFill>
                <a:latin typeface="+mn-lt"/>
              </a:defRPr>
            </a:lvl1pPr>
          </a:lstStyle>
          <a:p>
            <a:pPr marL="27000" lvl="0"/>
            <a:r>
              <a:rPr lang="en-US"/>
              <a:t>Click to edit Master text styles</a:t>
            </a:r>
          </a:p>
        </p:txBody>
      </p:sp>
      <p:sp>
        <p:nvSpPr>
          <p:cNvPr id="30" name="Text Placeholder 14">
            <a:extLst>
              <a:ext uri="{FF2B5EF4-FFF2-40B4-BE49-F238E27FC236}">
                <a16:creationId xmlns:a16="http://schemas.microsoft.com/office/drawing/2014/main" id="{ACA1705C-FD44-7645-929F-3890C96E6604}"/>
              </a:ext>
            </a:extLst>
          </p:cNvPr>
          <p:cNvSpPr>
            <a:spLocks noGrp="1"/>
          </p:cNvSpPr>
          <p:nvPr>
            <p:ph type="body" sz="quarter" idx="22"/>
          </p:nvPr>
        </p:nvSpPr>
        <p:spPr>
          <a:xfrm>
            <a:off x="6383927" y="3867599"/>
            <a:ext cx="1099076" cy="937276"/>
          </a:xfrm>
          <a:prstGeom prst="rect">
            <a:avLst/>
          </a:prstGeom>
          <a:noFill/>
        </p:spPr>
        <p:txBody>
          <a:bodyPr wrap="square" lIns="144000" tIns="36000" rIns="72000" bIns="72000" rtlCol="0">
            <a:noAutofit/>
          </a:bodyPr>
          <a:lstStyle>
            <a:lvl1pPr marL="0">
              <a:lnSpc>
                <a:spcPct val="100000"/>
              </a:lnSpc>
              <a:spcBef>
                <a:spcPts val="0"/>
              </a:spcBef>
              <a:defRPr lang="pt-PT" sz="1050" b="0" dirty="0">
                <a:solidFill>
                  <a:schemeClr val="tx1">
                    <a:lumMod val="50000"/>
                    <a:lumOff val="50000"/>
                  </a:schemeClr>
                </a:solidFill>
                <a:latin typeface="+mn-lt"/>
              </a:defRPr>
            </a:lvl1pPr>
          </a:lstStyle>
          <a:p>
            <a:pPr marL="27000" lvl="0"/>
            <a:r>
              <a:rPr lang="en-US"/>
              <a:t>Click to edit Master text styles</a:t>
            </a:r>
          </a:p>
        </p:txBody>
      </p:sp>
      <p:sp>
        <p:nvSpPr>
          <p:cNvPr id="31" name="Text Placeholder 14">
            <a:extLst>
              <a:ext uri="{FF2B5EF4-FFF2-40B4-BE49-F238E27FC236}">
                <a16:creationId xmlns:a16="http://schemas.microsoft.com/office/drawing/2014/main" id="{6FD8C41B-3B5B-164D-A58A-773225352FF2}"/>
              </a:ext>
            </a:extLst>
          </p:cNvPr>
          <p:cNvSpPr>
            <a:spLocks noGrp="1"/>
          </p:cNvSpPr>
          <p:nvPr>
            <p:ph type="body" sz="quarter" idx="23"/>
          </p:nvPr>
        </p:nvSpPr>
        <p:spPr>
          <a:xfrm>
            <a:off x="7522844" y="3867599"/>
            <a:ext cx="1099076" cy="937276"/>
          </a:xfrm>
          <a:prstGeom prst="rect">
            <a:avLst/>
          </a:prstGeom>
          <a:noFill/>
        </p:spPr>
        <p:txBody>
          <a:bodyPr wrap="square" lIns="144000" tIns="36000" rIns="72000" bIns="72000" rtlCol="0">
            <a:noAutofit/>
          </a:bodyPr>
          <a:lstStyle>
            <a:lvl1pPr marL="0">
              <a:lnSpc>
                <a:spcPct val="100000"/>
              </a:lnSpc>
              <a:spcBef>
                <a:spcPts val="0"/>
              </a:spcBef>
              <a:defRPr lang="pt-PT" sz="1050" b="0" dirty="0">
                <a:solidFill>
                  <a:schemeClr val="tx1">
                    <a:lumMod val="50000"/>
                    <a:lumOff val="50000"/>
                  </a:schemeClr>
                </a:solidFill>
                <a:latin typeface="+mn-lt"/>
              </a:defRPr>
            </a:lvl1pPr>
          </a:lstStyle>
          <a:p>
            <a:pPr marL="27000" lvl="0"/>
            <a:r>
              <a:rPr lang="en-US"/>
              <a:t>Click to edit Master text styles</a:t>
            </a:r>
          </a:p>
        </p:txBody>
      </p:sp>
      <p:sp>
        <p:nvSpPr>
          <p:cNvPr id="32" name="Text Placeholder 14">
            <a:extLst>
              <a:ext uri="{FF2B5EF4-FFF2-40B4-BE49-F238E27FC236}">
                <a16:creationId xmlns:a16="http://schemas.microsoft.com/office/drawing/2014/main" id="{53F80ACB-FCA8-E647-80A9-1D79CE5FBBC3}"/>
              </a:ext>
            </a:extLst>
          </p:cNvPr>
          <p:cNvSpPr>
            <a:spLocks noGrp="1"/>
          </p:cNvSpPr>
          <p:nvPr>
            <p:ph type="body" sz="quarter" idx="24"/>
          </p:nvPr>
        </p:nvSpPr>
        <p:spPr>
          <a:xfrm>
            <a:off x="5436824" y="993377"/>
            <a:ext cx="3393337" cy="1395166"/>
          </a:xfrm>
          <a:prstGeom prst="rect">
            <a:avLst/>
          </a:prstGeom>
          <a:noFill/>
        </p:spPr>
        <p:txBody>
          <a:bodyPr wrap="square" lIns="108000" rtlCol="0">
            <a:noAutofit/>
          </a:bodyPr>
          <a:lstStyle>
            <a:lvl1pPr>
              <a:lnSpc>
                <a:spcPct val="100000"/>
              </a:lnSpc>
              <a:spcBef>
                <a:spcPts val="0"/>
              </a:spcBef>
              <a:defRPr lang="pt-PT" sz="1050" b="0" dirty="0">
                <a:latin typeface="+mn-lt"/>
              </a:defRPr>
            </a:lvl1pPr>
          </a:lstStyle>
          <a:p>
            <a:pPr lvl="0">
              <a:lnSpc>
                <a:spcPts val="1260"/>
              </a:lnSpc>
            </a:pPr>
            <a:r>
              <a:rPr lang="en-US"/>
              <a:t>Click to edit Master text styles</a:t>
            </a:r>
          </a:p>
        </p:txBody>
      </p:sp>
      <p:sp>
        <p:nvSpPr>
          <p:cNvPr id="35" name="Text Placeholder 14">
            <a:extLst>
              <a:ext uri="{FF2B5EF4-FFF2-40B4-BE49-F238E27FC236}">
                <a16:creationId xmlns:a16="http://schemas.microsoft.com/office/drawing/2014/main" id="{24F73267-379D-E941-B017-86CD1695FBE0}"/>
              </a:ext>
            </a:extLst>
          </p:cNvPr>
          <p:cNvSpPr>
            <a:spLocks noGrp="1"/>
          </p:cNvSpPr>
          <p:nvPr>
            <p:ph type="body" sz="quarter" idx="25"/>
          </p:nvPr>
        </p:nvSpPr>
        <p:spPr>
          <a:xfrm>
            <a:off x="5228584" y="2589836"/>
            <a:ext cx="3601577" cy="981837"/>
          </a:xfrm>
          <a:prstGeom prst="rect">
            <a:avLst/>
          </a:prstGeom>
        </p:spPr>
        <p:txBody>
          <a:bodyPr wrap="square" lIns="90000">
            <a:noAutofit/>
          </a:bodyPr>
          <a:lstStyle>
            <a:lvl1pPr>
              <a:spcBef>
                <a:spcPts val="0"/>
              </a:spcBef>
              <a:defRPr lang="pt-PT" sz="1350" dirty="0">
                <a:solidFill>
                  <a:srgbClr val="B1005D"/>
                </a:solidFill>
                <a:latin typeface="+mn-lt"/>
              </a:defRPr>
            </a:lvl1pPr>
          </a:lstStyle>
          <a:p>
            <a:pPr marL="214313" lvl="0" indent="-214313">
              <a:lnSpc>
                <a:spcPts val="1320"/>
              </a:lnSpc>
              <a:buFont typeface="Arial" panose="020B0604020202020204" pitchFamily="34" charset="0"/>
              <a:buChar char="•"/>
            </a:pPr>
            <a:r>
              <a:rPr lang="en-US" dirty="0"/>
              <a:t>Click to edit Master text styles</a:t>
            </a:r>
          </a:p>
          <a:p>
            <a:pPr marL="214313" lvl="1" indent="-214313">
              <a:lnSpc>
                <a:spcPts val="1320"/>
              </a:lnSpc>
              <a:buFont typeface="Arial" panose="020B0604020202020204" pitchFamily="34" charset="0"/>
              <a:buChar char="•"/>
            </a:pPr>
            <a:r>
              <a:rPr lang="en-US" dirty="0"/>
              <a:t>Second level</a:t>
            </a:r>
          </a:p>
          <a:p>
            <a:pPr marL="214313" lvl="2" indent="-214313">
              <a:lnSpc>
                <a:spcPts val="1320"/>
              </a:lnSpc>
              <a:buFont typeface="Arial" panose="020B0604020202020204" pitchFamily="34" charset="0"/>
              <a:buChar char="•"/>
            </a:pPr>
            <a:r>
              <a:rPr lang="en-US" dirty="0"/>
              <a:t>Third level</a:t>
            </a:r>
          </a:p>
        </p:txBody>
      </p:sp>
      <p:sp>
        <p:nvSpPr>
          <p:cNvPr id="4" name="Footer Placeholder 2">
            <a:extLst>
              <a:ext uri="{FF2B5EF4-FFF2-40B4-BE49-F238E27FC236}">
                <a16:creationId xmlns:a16="http://schemas.microsoft.com/office/drawing/2014/main" id="{EDAE60BB-FFC1-71EC-B29A-C17119860373}"/>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E5B0CABB-0157-6DC5-544B-AF28BA0FFC5E}"/>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2076570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_exposicao_assunto_2">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704040B-F7A1-934B-A743-09AE7B2E85B7}"/>
              </a:ext>
            </a:extLst>
          </p:cNvPr>
          <p:cNvSpPr/>
          <p:nvPr userDrawn="1"/>
        </p:nvSpPr>
        <p:spPr>
          <a:xfrm>
            <a:off x="0" y="2454229"/>
            <a:ext cx="9144000" cy="11924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E1AC"/>
              </a:solidFill>
            </a:endParaRPr>
          </a:p>
        </p:txBody>
      </p:sp>
      <p:sp>
        <p:nvSpPr>
          <p:cNvPr id="30" name="Rectangle 29">
            <a:extLst>
              <a:ext uri="{FF2B5EF4-FFF2-40B4-BE49-F238E27FC236}">
                <a16:creationId xmlns:a16="http://schemas.microsoft.com/office/drawing/2014/main" id="{E8ED3E74-47DB-BD42-90F9-3C5F19DCC8CC}"/>
              </a:ext>
            </a:extLst>
          </p:cNvPr>
          <p:cNvSpPr/>
          <p:nvPr userDrawn="1"/>
        </p:nvSpPr>
        <p:spPr>
          <a:xfrm>
            <a:off x="4193381" y="920398"/>
            <a:ext cx="4418085" cy="422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V   </a:t>
            </a:r>
          </a:p>
        </p:txBody>
      </p:sp>
      <p:sp>
        <p:nvSpPr>
          <p:cNvPr id="20" name="Rectangle 19">
            <a:extLst>
              <a:ext uri="{FF2B5EF4-FFF2-40B4-BE49-F238E27FC236}">
                <a16:creationId xmlns:a16="http://schemas.microsoft.com/office/drawing/2014/main" id="{25020671-78E8-EF49-9331-C5237E25029A}"/>
              </a:ext>
            </a:extLst>
          </p:cNvPr>
          <p:cNvSpPr/>
          <p:nvPr/>
        </p:nvSpPr>
        <p:spPr>
          <a:xfrm>
            <a:off x="0" y="2454229"/>
            <a:ext cx="9144000" cy="11924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E1AC"/>
              </a:solidFill>
            </a:endParaRPr>
          </a:p>
        </p:txBody>
      </p:sp>
      <p:cxnSp>
        <p:nvCxnSpPr>
          <p:cNvPr id="36" name="Straight Connector 35">
            <a:extLst>
              <a:ext uri="{FF2B5EF4-FFF2-40B4-BE49-F238E27FC236}">
                <a16:creationId xmlns:a16="http://schemas.microsoft.com/office/drawing/2014/main" id="{BE64E1D0-A925-BD4F-A433-FB5A876BF59F}"/>
              </a:ext>
            </a:extLst>
          </p:cNvPr>
          <p:cNvCxnSpPr>
            <a:cxnSpLocks/>
          </p:cNvCxnSpPr>
          <p:nvPr/>
        </p:nvCxnSpPr>
        <p:spPr>
          <a:xfrm>
            <a:off x="4482193" y="1597076"/>
            <a:ext cx="3709800" cy="0"/>
          </a:xfrm>
          <a:prstGeom prst="line">
            <a:avLst/>
          </a:prstGeom>
          <a:ln w="190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482197-5F49-CD4D-BF17-0915BF94DC7F}"/>
              </a:ext>
            </a:extLst>
          </p:cNvPr>
          <p:cNvCxnSpPr>
            <a:cxnSpLocks/>
          </p:cNvCxnSpPr>
          <p:nvPr/>
        </p:nvCxnSpPr>
        <p:spPr>
          <a:xfrm>
            <a:off x="4482193" y="3807588"/>
            <a:ext cx="3709800" cy="0"/>
          </a:xfrm>
          <a:prstGeom prst="line">
            <a:avLst/>
          </a:prstGeom>
          <a:ln w="190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A823E737-3F43-DC47-A43D-FF9840FF57B3}"/>
              </a:ext>
            </a:extLst>
          </p:cNvPr>
          <p:cNvSpPr>
            <a:spLocks noGrp="1"/>
          </p:cNvSpPr>
          <p:nvPr>
            <p:ph type="body" sz="quarter" idx="16"/>
          </p:nvPr>
        </p:nvSpPr>
        <p:spPr>
          <a:xfrm>
            <a:off x="4402297" y="1748164"/>
            <a:ext cx="3789696" cy="1673113"/>
          </a:xfrm>
          <a:prstGeom prst="rect">
            <a:avLst/>
          </a:prstGeom>
          <a:noFill/>
        </p:spPr>
        <p:txBody>
          <a:bodyPr wrap="square" lIns="108000" rtlCol="0">
            <a:noAutofit/>
          </a:bodyPr>
          <a:lstStyle>
            <a:lvl1pPr>
              <a:spcBef>
                <a:spcPts val="0"/>
              </a:spcBef>
              <a:defRPr lang="en-US" sz="825" dirty="0"/>
            </a:lvl1pPr>
            <a:lvl2pPr>
              <a:defRPr lang="en-US" sz="1350" dirty="0">
                <a:latin typeface="+mn-lt"/>
              </a:defRPr>
            </a:lvl2pPr>
            <a:lvl3pPr>
              <a:defRPr lang="en-US" sz="1350" dirty="0">
                <a:latin typeface="+mn-lt"/>
              </a:defRPr>
            </a:lvl3pPr>
            <a:lvl4pPr>
              <a:defRPr lang="en-US" sz="1350" dirty="0">
                <a:latin typeface="+mn-lt"/>
              </a:defRPr>
            </a:lvl4pPr>
            <a:lvl5pPr>
              <a:defRPr lang="pt-PT" sz="1350" dirty="0">
                <a:latin typeface="+mn-lt"/>
              </a:defRPr>
            </a:lvl5pPr>
          </a:lstStyle>
          <a:p>
            <a:pPr lvl="0">
              <a:lnSpc>
                <a:spcPts val="1035"/>
              </a:lnSpc>
            </a:pPr>
            <a:r>
              <a:rPr lang="en-US"/>
              <a:t>Click to edit Master text styles</a:t>
            </a:r>
          </a:p>
        </p:txBody>
      </p:sp>
      <p:sp>
        <p:nvSpPr>
          <p:cNvPr id="26" name="Text Placeholder 14">
            <a:extLst>
              <a:ext uri="{FF2B5EF4-FFF2-40B4-BE49-F238E27FC236}">
                <a16:creationId xmlns:a16="http://schemas.microsoft.com/office/drawing/2014/main" id="{3AD32F31-1538-014D-ADBB-4967A940FE8F}"/>
              </a:ext>
            </a:extLst>
          </p:cNvPr>
          <p:cNvSpPr>
            <a:spLocks noGrp="1"/>
          </p:cNvSpPr>
          <p:nvPr>
            <p:ph type="body" sz="quarter" idx="18"/>
          </p:nvPr>
        </p:nvSpPr>
        <p:spPr>
          <a:xfrm>
            <a:off x="994514" y="2826843"/>
            <a:ext cx="2875358" cy="619535"/>
          </a:xfrm>
          <a:prstGeom prst="rect">
            <a:avLst/>
          </a:prstGeom>
        </p:spPr>
        <p:txBody>
          <a:bodyPr wrap="square" lIns="90000">
            <a:noAutofit/>
          </a:bodyPr>
          <a:lstStyle>
            <a:lvl1pPr>
              <a:defRPr lang="en-US" sz="1800" kern="1200" dirty="0" smtClean="0">
                <a:solidFill>
                  <a:schemeClr val="tx1">
                    <a:lumMod val="50000"/>
                    <a:lumOff val="50000"/>
                  </a:schemeClr>
                </a:solidFill>
                <a:latin typeface="+mj-lt"/>
                <a:ea typeface="+mn-ea"/>
                <a:cs typeface="+mn-cs"/>
              </a:defRPr>
            </a:lvl1pPr>
          </a:lstStyle>
          <a:p>
            <a:pPr lvl="0"/>
            <a:r>
              <a:rPr lang="en-US"/>
              <a:t>Click to edit Master text styles</a:t>
            </a:r>
          </a:p>
        </p:txBody>
      </p:sp>
      <p:sp>
        <p:nvSpPr>
          <p:cNvPr id="27" name="Text Placeholder 14">
            <a:extLst>
              <a:ext uri="{FF2B5EF4-FFF2-40B4-BE49-F238E27FC236}">
                <a16:creationId xmlns:a16="http://schemas.microsoft.com/office/drawing/2014/main" id="{1097E01B-2F3D-784D-A490-208598DF7DFE}"/>
              </a:ext>
            </a:extLst>
          </p:cNvPr>
          <p:cNvSpPr>
            <a:spLocks noGrp="1"/>
          </p:cNvSpPr>
          <p:nvPr>
            <p:ph type="body" sz="quarter" idx="17"/>
          </p:nvPr>
        </p:nvSpPr>
        <p:spPr>
          <a:xfrm>
            <a:off x="994514" y="2629945"/>
            <a:ext cx="2875358" cy="211199"/>
          </a:xfrm>
          <a:prstGeom prst="rect">
            <a:avLst/>
          </a:prstGeom>
        </p:spPr>
        <p:txBody>
          <a:bodyPr wrap="square" lIns="90000">
            <a:noAutofit/>
          </a:bodyPr>
          <a:lstStyle>
            <a:lvl1pPr>
              <a:defRPr lang="en-US" sz="1350" b="1" kern="1200" dirty="0" smtClean="0">
                <a:solidFill>
                  <a:srgbClr val="B1005D"/>
                </a:solidFill>
                <a:latin typeface="+mn-lt"/>
                <a:ea typeface="+mn-ea"/>
                <a:cs typeface="+mn-cs"/>
              </a:defRPr>
            </a:lvl1pPr>
          </a:lstStyle>
          <a:p>
            <a:pPr lvl="0"/>
            <a:r>
              <a:rPr lang="en-US" dirty="0"/>
              <a:t>Click to edit Master text styles</a:t>
            </a:r>
          </a:p>
        </p:txBody>
      </p:sp>
      <p:sp>
        <p:nvSpPr>
          <p:cNvPr id="29" name="Text Placeholder 6">
            <a:extLst>
              <a:ext uri="{FF2B5EF4-FFF2-40B4-BE49-F238E27FC236}">
                <a16:creationId xmlns:a16="http://schemas.microsoft.com/office/drawing/2014/main" id="{C4B155FA-97D2-9B48-9980-1CE67FAEEA28}"/>
              </a:ext>
            </a:extLst>
          </p:cNvPr>
          <p:cNvSpPr>
            <a:spLocks noGrp="1"/>
          </p:cNvSpPr>
          <p:nvPr>
            <p:ph type="body" sz="quarter" idx="20"/>
          </p:nvPr>
        </p:nvSpPr>
        <p:spPr>
          <a:xfrm>
            <a:off x="4402297" y="3925180"/>
            <a:ext cx="3789696" cy="670633"/>
          </a:xfrm>
          <a:prstGeom prst="rect">
            <a:avLst/>
          </a:prstGeom>
          <a:noFill/>
        </p:spPr>
        <p:txBody>
          <a:bodyPr wrap="square" lIns="108000" rtlCol="0">
            <a:noAutofit/>
          </a:bodyPr>
          <a:lstStyle>
            <a:lvl1pPr>
              <a:spcBef>
                <a:spcPts val="0"/>
              </a:spcBef>
              <a:defRPr lang="en-US" sz="825" dirty="0"/>
            </a:lvl1pPr>
            <a:lvl2pPr>
              <a:defRPr lang="en-US" sz="1350" dirty="0">
                <a:latin typeface="+mn-lt"/>
              </a:defRPr>
            </a:lvl2pPr>
            <a:lvl3pPr>
              <a:defRPr lang="en-US" sz="1350" dirty="0">
                <a:latin typeface="+mn-lt"/>
              </a:defRPr>
            </a:lvl3pPr>
            <a:lvl4pPr>
              <a:defRPr lang="en-US" sz="1350" dirty="0">
                <a:latin typeface="+mn-lt"/>
              </a:defRPr>
            </a:lvl4pPr>
            <a:lvl5pPr>
              <a:defRPr lang="pt-PT" sz="1350" dirty="0">
                <a:latin typeface="+mn-lt"/>
              </a:defRPr>
            </a:lvl5pPr>
          </a:lstStyle>
          <a:p>
            <a:pPr lvl="0">
              <a:lnSpc>
                <a:spcPts val="1035"/>
              </a:lnSpc>
            </a:pPr>
            <a:r>
              <a:rPr lang="en-US"/>
              <a:t>Click to edit Master text styles</a:t>
            </a:r>
          </a:p>
        </p:txBody>
      </p:sp>
      <p:sp>
        <p:nvSpPr>
          <p:cNvPr id="5" name="Text Placeholder 4">
            <a:extLst>
              <a:ext uri="{FF2B5EF4-FFF2-40B4-BE49-F238E27FC236}">
                <a16:creationId xmlns:a16="http://schemas.microsoft.com/office/drawing/2014/main" id="{326F61E6-9234-3C4D-91BD-2C8B2C7E67C8}"/>
              </a:ext>
            </a:extLst>
          </p:cNvPr>
          <p:cNvSpPr>
            <a:spLocks noGrp="1"/>
          </p:cNvSpPr>
          <p:nvPr>
            <p:ph type="body" sz="quarter" idx="23"/>
          </p:nvPr>
        </p:nvSpPr>
        <p:spPr>
          <a:xfrm>
            <a:off x="4422871" y="1318420"/>
            <a:ext cx="3769122" cy="261702"/>
          </a:xfrm>
          <a:prstGeom prst="rect">
            <a:avLst/>
          </a:prstGeom>
        </p:spPr>
        <p:txBody>
          <a:bodyPr/>
          <a:lstStyle>
            <a:lvl1pPr marL="213300" indent="-213300">
              <a:lnSpc>
                <a:spcPts val="1320"/>
              </a:lnSpc>
              <a:spcBef>
                <a:spcPts val="0"/>
              </a:spcBef>
              <a:buClr>
                <a:schemeClr val="bg1">
                  <a:lumMod val="85000"/>
                </a:schemeClr>
              </a:buClr>
              <a:buFont typeface="Arial" panose="020B0604020202020204" pitchFamily="34" charset="0"/>
              <a:buChar char="•"/>
              <a:defRPr lang="en-US" sz="1350" kern="1200" smtClean="0">
                <a:solidFill>
                  <a:schemeClr val="tx1"/>
                </a:solidFill>
                <a:latin typeface="+mn-lt"/>
                <a:ea typeface="+mn-ea"/>
                <a:cs typeface="+mn-cs"/>
              </a:defRPr>
            </a:lvl1pPr>
            <a:lvl2pPr marL="471488" indent="-128588">
              <a:buFont typeface="Arial" panose="020B0604020202020204" pitchFamily="34" charset="0"/>
              <a:buChar char="•"/>
              <a:defRPr/>
            </a:lvl2pPr>
            <a:lvl3pPr marL="814388" indent="-128588">
              <a:buFont typeface="Arial" panose="020B0604020202020204" pitchFamily="34" charset="0"/>
              <a:buChar char="•"/>
              <a:defRPr/>
            </a:lvl3pPr>
            <a:lvl4pPr marL="1157288" indent="-128588">
              <a:buFont typeface="Arial" panose="020B0604020202020204" pitchFamily="34" charset="0"/>
              <a:buChar char="•"/>
              <a:defRPr/>
            </a:lvl4pPr>
            <a:lvl5pPr marL="1500188" indent="-128588">
              <a:buFont typeface="Arial" panose="020B0604020202020204" pitchFamily="34" charset="0"/>
              <a:buChar char="•"/>
              <a:defRPr/>
            </a:lvl5pPr>
          </a:lstStyle>
          <a:p>
            <a:pPr lvl="0"/>
            <a:r>
              <a:rPr lang="en-US"/>
              <a:t>Click to edit Master text styles</a:t>
            </a:r>
          </a:p>
        </p:txBody>
      </p:sp>
      <p:sp>
        <p:nvSpPr>
          <p:cNvPr id="31" name="Text Placeholder 4">
            <a:extLst>
              <a:ext uri="{FF2B5EF4-FFF2-40B4-BE49-F238E27FC236}">
                <a16:creationId xmlns:a16="http://schemas.microsoft.com/office/drawing/2014/main" id="{BE14CA27-E268-2144-A6B3-2F678134E8FB}"/>
              </a:ext>
            </a:extLst>
          </p:cNvPr>
          <p:cNvSpPr>
            <a:spLocks noGrp="1"/>
          </p:cNvSpPr>
          <p:nvPr>
            <p:ph type="body" sz="quarter" idx="24"/>
          </p:nvPr>
        </p:nvSpPr>
        <p:spPr>
          <a:xfrm>
            <a:off x="4422871" y="3533657"/>
            <a:ext cx="3769122" cy="261702"/>
          </a:xfrm>
          <a:prstGeom prst="rect">
            <a:avLst/>
          </a:prstGeom>
        </p:spPr>
        <p:txBody>
          <a:bodyPr/>
          <a:lstStyle>
            <a:lvl1pPr marL="213300" indent="-213300">
              <a:lnSpc>
                <a:spcPts val="1320"/>
              </a:lnSpc>
              <a:spcBef>
                <a:spcPts val="0"/>
              </a:spcBef>
              <a:buClr>
                <a:schemeClr val="bg1">
                  <a:lumMod val="85000"/>
                </a:schemeClr>
              </a:buClr>
              <a:buFont typeface="Arial" panose="020B0604020202020204" pitchFamily="34" charset="0"/>
              <a:buChar char="•"/>
              <a:defRPr lang="en-US" sz="1350" kern="1200" smtClean="0">
                <a:solidFill>
                  <a:schemeClr val="tx1"/>
                </a:solidFill>
                <a:latin typeface="+mn-lt"/>
                <a:ea typeface="+mn-ea"/>
                <a:cs typeface="+mn-cs"/>
              </a:defRPr>
            </a:lvl1pPr>
            <a:lvl2pPr marL="471488" indent="-128588">
              <a:buFont typeface="Arial" panose="020B0604020202020204" pitchFamily="34" charset="0"/>
              <a:buChar char="•"/>
              <a:defRPr/>
            </a:lvl2pPr>
            <a:lvl3pPr marL="814388" indent="-128588">
              <a:buFont typeface="Arial" panose="020B0604020202020204" pitchFamily="34" charset="0"/>
              <a:buChar char="•"/>
              <a:defRPr/>
            </a:lvl3pPr>
            <a:lvl4pPr marL="1157288" indent="-128588">
              <a:buFont typeface="Arial" panose="020B0604020202020204" pitchFamily="34" charset="0"/>
              <a:buChar char="•"/>
              <a:defRPr/>
            </a:lvl4pPr>
            <a:lvl5pPr marL="1500188" indent="-128588">
              <a:buFont typeface="Arial" panose="020B0604020202020204" pitchFamily="34" charset="0"/>
              <a:buChar char="•"/>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FA7AABAB-2B23-4449-A051-B6D364E46ABC}"/>
              </a:ext>
            </a:extLst>
          </p:cNvPr>
          <p:cNvCxnSpPr>
            <a:cxnSpLocks/>
          </p:cNvCxnSpPr>
          <p:nvPr userDrawn="1"/>
        </p:nvCxnSpPr>
        <p:spPr>
          <a:xfrm>
            <a:off x="4482193" y="1597076"/>
            <a:ext cx="3709800" cy="0"/>
          </a:xfrm>
          <a:prstGeom prst="line">
            <a:avLst/>
          </a:prstGeom>
          <a:ln w="190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CE4C3D-B9A9-CB43-BD47-721BD356CB83}"/>
              </a:ext>
            </a:extLst>
          </p:cNvPr>
          <p:cNvCxnSpPr>
            <a:cxnSpLocks/>
          </p:cNvCxnSpPr>
          <p:nvPr userDrawn="1"/>
        </p:nvCxnSpPr>
        <p:spPr>
          <a:xfrm>
            <a:off x="4482193" y="3807588"/>
            <a:ext cx="3709800" cy="0"/>
          </a:xfrm>
          <a:prstGeom prst="line">
            <a:avLst/>
          </a:prstGeom>
          <a:ln w="190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A4F5EDA1-F265-45B0-AB6C-9196B84499B5}"/>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97585C93-22E1-0DDA-B2EE-B211C972514A}"/>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3792082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_contactos_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DF8997C-9C72-1041-8493-1EFFEB08F959}"/>
              </a:ext>
            </a:extLst>
          </p:cNvPr>
          <p:cNvSpPr>
            <a:spLocks noGrp="1"/>
          </p:cNvSpPr>
          <p:nvPr>
            <p:ph type="pic" sz="quarter" idx="10"/>
          </p:nvPr>
        </p:nvSpPr>
        <p:spPr>
          <a:xfrm>
            <a:off x="803275" y="747712"/>
            <a:ext cx="2502956" cy="3443237"/>
          </a:xfrm>
          <a:prstGeom prst="rect">
            <a:avLst/>
          </a:prstGeom>
        </p:spPr>
        <p:txBody>
          <a:bodyPr/>
          <a:lstStyle/>
          <a:p>
            <a:r>
              <a:rPr lang="en-US"/>
              <a:t>Click icon to add picture</a:t>
            </a:r>
            <a:endParaRPr lang="pt-PT"/>
          </a:p>
        </p:txBody>
      </p:sp>
      <p:sp>
        <p:nvSpPr>
          <p:cNvPr id="12" name="Picture Placeholder 6">
            <a:extLst>
              <a:ext uri="{FF2B5EF4-FFF2-40B4-BE49-F238E27FC236}">
                <a16:creationId xmlns:a16="http://schemas.microsoft.com/office/drawing/2014/main" id="{20E3BB54-5EA0-C541-8BBD-3B4B9F4EBBCD}"/>
              </a:ext>
            </a:extLst>
          </p:cNvPr>
          <p:cNvSpPr>
            <a:spLocks noGrp="1"/>
          </p:cNvSpPr>
          <p:nvPr>
            <p:ph type="pic" sz="quarter" idx="13"/>
          </p:nvPr>
        </p:nvSpPr>
        <p:spPr>
          <a:xfrm>
            <a:off x="3405076" y="747712"/>
            <a:ext cx="2502956" cy="3443237"/>
          </a:xfrm>
          <a:prstGeom prst="rect">
            <a:avLst/>
          </a:prstGeom>
        </p:spPr>
        <p:txBody>
          <a:bodyPr/>
          <a:lstStyle/>
          <a:p>
            <a:r>
              <a:rPr lang="en-US"/>
              <a:t>Click icon to add picture</a:t>
            </a:r>
            <a:endParaRPr lang="pt-PT"/>
          </a:p>
        </p:txBody>
      </p:sp>
      <p:sp>
        <p:nvSpPr>
          <p:cNvPr id="13" name="Picture Placeholder 6">
            <a:extLst>
              <a:ext uri="{FF2B5EF4-FFF2-40B4-BE49-F238E27FC236}">
                <a16:creationId xmlns:a16="http://schemas.microsoft.com/office/drawing/2014/main" id="{426C836F-FA81-684F-8553-CBFB8663147E}"/>
              </a:ext>
            </a:extLst>
          </p:cNvPr>
          <p:cNvSpPr>
            <a:spLocks noGrp="1"/>
          </p:cNvSpPr>
          <p:nvPr>
            <p:ph type="pic" sz="quarter" idx="14"/>
          </p:nvPr>
        </p:nvSpPr>
        <p:spPr>
          <a:xfrm>
            <a:off x="6006877" y="747712"/>
            <a:ext cx="2502956" cy="3443237"/>
          </a:xfrm>
          <a:prstGeom prst="rect">
            <a:avLst/>
          </a:prstGeom>
        </p:spPr>
        <p:txBody>
          <a:bodyPr/>
          <a:lstStyle/>
          <a:p>
            <a:r>
              <a:rPr lang="en-US"/>
              <a:t>Click icon to add picture</a:t>
            </a:r>
            <a:endParaRPr lang="pt-PT"/>
          </a:p>
        </p:txBody>
      </p:sp>
      <p:sp>
        <p:nvSpPr>
          <p:cNvPr id="17" name="Text Placeholder 14">
            <a:extLst>
              <a:ext uri="{FF2B5EF4-FFF2-40B4-BE49-F238E27FC236}">
                <a16:creationId xmlns:a16="http://schemas.microsoft.com/office/drawing/2014/main" id="{B1696183-0CEA-9B49-B8C7-10110F77DA93}"/>
              </a:ext>
            </a:extLst>
          </p:cNvPr>
          <p:cNvSpPr>
            <a:spLocks noGrp="1"/>
          </p:cNvSpPr>
          <p:nvPr>
            <p:ph type="body" sz="quarter" idx="33"/>
          </p:nvPr>
        </p:nvSpPr>
        <p:spPr>
          <a:xfrm>
            <a:off x="803275" y="4237541"/>
            <a:ext cx="2502956" cy="233875"/>
          </a:xfrm>
          <a:prstGeom prst="rect">
            <a:avLst/>
          </a:prstGeom>
        </p:spPr>
        <p:txBody>
          <a:bodyPr wrap="square">
            <a:noAutofit/>
          </a:bodyPr>
          <a:lstStyle>
            <a:lvl1pPr>
              <a:lnSpc>
                <a:spcPct val="100000"/>
              </a:lnSpc>
              <a:spcBef>
                <a:spcPts val="0"/>
              </a:spcBef>
              <a:defRPr lang="pt-PT" sz="1100" b="0" dirty="0">
                <a:solidFill>
                  <a:schemeClr val="tx1"/>
                </a:solidFill>
                <a:latin typeface="+mj-lt"/>
                <a:ea typeface="Calibri" charset="0"/>
                <a:cs typeface="Calibri" panose="020F0502020204030204" pitchFamily="34" charset="0"/>
              </a:defRPr>
            </a:lvl1pPr>
          </a:lstStyle>
          <a:p>
            <a:pPr lvl="0"/>
            <a:r>
              <a:rPr lang="en-US" dirty="0"/>
              <a:t>Click to edit Master text styles</a:t>
            </a:r>
          </a:p>
        </p:txBody>
      </p:sp>
      <p:sp>
        <p:nvSpPr>
          <p:cNvPr id="10" name="Text Placeholder 14">
            <a:extLst>
              <a:ext uri="{FF2B5EF4-FFF2-40B4-BE49-F238E27FC236}">
                <a16:creationId xmlns:a16="http://schemas.microsoft.com/office/drawing/2014/main" id="{8D5C4DBD-0660-0F47-87E1-3567A622606B}"/>
              </a:ext>
            </a:extLst>
          </p:cNvPr>
          <p:cNvSpPr>
            <a:spLocks noGrp="1"/>
          </p:cNvSpPr>
          <p:nvPr>
            <p:ph type="body" sz="quarter" idx="36"/>
          </p:nvPr>
        </p:nvSpPr>
        <p:spPr>
          <a:xfrm>
            <a:off x="803275" y="4402133"/>
            <a:ext cx="2502956" cy="261307"/>
          </a:xfrm>
          <a:prstGeom prst="rect">
            <a:avLst/>
          </a:prstGeom>
        </p:spPr>
        <p:txBody>
          <a:bodyPr wrap="square">
            <a:noAutofit/>
          </a:bodyPr>
          <a:lstStyle>
            <a:lvl1pPr>
              <a:lnSpc>
                <a:spcPct val="100000"/>
              </a:lnSpc>
              <a:spcBef>
                <a:spcPts val="0"/>
              </a:spcBef>
              <a:defRPr lang="pt-PT" sz="1800" b="0" dirty="0">
                <a:solidFill>
                  <a:schemeClr val="tx1"/>
                </a:solidFill>
                <a:latin typeface="+mj-lt"/>
                <a:ea typeface="Calibri" charset="0"/>
                <a:cs typeface="Calibri" panose="020F0502020204030204" pitchFamily="34" charset="0"/>
              </a:defRPr>
            </a:lvl1pPr>
          </a:lstStyle>
          <a:p>
            <a:pPr lvl="0"/>
            <a:r>
              <a:rPr lang="en-US" dirty="0"/>
              <a:t>Click to edit Master text styles</a:t>
            </a:r>
          </a:p>
        </p:txBody>
      </p:sp>
      <p:sp>
        <p:nvSpPr>
          <p:cNvPr id="11" name="Text Placeholder 14">
            <a:extLst>
              <a:ext uri="{FF2B5EF4-FFF2-40B4-BE49-F238E27FC236}">
                <a16:creationId xmlns:a16="http://schemas.microsoft.com/office/drawing/2014/main" id="{78C27A30-05C5-B541-8CF0-FAB5DCC870CF}"/>
              </a:ext>
            </a:extLst>
          </p:cNvPr>
          <p:cNvSpPr>
            <a:spLocks noGrp="1"/>
          </p:cNvSpPr>
          <p:nvPr>
            <p:ph type="body" sz="quarter" idx="37"/>
          </p:nvPr>
        </p:nvSpPr>
        <p:spPr>
          <a:xfrm>
            <a:off x="803275" y="4649021"/>
            <a:ext cx="2502956" cy="261307"/>
          </a:xfrm>
          <a:prstGeom prst="rect">
            <a:avLst/>
          </a:prstGeom>
        </p:spPr>
        <p:txBody>
          <a:bodyPr wrap="square">
            <a:noAutofit/>
          </a:bodyPr>
          <a:lstStyle>
            <a:lvl1pPr>
              <a:lnSpc>
                <a:spcPct val="100000"/>
              </a:lnSpc>
              <a:spcBef>
                <a:spcPts val="0"/>
              </a:spcBef>
              <a:defRPr lang="pt-PT" sz="1600" b="0" dirty="0">
                <a:solidFill>
                  <a:schemeClr val="bg1">
                    <a:lumMod val="50000"/>
                  </a:schemeClr>
                </a:solidFill>
                <a:latin typeface="+mj-lt"/>
                <a:ea typeface="Calibri" charset="0"/>
                <a:cs typeface="Calibri" panose="020F0502020204030204" pitchFamily="34" charset="0"/>
              </a:defRPr>
            </a:lvl1pPr>
          </a:lstStyle>
          <a:p>
            <a:pPr lvl="0"/>
            <a:r>
              <a:rPr lang="en-US" dirty="0"/>
              <a:t>Click to edit Master text styles</a:t>
            </a:r>
          </a:p>
        </p:txBody>
      </p:sp>
      <p:sp>
        <p:nvSpPr>
          <p:cNvPr id="14" name="Text Placeholder 14">
            <a:extLst>
              <a:ext uri="{FF2B5EF4-FFF2-40B4-BE49-F238E27FC236}">
                <a16:creationId xmlns:a16="http://schemas.microsoft.com/office/drawing/2014/main" id="{486999E8-98D8-BC4A-9B4F-C139354B5E61}"/>
              </a:ext>
            </a:extLst>
          </p:cNvPr>
          <p:cNvSpPr>
            <a:spLocks noGrp="1"/>
          </p:cNvSpPr>
          <p:nvPr>
            <p:ph type="body" sz="quarter" idx="38"/>
          </p:nvPr>
        </p:nvSpPr>
        <p:spPr>
          <a:xfrm>
            <a:off x="3400171" y="4237541"/>
            <a:ext cx="2502956" cy="233875"/>
          </a:xfrm>
          <a:prstGeom prst="rect">
            <a:avLst/>
          </a:prstGeom>
        </p:spPr>
        <p:txBody>
          <a:bodyPr wrap="square">
            <a:noAutofit/>
          </a:bodyPr>
          <a:lstStyle>
            <a:lvl1pPr>
              <a:lnSpc>
                <a:spcPct val="100000"/>
              </a:lnSpc>
              <a:spcBef>
                <a:spcPts val="0"/>
              </a:spcBef>
              <a:defRPr lang="pt-PT" sz="1100" b="0" dirty="0">
                <a:solidFill>
                  <a:schemeClr val="tx1"/>
                </a:solidFill>
                <a:latin typeface="+mj-lt"/>
                <a:ea typeface="Calibri" charset="0"/>
                <a:cs typeface="Calibri" panose="020F0502020204030204" pitchFamily="34" charset="0"/>
              </a:defRPr>
            </a:lvl1pPr>
          </a:lstStyle>
          <a:p>
            <a:pPr lvl="0"/>
            <a:r>
              <a:rPr lang="en-US"/>
              <a:t>Click to edit Master text styles</a:t>
            </a:r>
          </a:p>
        </p:txBody>
      </p:sp>
      <p:sp>
        <p:nvSpPr>
          <p:cNvPr id="15" name="Text Placeholder 14">
            <a:extLst>
              <a:ext uri="{FF2B5EF4-FFF2-40B4-BE49-F238E27FC236}">
                <a16:creationId xmlns:a16="http://schemas.microsoft.com/office/drawing/2014/main" id="{7FAEB5A6-4F7F-3E4F-9EF7-CD93EEACAC88}"/>
              </a:ext>
            </a:extLst>
          </p:cNvPr>
          <p:cNvSpPr>
            <a:spLocks noGrp="1"/>
          </p:cNvSpPr>
          <p:nvPr>
            <p:ph type="body" sz="quarter" idx="39"/>
          </p:nvPr>
        </p:nvSpPr>
        <p:spPr>
          <a:xfrm>
            <a:off x="3400171" y="4402133"/>
            <a:ext cx="2502956" cy="261307"/>
          </a:xfrm>
          <a:prstGeom prst="rect">
            <a:avLst/>
          </a:prstGeom>
        </p:spPr>
        <p:txBody>
          <a:bodyPr wrap="square">
            <a:noAutofit/>
          </a:bodyPr>
          <a:lstStyle>
            <a:lvl1pPr>
              <a:lnSpc>
                <a:spcPct val="100000"/>
              </a:lnSpc>
              <a:spcBef>
                <a:spcPts val="0"/>
              </a:spcBef>
              <a:defRPr lang="pt-PT" sz="1800" b="0" dirty="0">
                <a:solidFill>
                  <a:schemeClr val="tx1"/>
                </a:solidFill>
                <a:latin typeface="+mj-lt"/>
                <a:ea typeface="Calibri" charset="0"/>
                <a:cs typeface="Calibri" panose="020F0502020204030204" pitchFamily="34" charset="0"/>
              </a:defRPr>
            </a:lvl1pPr>
          </a:lstStyle>
          <a:p>
            <a:pPr lvl="0"/>
            <a:r>
              <a:rPr lang="en-US"/>
              <a:t>Click to edit Master text styles</a:t>
            </a:r>
          </a:p>
        </p:txBody>
      </p:sp>
      <p:sp>
        <p:nvSpPr>
          <p:cNvPr id="16" name="Text Placeholder 14">
            <a:extLst>
              <a:ext uri="{FF2B5EF4-FFF2-40B4-BE49-F238E27FC236}">
                <a16:creationId xmlns:a16="http://schemas.microsoft.com/office/drawing/2014/main" id="{FDDEB3C1-0ACB-A544-A859-A9D97EA7E15B}"/>
              </a:ext>
            </a:extLst>
          </p:cNvPr>
          <p:cNvSpPr>
            <a:spLocks noGrp="1"/>
          </p:cNvSpPr>
          <p:nvPr>
            <p:ph type="body" sz="quarter" idx="40"/>
          </p:nvPr>
        </p:nvSpPr>
        <p:spPr>
          <a:xfrm>
            <a:off x="3400171" y="4649021"/>
            <a:ext cx="2502956" cy="261307"/>
          </a:xfrm>
          <a:prstGeom prst="rect">
            <a:avLst/>
          </a:prstGeom>
        </p:spPr>
        <p:txBody>
          <a:bodyPr wrap="square">
            <a:noAutofit/>
          </a:bodyPr>
          <a:lstStyle>
            <a:lvl1pPr>
              <a:lnSpc>
                <a:spcPct val="100000"/>
              </a:lnSpc>
              <a:spcBef>
                <a:spcPts val="0"/>
              </a:spcBef>
              <a:defRPr lang="pt-PT" sz="1600" b="0" dirty="0">
                <a:solidFill>
                  <a:schemeClr val="bg1">
                    <a:lumMod val="50000"/>
                  </a:schemeClr>
                </a:solidFill>
                <a:latin typeface="+mj-lt"/>
                <a:ea typeface="Calibri" charset="0"/>
                <a:cs typeface="Calibri" panose="020F0502020204030204" pitchFamily="34" charset="0"/>
              </a:defRPr>
            </a:lvl1pPr>
          </a:lstStyle>
          <a:p>
            <a:pPr lvl="0"/>
            <a:r>
              <a:rPr lang="en-US" dirty="0"/>
              <a:t>Click to edit Master text styles</a:t>
            </a:r>
          </a:p>
        </p:txBody>
      </p:sp>
      <p:sp>
        <p:nvSpPr>
          <p:cNvPr id="20" name="Text Placeholder 14">
            <a:extLst>
              <a:ext uri="{FF2B5EF4-FFF2-40B4-BE49-F238E27FC236}">
                <a16:creationId xmlns:a16="http://schemas.microsoft.com/office/drawing/2014/main" id="{F2BB4B22-F889-2641-BBA6-D46E3FDD1C0A}"/>
              </a:ext>
            </a:extLst>
          </p:cNvPr>
          <p:cNvSpPr>
            <a:spLocks noGrp="1"/>
          </p:cNvSpPr>
          <p:nvPr>
            <p:ph type="body" sz="quarter" idx="41"/>
          </p:nvPr>
        </p:nvSpPr>
        <p:spPr>
          <a:xfrm>
            <a:off x="6015355" y="4237541"/>
            <a:ext cx="2502956" cy="233875"/>
          </a:xfrm>
          <a:prstGeom prst="rect">
            <a:avLst/>
          </a:prstGeom>
        </p:spPr>
        <p:txBody>
          <a:bodyPr wrap="square">
            <a:noAutofit/>
          </a:bodyPr>
          <a:lstStyle>
            <a:lvl1pPr>
              <a:lnSpc>
                <a:spcPct val="100000"/>
              </a:lnSpc>
              <a:spcBef>
                <a:spcPts val="0"/>
              </a:spcBef>
              <a:defRPr lang="pt-PT" sz="1100" b="0" dirty="0">
                <a:solidFill>
                  <a:schemeClr val="tx1"/>
                </a:solidFill>
                <a:latin typeface="+mj-lt"/>
                <a:ea typeface="Calibri" charset="0"/>
                <a:cs typeface="Calibri" panose="020F0502020204030204" pitchFamily="34" charset="0"/>
              </a:defRPr>
            </a:lvl1pPr>
          </a:lstStyle>
          <a:p>
            <a:pPr lvl="0"/>
            <a:r>
              <a:rPr lang="en-US"/>
              <a:t>Click to edit Master text styles</a:t>
            </a:r>
          </a:p>
        </p:txBody>
      </p:sp>
      <p:sp>
        <p:nvSpPr>
          <p:cNvPr id="21" name="Text Placeholder 14">
            <a:extLst>
              <a:ext uri="{FF2B5EF4-FFF2-40B4-BE49-F238E27FC236}">
                <a16:creationId xmlns:a16="http://schemas.microsoft.com/office/drawing/2014/main" id="{C50A5FEB-538B-1C44-97BC-C71DED2F71C7}"/>
              </a:ext>
            </a:extLst>
          </p:cNvPr>
          <p:cNvSpPr>
            <a:spLocks noGrp="1"/>
          </p:cNvSpPr>
          <p:nvPr>
            <p:ph type="body" sz="quarter" idx="42"/>
          </p:nvPr>
        </p:nvSpPr>
        <p:spPr>
          <a:xfrm>
            <a:off x="6015355" y="4402133"/>
            <a:ext cx="2502956" cy="261307"/>
          </a:xfrm>
          <a:prstGeom prst="rect">
            <a:avLst/>
          </a:prstGeom>
        </p:spPr>
        <p:txBody>
          <a:bodyPr wrap="square">
            <a:noAutofit/>
          </a:bodyPr>
          <a:lstStyle>
            <a:lvl1pPr>
              <a:lnSpc>
                <a:spcPct val="100000"/>
              </a:lnSpc>
              <a:spcBef>
                <a:spcPts val="0"/>
              </a:spcBef>
              <a:defRPr lang="pt-PT" sz="1800" b="0" dirty="0">
                <a:solidFill>
                  <a:schemeClr val="tx1"/>
                </a:solidFill>
                <a:latin typeface="+mj-lt"/>
                <a:ea typeface="Calibri" charset="0"/>
                <a:cs typeface="Calibri" panose="020F0502020204030204" pitchFamily="34" charset="0"/>
              </a:defRPr>
            </a:lvl1pPr>
          </a:lstStyle>
          <a:p>
            <a:pPr lvl="0"/>
            <a:r>
              <a:rPr lang="en-US"/>
              <a:t>Click to edit Master text styles</a:t>
            </a:r>
          </a:p>
        </p:txBody>
      </p:sp>
      <p:sp>
        <p:nvSpPr>
          <p:cNvPr id="22" name="Text Placeholder 14">
            <a:extLst>
              <a:ext uri="{FF2B5EF4-FFF2-40B4-BE49-F238E27FC236}">
                <a16:creationId xmlns:a16="http://schemas.microsoft.com/office/drawing/2014/main" id="{93480F89-A543-5B4D-9EF2-4597344F9DD7}"/>
              </a:ext>
            </a:extLst>
          </p:cNvPr>
          <p:cNvSpPr>
            <a:spLocks noGrp="1"/>
          </p:cNvSpPr>
          <p:nvPr>
            <p:ph type="body" sz="quarter" idx="43"/>
          </p:nvPr>
        </p:nvSpPr>
        <p:spPr>
          <a:xfrm>
            <a:off x="6015355" y="4649021"/>
            <a:ext cx="2502956" cy="261307"/>
          </a:xfrm>
          <a:prstGeom prst="rect">
            <a:avLst/>
          </a:prstGeom>
        </p:spPr>
        <p:txBody>
          <a:bodyPr wrap="square">
            <a:noAutofit/>
          </a:bodyPr>
          <a:lstStyle>
            <a:lvl1pPr>
              <a:lnSpc>
                <a:spcPct val="100000"/>
              </a:lnSpc>
              <a:spcBef>
                <a:spcPts val="0"/>
              </a:spcBef>
              <a:defRPr lang="pt-PT" sz="1600" b="0" dirty="0">
                <a:solidFill>
                  <a:schemeClr val="bg1">
                    <a:lumMod val="50000"/>
                  </a:schemeClr>
                </a:solidFill>
                <a:latin typeface="+mj-lt"/>
                <a:ea typeface="Calibri" charset="0"/>
                <a:cs typeface="Calibri" panose="020F0502020204030204" pitchFamily="34" charset="0"/>
              </a:defRPr>
            </a:lvl1pPr>
          </a:lstStyle>
          <a:p>
            <a:pPr lvl="0"/>
            <a:r>
              <a:rPr lang="en-US"/>
              <a:t>Click to edit Master text styles</a:t>
            </a:r>
          </a:p>
        </p:txBody>
      </p:sp>
      <p:sp>
        <p:nvSpPr>
          <p:cNvPr id="2" name="Title Placeholder 1">
            <a:extLst>
              <a:ext uri="{FF2B5EF4-FFF2-40B4-BE49-F238E27FC236}">
                <a16:creationId xmlns:a16="http://schemas.microsoft.com/office/drawing/2014/main" id="{501295E4-EB1C-9B4D-8522-3CFA2E19BE15}"/>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338814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_livre_1">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1088D7FD-A6EE-AA6D-5008-BE4200671428}"/>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EDFB3B9F-BA5D-8CF0-24C0-8FEEC6CC0F6C}"/>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61984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_livre_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C6C77D6-A431-8D4C-9BB1-06B116CDB5BB}"/>
              </a:ext>
            </a:extLst>
          </p:cNvPr>
          <p:cNvSpPr txBox="1">
            <a:spLocks/>
          </p:cNvSpPr>
          <p:nvPr/>
        </p:nvSpPr>
        <p:spPr>
          <a:xfrm>
            <a:off x="8743802" y="4704852"/>
            <a:ext cx="184730" cy="323165"/>
          </a:xfrm>
          <a:prstGeom prst="rect">
            <a:avLst/>
          </a:prstGeom>
        </p:spPr>
        <p:txBody>
          <a:bodyPr wrap="none">
            <a:spAutoFit/>
          </a:bodyPr>
          <a:lstStyle>
            <a:defPPr>
              <a:defRPr lang="en-US"/>
            </a:defPPr>
            <a:lvl1pPr marL="0" algn="l" defTabSz="914400" rtl="0" eaLnBrk="1" latinLnBrk="0" hangingPunct="1">
              <a:defRPr lang="pt-PT" sz="20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500" dirty="0"/>
          </a:p>
        </p:txBody>
      </p:sp>
      <p:sp>
        <p:nvSpPr>
          <p:cNvPr id="3" name="Footer Placeholder 2">
            <a:extLst>
              <a:ext uri="{FF2B5EF4-FFF2-40B4-BE49-F238E27FC236}">
                <a16:creationId xmlns:a16="http://schemas.microsoft.com/office/drawing/2014/main" id="{93B4A8A2-DE66-215A-3802-14F68FC59263}"/>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6B041F55-52CA-70A7-F683-CB146856BC0A}"/>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189871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_apresentacao_2">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4574853" y="930405"/>
            <a:ext cx="3909338" cy="651130"/>
          </a:xfrm>
          <a:prstGeom prst="rect">
            <a:avLst/>
          </a:prstGeom>
          <a:noFill/>
        </p:spPr>
        <p:txBody>
          <a:bodyPr wrap="square" lIns="144000" tIns="36000" rIns="72000" bIns="72000" rtlCol="0" anchor="ctr">
            <a:noAutofit/>
          </a:bodyPr>
          <a:lstStyle>
            <a:lvl1pPr>
              <a:defRPr lang="pt-PT" sz="2400" b="1" dirty="0">
                <a:latin typeface="+mn-lt"/>
              </a:defRPr>
            </a:lvl1pPr>
          </a:lstStyle>
          <a:p>
            <a:pPr marL="27000" lvl="0">
              <a:lnSpc>
                <a:spcPts val="2190"/>
              </a:lnSpc>
            </a:pPr>
            <a:r>
              <a:rPr lang="en-US"/>
              <a:t>Click to edit Master text styles</a:t>
            </a:r>
          </a:p>
        </p:txBody>
      </p:sp>
      <p:sp>
        <p:nvSpPr>
          <p:cNvPr id="26" name="Picture Placeholder 25">
            <a:extLst>
              <a:ext uri="{FF2B5EF4-FFF2-40B4-BE49-F238E27FC236}">
                <a16:creationId xmlns:a16="http://schemas.microsoft.com/office/drawing/2014/main" id="{BB0EEC25-FD1E-A44A-A726-AC2DC53874A2}"/>
              </a:ext>
            </a:extLst>
          </p:cNvPr>
          <p:cNvSpPr>
            <a:spLocks noGrp="1"/>
          </p:cNvSpPr>
          <p:nvPr>
            <p:ph type="pic" sz="quarter" idx="13"/>
          </p:nvPr>
        </p:nvSpPr>
        <p:spPr>
          <a:xfrm>
            <a:off x="0" y="798910"/>
            <a:ext cx="3832622" cy="3854053"/>
          </a:xfrm>
          <a:prstGeom prst="rect">
            <a:avLst/>
          </a:prstGeom>
        </p:spPr>
        <p:txBody>
          <a:bodyPr/>
          <a:lstStyle/>
          <a:p>
            <a:r>
              <a:rPr lang="en-US"/>
              <a:t>Click icon to add picture</a:t>
            </a:r>
            <a:endParaRPr lang="pt-PT"/>
          </a:p>
        </p:txBody>
      </p:sp>
      <p:sp>
        <p:nvSpPr>
          <p:cNvPr id="4" name="Text Placeholder 3">
            <a:extLst>
              <a:ext uri="{FF2B5EF4-FFF2-40B4-BE49-F238E27FC236}">
                <a16:creationId xmlns:a16="http://schemas.microsoft.com/office/drawing/2014/main" id="{0E3A1CB8-DA0E-354B-B61E-2457C18852CD}"/>
              </a:ext>
            </a:extLst>
          </p:cNvPr>
          <p:cNvSpPr>
            <a:spLocks noGrp="1"/>
          </p:cNvSpPr>
          <p:nvPr>
            <p:ph type="body" sz="half" idx="2"/>
          </p:nvPr>
        </p:nvSpPr>
        <p:spPr>
          <a:xfrm>
            <a:off x="4571999" y="1492746"/>
            <a:ext cx="3909338" cy="3160217"/>
          </a:xfrm>
          <a:prstGeom prst="rect">
            <a:avLst/>
          </a:prstGeom>
          <a:noFill/>
        </p:spPr>
        <p:txBody>
          <a:bodyPr wrap="square" lIns="108000" tIns="72000" bIns="72000" rtlCol="0" anchor="t">
            <a:noAutofit/>
          </a:bodyPr>
          <a:lstStyle>
            <a:lvl1pPr>
              <a:lnSpc>
                <a:spcPct val="100000"/>
              </a:lnSpc>
              <a:spcBef>
                <a:spcPts val="0"/>
              </a:spcBef>
              <a:defRPr lang="en-US" dirty="0" smtClean="0"/>
            </a:lvl1pPr>
          </a:lstStyle>
          <a:p>
            <a:pPr marL="128588" lvl="0" indent="-128588">
              <a:spcAft>
                <a:spcPts val="750"/>
              </a:spcAft>
              <a:buClr>
                <a:srgbClr val="D8D6D8"/>
              </a:buClr>
              <a:buSzPts val="1000"/>
              <a:buFont typeface="Arial" panose="020B0604020202020204" pitchFamily="34" charset="0"/>
              <a:buChar char="•"/>
              <a:tabLst>
                <a:tab pos="342900" algn="l"/>
              </a:tabLst>
            </a:pPr>
            <a:r>
              <a:rPr lang="en-US"/>
              <a:t>Click to edit Master text styles</a:t>
            </a:r>
          </a:p>
        </p:txBody>
      </p:sp>
      <p:sp>
        <p:nvSpPr>
          <p:cNvPr id="3" name="Footer Placeholder 2">
            <a:extLst>
              <a:ext uri="{FF2B5EF4-FFF2-40B4-BE49-F238E27FC236}">
                <a16:creationId xmlns:a16="http://schemas.microsoft.com/office/drawing/2014/main" id="{D01FFB9A-3E7F-E25C-CE97-059DFE823003}"/>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6" name="Title Placeholder 1">
            <a:extLst>
              <a:ext uri="{FF2B5EF4-FFF2-40B4-BE49-F238E27FC236}">
                <a16:creationId xmlns:a16="http://schemas.microsoft.com/office/drawing/2014/main" id="{D0BC512A-D0F1-352B-445D-3E15396BD90E}"/>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4235197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ítulo e objec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15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apositivo de título">
    <p:bg>
      <p:bgPr>
        <a:solidFill>
          <a:schemeClr val="bg1"/>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5CAD79D4-9C49-E65D-6952-5569D2623FB0}"/>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4" name="Title Placeholder 1">
            <a:extLst>
              <a:ext uri="{FF2B5EF4-FFF2-40B4-BE49-F238E27FC236}">
                <a16:creationId xmlns:a16="http://schemas.microsoft.com/office/drawing/2014/main" id="{C1A469BE-BEA2-4A85-A273-97ABCD7C852B}"/>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2219900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41CFC-46EA-1066-74CD-CC31BC47F3D2}"/>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884DB0C-502D-39D6-D568-8642B5FA8704}"/>
              </a:ext>
            </a:extLst>
          </p:cNvPr>
          <p:cNvSpPr>
            <a:spLocks noGrp="1"/>
          </p:cNvSpPr>
          <p:nvPr>
            <p:ph idx="1"/>
          </p:nvPr>
        </p:nvSpPr>
        <p:spPr/>
        <p:txBody>
          <a:bodyPr/>
          <a:lstStyle/>
          <a:p>
            <a:pPr lvl="4"/>
            <a:endParaRPr lang="pt-PT" dirty="0"/>
          </a:p>
        </p:txBody>
      </p:sp>
      <p:sp>
        <p:nvSpPr>
          <p:cNvPr id="4" name="Marcador de Posição da Data 3">
            <a:extLst>
              <a:ext uri="{FF2B5EF4-FFF2-40B4-BE49-F238E27FC236}">
                <a16:creationId xmlns:a16="http://schemas.microsoft.com/office/drawing/2014/main" id="{A7E90FA6-9C8F-C370-1581-EBA903AEBFE1}"/>
              </a:ext>
            </a:extLst>
          </p:cNvPr>
          <p:cNvSpPr>
            <a:spLocks noGrp="1"/>
          </p:cNvSpPr>
          <p:nvPr>
            <p:ph type="dt" sz="half" idx="10"/>
          </p:nvPr>
        </p:nvSpPr>
        <p:spPr/>
        <p:txBody>
          <a:bodyPr/>
          <a:lstStyle/>
          <a:p>
            <a:endParaRPr lang="pt-PT" dirty="0"/>
          </a:p>
        </p:txBody>
      </p:sp>
      <p:sp>
        <p:nvSpPr>
          <p:cNvPr id="5" name="Marcador de Posição do Rodapé 4">
            <a:extLst>
              <a:ext uri="{FF2B5EF4-FFF2-40B4-BE49-F238E27FC236}">
                <a16:creationId xmlns:a16="http://schemas.microsoft.com/office/drawing/2014/main" id="{370B7325-5488-B71E-4228-F2E17258873C}"/>
              </a:ext>
            </a:extLst>
          </p:cNvPr>
          <p:cNvSpPr>
            <a:spLocks noGrp="1"/>
          </p:cNvSpPr>
          <p:nvPr>
            <p:ph type="ftr" sz="quarter" idx="11"/>
          </p:nvPr>
        </p:nvSpPr>
        <p:spPr>
          <a:xfrm>
            <a:off x="5459506" y="4767263"/>
            <a:ext cx="3208335" cy="198029"/>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8B73555B-14F9-2FDA-59A3-9DAF7AE88AC0}"/>
              </a:ext>
            </a:extLst>
          </p:cNvPr>
          <p:cNvSpPr>
            <a:spLocks noGrp="1"/>
          </p:cNvSpPr>
          <p:nvPr>
            <p:ph type="sldNum" sz="quarter" idx="12"/>
          </p:nvPr>
        </p:nvSpPr>
        <p:spPr/>
        <p:txBody>
          <a:bodyPr/>
          <a:lstStyle/>
          <a:p>
            <a:endParaRPr lang="pt-PT" dirty="0"/>
          </a:p>
        </p:txBody>
      </p:sp>
    </p:spTree>
    <p:extLst>
      <p:ext uri="{BB962C8B-B14F-4D97-AF65-F5344CB8AC3E}">
        <p14:creationId xmlns:p14="http://schemas.microsoft.com/office/powerpoint/2010/main" val="1672854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Marcador de Posição do Número do Diapositivo 5">
            <a:extLst>
              <a:ext uri="{FF2B5EF4-FFF2-40B4-BE49-F238E27FC236}">
                <a16:creationId xmlns:a16="http://schemas.microsoft.com/office/drawing/2014/main" id="{8A519697-4A38-7265-1B15-CE81B7940CCA}"/>
              </a:ext>
            </a:extLst>
          </p:cNvPr>
          <p:cNvSpPr>
            <a:spLocks noGrp="1"/>
          </p:cNvSpPr>
          <p:nvPr>
            <p:ph type="sldNum" sz="quarter" idx="4"/>
          </p:nvPr>
        </p:nvSpPr>
        <p:spPr>
          <a:xfrm>
            <a:off x="6684885" y="4784040"/>
            <a:ext cx="2057400" cy="273844"/>
          </a:xfrm>
          <a:prstGeom prst="rect">
            <a:avLst/>
          </a:prstGeom>
        </p:spPr>
        <p:txBody>
          <a:bodyPr/>
          <a:lstStyle>
            <a:lvl1pPr algn="r">
              <a:defRPr sz="900"/>
            </a:lvl1pPr>
          </a:lstStyle>
          <a:p>
            <a:fld id="{1178E336-7A45-4D9F-BD0C-39B8E9971DAC}" type="slidenum">
              <a:rPr lang="en-US" smtClean="0"/>
              <a:pPr/>
              <a:t>‹#›</a:t>
            </a:fld>
            <a:endParaRPr lang="en-US" dirty="0"/>
          </a:p>
        </p:txBody>
      </p:sp>
    </p:spTree>
    <p:extLst>
      <p:ext uri="{BB962C8B-B14F-4D97-AF65-F5344CB8AC3E}">
        <p14:creationId xmlns:p14="http://schemas.microsoft.com/office/powerpoint/2010/main" val="1655841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916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3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_apresentacao_3">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342900" y="905912"/>
            <a:ext cx="3485811" cy="651130"/>
          </a:xfrm>
          <a:prstGeom prst="rect">
            <a:avLst/>
          </a:prstGeom>
          <a:noFill/>
        </p:spPr>
        <p:txBody>
          <a:bodyPr wrap="square" lIns="144000" tIns="36000" rIns="72000" bIns="72000" rtlCol="0" anchor="ctr">
            <a:noAutofit/>
          </a:bodyPr>
          <a:lstStyle>
            <a:lvl1pPr>
              <a:defRPr lang="pt-PT" sz="2400" b="1" dirty="0">
                <a:solidFill>
                  <a:schemeClr val="tx1"/>
                </a:solidFill>
                <a:latin typeface="+mn-lt"/>
              </a:defRPr>
            </a:lvl1pPr>
          </a:lstStyle>
          <a:p>
            <a:pPr marL="27000" lvl="0">
              <a:lnSpc>
                <a:spcPts val="2190"/>
              </a:lnSpc>
            </a:pPr>
            <a:r>
              <a:rPr lang="en-US" dirty="0"/>
              <a:t>Click to edit Master text styles</a:t>
            </a:r>
          </a:p>
        </p:txBody>
      </p:sp>
      <p:sp>
        <p:nvSpPr>
          <p:cNvPr id="26" name="Picture Placeholder 25">
            <a:extLst>
              <a:ext uri="{FF2B5EF4-FFF2-40B4-BE49-F238E27FC236}">
                <a16:creationId xmlns:a16="http://schemas.microsoft.com/office/drawing/2014/main" id="{BB0EEC25-FD1E-A44A-A726-AC2DC53874A2}"/>
              </a:ext>
            </a:extLst>
          </p:cNvPr>
          <p:cNvSpPr>
            <a:spLocks noGrp="1"/>
          </p:cNvSpPr>
          <p:nvPr>
            <p:ph type="pic" sz="quarter" idx="13"/>
          </p:nvPr>
        </p:nvSpPr>
        <p:spPr>
          <a:xfrm>
            <a:off x="4632595" y="798910"/>
            <a:ext cx="4511405" cy="3854053"/>
          </a:xfrm>
          <a:prstGeom prst="rect">
            <a:avLst/>
          </a:prstGeom>
        </p:spPr>
        <p:txBody>
          <a:bodyPr/>
          <a:lstStyle/>
          <a:p>
            <a:r>
              <a:rPr lang="en-US"/>
              <a:t>Click icon to add picture</a:t>
            </a:r>
            <a:endParaRPr lang="pt-PT"/>
          </a:p>
        </p:txBody>
      </p:sp>
      <p:sp>
        <p:nvSpPr>
          <p:cNvPr id="4" name="Text Placeholder 3">
            <a:extLst>
              <a:ext uri="{FF2B5EF4-FFF2-40B4-BE49-F238E27FC236}">
                <a16:creationId xmlns:a16="http://schemas.microsoft.com/office/drawing/2014/main" id="{0E3A1CB8-DA0E-354B-B61E-2457C18852CD}"/>
              </a:ext>
            </a:extLst>
          </p:cNvPr>
          <p:cNvSpPr>
            <a:spLocks noGrp="1"/>
          </p:cNvSpPr>
          <p:nvPr>
            <p:ph type="body" sz="half" idx="2"/>
          </p:nvPr>
        </p:nvSpPr>
        <p:spPr>
          <a:xfrm>
            <a:off x="340049" y="1492745"/>
            <a:ext cx="3485810" cy="3160217"/>
          </a:xfrm>
          <a:prstGeom prst="rect">
            <a:avLst/>
          </a:prstGeom>
          <a:noFill/>
        </p:spPr>
        <p:txBody>
          <a:bodyPr wrap="square" lIns="108000" rtlCol="0">
            <a:noAutofit/>
          </a:bodyPr>
          <a:lstStyle>
            <a:lvl1pPr>
              <a:lnSpc>
                <a:spcPts val="1700"/>
              </a:lnSpc>
              <a:spcBef>
                <a:spcPts val="0"/>
              </a:spcBef>
              <a:spcAft>
                <a:spcPts val="1200"/>
              </a:spcAft>
              <a:defRPr lang="en-US" sz="1200" dirty="0" smtClean="0"/>
            </a:lvl1pPr>
          </a:lstStyle>
          <a:p>
            <a:pPr marL="162000" lvl="0" indent="-162000">
              <a:spcBef>
                <a:spcPts val="450"/>
              </a:spcBef>
              <a:buClr>
                <a:srgbClr val="D8D6D8"/>
              </a:buClr>
              <a:buFont typeface="Arial" panose="020B0604020202020204" pitchFamily="34" charset="0"/>
              <a:buChar char="•"/>
            </a:pPr>
            <a:r>
              <a:rPr lang="en-US" dirty="0"/>
              <a:t>Click to edit Master text styles</a:t>
            </a:r>
          </a:p>
        </p:txBody>
      </p:sp>
      <p:sp>
        <p:nvSpPr>
          <p:cNvPr id="6" name="Footer Placeholder 2">
            <a:extLst>
              <a:ext uri="{FF2B5EF4-FFF2-40B4-BE49-F238E27FC236}">
                <a16:creationId xmlns:a16="http://schemas.microsoft.com/office/drawing/2014/main" id="{E3F19F19-CCEC-A8FD-92D8-B663EF1493C8}"/>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42735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_apresentacao_4">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917123" y="905912"/>
            <a:ext cx="3603111" cy="651130"/>
          </a:xfrm>
          <a:prstGeom prst="rect">
            <a:avLst/>
          </a:prstGeom>
          <a:noFill/>
        </p:spPr>
        <p:txBody>
          <a:bodyPr wrap="square" lIns="144000" tIns="36000" rIns="72000" bIns="72000" rtlCol="0" anchor="ctr">
            <a:noAutofit/>
          </a:bodyPr>
          <a:lstStyle>
            <a:lvl1pPr>
              <a:defRPr lang="pt-PT" sz="2400" b="1" dirty="0">
                <a:latin typeface="+mn-lt"/>
              </a:defRPr>
            </a:lvl1pPr>
          </a:lstStyle>
          <a:p>
            <a:pPr marL="27000" lvl="0">
              <a:lnSpc>
                <a:spcPts val="2190"/>
              </a:lnSpc>
            </a:pPr>
            <a:r>
              <a:rPr lang="en-US"/>
              <a:t>Click to edit Master text styles</a:t>
            </a:r>
          </a:p>
        </p:txBody>
      </p:sp>
      <p:sp>
        <p:nvSpPr>
          <p:cNvPr id="26" name="Picture Placeholder 25">
            <a:extLst>
              <a:ext uri="{FF2B5EF4-FFF2-40B4-BE49-F238E27FC236}">
                <a16:creationId xmlns:a16="http://schemas.microsoft.com/office/drawing/2014/main" id="{BB0EEC25-FD1E-A44A-A726-AC2DC53874A2}"/>
              </a:ext>
            </a:extLst>
          </p:cNvPr>
          <p:cNvSpPr>
            <a:spLocks noGrp="1"/>
          </p:cNvSpPr>
          <p:nvPr>
            <p:ph type="pic" sz="quarter" idx="13"/>
          </p:nvPr>
        </p:nvSpPr>
        <p:spPr>
          <a:xfrm>
            <a:off x="5226789" y="798910"/>
            <a:ext cx="3917211" cy="3854053"/>
          </a:xfrm>
          <a:prstGeom prst="rect">
            <a:avLst/>
          </a:prstGeom>
        </p:spPr>
        <p:txBody>
          <a:bodyPr/>
          <a:lstStyle/>
          <a:p>
            <a:r>
              <a:rPr lang="en-US"/>
              <a:t>Click icon to add picture</a:t>
            </a:r>
            <a:endParaRPr lang="pt-PT"/>
          </a:p>
        </p:txBody>
      </p:sp>
      <p:sp>
        <p:nvSpPr>
          <p:cNvPr id="4" name="Text Placeholder 3">
            <a:extLst>
              <a:ext uri="{FF2B5EF4-FFF2-40B4-BE49-F238E27FC236}">
                <a16:creationId xmlns:a16="http://schemas.microsoft.com/office/drawing/2014/main" id="{0E3A1CB8-DA0E-354B-B61E-2457C18852CD}"/>
              </a:ext>
            </a:extLst>
          </p:cNvPr>
          <p:cNvSpPr>
            <a:spLocks noGrp="1"/>
          </p:cNvSpPr>
          <p:nvPr>
            <p:ph type="body" sz="half" idx="2"/>
          </p:nvPr>
        </p:nvSpPr>
        <p:spPr>
          <a:xfrm>
            <a:off x="975503" y="1492744"/>
            <a:ext cx="1768998" cy="3506149"/>
          </a:xfrm>
          <a:prstGeom prst="rect">
            <a:avLst/>
          </a:prstGeom>
          <a:noFill/>
        </p:spPr>
        <p:txBody>
          <a:bodyPr wrap="square" lIns="108000" tIns="72000" bIns="72000" rtlCol="0" anchor="t">
            <a:noAutofit/>
          </a:bodyPr>
          <a:lstStyle>
            <a:lvl1pPr>
              <a:defRPr lang="en-US" dirty="0" smtClean="0"/>
            </a:lvl1pPr>
          </a:lstStyle>
          <a:p>
            <a:pPr marL="108000" lvl="0" indent="-108000">
              <a:spcBef>
                <a:spcPts val="300"/>
              </a:spcBef>
              <a:buClr>
                <a:srgbClr val="D8D6D8"/>
              </a:buClr>
              <a:buFont typeface="Arial" panose="020B0604020202020204" pitchFamily="34" charset="0"/>
              <a:buChar char="•"/>
            </a:pPr>
            <a:r>
              <a:rPr lang="en-US"/>
              <a:t>Click to edit Master text styles</a:t>
            </a:r>
          </a:p>
        </p:txBody>
      </p:sp>
      <p:sp>
        <p:nvSpPr>
          <p:cNvPr id="20" name="Text Placeholder 3">
            <a:extLst>
              <a:ext uri="{FF2B5EF4-FFF2-40B4-BE49-F238E27FC236}">
                <a16:creationId xmlns:a16="http://schemas.microsoft.com/office/drawing/2014/main" id="{D7010E8F-A29A-6645-A484-56D3BD17F6AF}"/>
              </a:ext>
            </a:extLst>
          </p:cNvPr>
          <p:cNvSpPr>
            <a:spLocks noGrp="1"/>
          </p:cNvSpPr>
          <p:nvPr>
            <p:ph type="body" sz="half" idx="16"/>
          </p:nvPr>
        </p:nvSpPr>
        <p:spPr>
          <a:xfrm>
            <a:off x="2751236" y="1492744"/>
            <a:ext cx="1768998" cy="3506149"/>
          </a:xfrm>
          <a:prstGeom prst="rect">
            <a:avLst/>
          </a:prstGeom>
          <a:noFill/>
        </p:spPr>
        <p:txBody>
          <a:bodyPr wrap="square" lIns="108000" tIns="72000" bIns="72000" rtlCol="0" anchor="t">
            <a:noAutofit/>
          </a:bodyPr>
          <a:lstStyle>
            <a:lvl1pPr>
              <a:defRPr lang="en-US" dirty="0" smtClean="0"/>
            </a:lvl1pPr>
          </a:lstStyle>
          <a:p>
            <a:pPr marL="108000" lvl="0" indent="-108000">
              <a:spcBef>
                <a:spcPts val="300"/>
              </a:spcBef>
              <a:buClr>
                <a:srgbClr val="D8D6D8"/>
              </a:buClr>
              <a:buFont typeface="Arial" panose="020B0604020202020204" pitchFamily="34" charset="0"/>
              <a:buChar char="•"/>
            </a:pPr>
            <a:r>
              <a:rPr lang="en-US"/>
              <a:t>Click to edit Master text styles</a:t>
            </a:r>
          </a:p>
        </p:txBody>
      </p:sp>
      <p:pic>
        <p:nvPicPr>
          <p:cNvPr id="3" name="Imagem 2" descr="Uma imagem com captura de ecrã, Retângulo, Saturação de cores, design&#10;&#10;Descrição gerada automaticamente">
            <a:extLst>
              <a:ext uri="{FF2B5EF4-FFF2-40B4-BE49-F238E27FC236}">
                <a16:creationId xmlns:a16="http://schemas.microsoft.com/office/drawing/2014/main" id="{27FDE272-884D-02E8-E2E8-9617C6227A2F}"/>
              </a:ext>
            </a:extLst>
          </p:cNvPr>
          <p:cNvPicPr>
            <a:picLocks noChangeAspect="1"/>
          </p:cNvPicPr>
          <p:nvPr userDrawn="1"/>
        </p:nvPicPr>
        <p:blipFill>
          <a:blip r:embed="rId2"/>
          <a:srcRect r="7001"/>
          <a:stretch/>
        </p:blipFill>
        <p:spPr>
          <a:xfrm>
            <a:off x="4812594" y="2368688"/>
            <a:ext cx="121835" cy="406123"/>
          </a:xfrm>
          <a:prstGeom prst="rect">
            <a:avLst/>
          </a:prstGeom>
        </p:spPr>
      </p:pic>
      <p:sp>
        <p:nvSpPr>
          <p:cNvPr id="6" name="Footer Placeholder 2">
            <a:extLst>
              <a:ext uri="{FF2B5EF4-FFF2-40B4-BE49-F238E27FC236}">
                <a16:creationId xmlns:a16="http://schemas.microsoft.com/office/drawing/2014/main" id="{76DA99B8-4715-BEEB-4354-4ECA4B74C1C8}"/>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469AEF5B-5724-1C1A-EEFF-193AE8FD5877}"/>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25494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_apresentacao_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BDDB3E-1FD8-E847-BCC2-92E8A0FE3019}"/>
              </a:ext>
            </a:extLst>
          </p:cNvPr>
          <p:cNvSpPr/>
          <p:nvPr userDrawn="1"/>
        </p:nvSpPr>
        <p:spPr>
          <a:xfrm>
            <a:off x="4631448" y="987757"/>
            <a:ext cx="4512552" cy="3167987"/>
          </a:xfrm>
          <a:prstGeom prst="rect">
            <a:avLst/>
          </a:prstGeom>
          <a:solidFill>
            <a:srgbClr val="F6F4F3"/>
          </a:solidFill>
          <a:ln>
            <a:solidFill>
              <a:srgbClr val="F6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A6E1E4CD-055D-854C-ADBC-AEDF010521E6}"/>
              </a:ext>
            </a:extLst>
          </p:cNvPr>
          <p:cNvSpPr/>
          <p:nvPr userDrawn="1"/>
        </p:nvSpPr>
        <p:spPr>
          <a:xfrm>
            <a:off x="0" y="987757"/>
            <a:ext cx="3430493" cy="3167987"/>
          </a:xfrm>
          <a:prstGeom prst="rect">
            <a:avLst/>
          </a:prstGeom>
          <a:solidFill>
            <a:srgbClr val="F6F4F3"/>
          </a:solidFill>
          <a:ln>
            <a:solidFill>
              <a:srgbClr val="F6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54D6F98A-E852-DE4A-8F94-C9A26970DCF0}"/>
              </a:ext>
            </a:extLst>
          </p:cNvPr>
          <p:cNvSpPr/>
          <p:nvPr/>
        </p:nvSpPr>
        <p:spPr>
          <a:xfrm>
            <a:off x="4631448" y="987757"/>
            <a:ext cx="4512552" cy="3167987"/>
          </a:xfrm>
          <a:prstGeom prst="rect">
            <a:avLst/>
          </a:prstGeom>
          <a:solidFill>
            <a:srgbClr val="F6F4F3"/>
          </a:solidFill>
          <a:ln>
            <a:solidFill>
              <a:srgbClr val="F6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ext Placeholder 22">
            <a:extLst>
              <a:ext uri="{FF2B5EF4-FFF2-40B4-BE49-F238E27FC236}">
                <a16:creationId xmlns:a16="http://schemas.microsoft.com/office/drawing/2014/main" id="{BC1CAD35-65D9-9542-94F1-1E2962E3B242}"/>
              </a:ext>
            </a:extLst>
          </p:cNvPr>
          <p:cNvSpPr>
            <a:spLocks noGrp="1"/>
          </p:cNvSpPr>
          <p:nvPr>
            <p:ph type="body" sz="quarter" idx="17"/>
          </p:nvPr>
        </p:nvSpPr>
        <p:spPr>
          <a:xfrm>
            <a:off x="4827671" y="1126968"/>
            <a:ext cx="4114800" cy="2956290"/>
          </a:xfrm>
          <a:prstGeom prst="rect">
            <a:avLst/>
          </a:prstGeom>
          <a:noFill/>
        </p:spPr>
        <p:txBody>
          <a:bodyPr wrap="square" lIns="90000" rtlCol="0">
            <a:noAutofit/>
          </a:bodyPr>
          <a:lstStyle>
            <a:lvl1pPr marL="0" indent="0">
              <a:spcBef>
                <a:spcPts val="0"/>
              </a:spcBef>
              <a:buNone/>
              <a:defRPr lang="en-US" dirty="0" smtClean="0">
                <a:latin typeface="+mn-lt"/>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pt-PT" sz="1350" dirty="0">
                <a:latin typeface="+mn-lt"/>
              </a:defRPr>
            </a:lvl5pPr>
          </a:lstStyle>
          <a:p>
            <a:pPr marL="171450" lvl="0" indent="-171450">
              <a:lnSpc>
                <a:spcPct val="150000"/>
              </a:lnSpc>
              <a:buClr>
                <a:schemeClr val="tx1">
                  <a:lumMod val="50000"/>
                  <a:lumOff val="50000"/>
                </a:schemeClr>
              </a:buClr>
              <a:buFont typeface="+mj-lt"/>
              <a:buAutoNum type="arabicPeriod"/>
            </a:pPr>
            <a:r>
              <a:rPr lang="en-US"/>
              <a:t>Click to edit Master text styles</a:t>
            </a:r>
          </a:p>
        </p:txBody>
      </p:sp>
      <p:sp>
        <p:nvSpPr>
          <p:cNvPr id="8" name="Rectangle 7">
            <a:extLst>
              <a:ext uri="{FF2B5EF4-FFF2-40B4-BE49-F238E27FC236}">
                <a16:creationId xmlns:a16="http://schemas.microsoft.com/office/drawing/2014/main" id="{A7B88423-9839-8840-AD8D-7661DF721EDF}"/>
              </a:ext>
            </a:extLst>
          </p:cNvPr>
          <p:cNvSpPr/>
          <p:nvPr/>
        </p:nvSpPr>
        <p:spPr>
          <a:xfrm>
            <a:off x="0" y="987757"/>
            <a:ext cx="3430493" cy="3167987"/>
          </a:xfrm>
          <a:prstGeom prst="rect">
            <a:avLst/>
          </a:prstGeom>
          <a:solidFill>
            <a:srgbClr val="F6F4F3"/>
          </a:solidFill>
          <a:ln>
            <a:solidFill>
              <a:srgbClr val="F6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 Placeholder 14">
            <a:extLst>
              <a:ext uri="{FF2B5EF4-FFF2-40B4-BE49-F238E27FC236}">
                <a16:creationId xmlns:a16="http://schemas.microsoft.com/office/drawing/2014/main" id="{FFDAA9F9-7D9F-F84F-9D06-13330D2073CB}"/>
              </a:ext>
            </a:extLst>
          </p:cNvPr>
          <p:cNvSpPr>
            <a:spLocks noGrp="1"/>
          </p:cNvSpPr>
          <p:nvPr>
            <p:ph type="body" sz="quarter" idx="15"/>
          </p:nvPr>
        </p:nvSpPr>
        <p:spPr>
          <a:xfrm>
            <a:off x="351921" y="1262864"/>
            <a:ext cx="2930754" cy="447478"/>
          </a:xfrm>
          <a:prstGeom prst="rect">
            <a:avLst/>
          </a:prstGeom>
          <a:noFill/>
        </p:spPr>
        <p:txBody>
          <a:bodyPr wrap="square" rtlCol="0">
            <a:noAutofit/>
          </a:bodyPr>
          <a:lstStyle>
            <a:lvl1pPr>
              <a:defRPr lang="pt-PT" sz="3075" b="1" dirty="0">
                <a:latin typeface="+mn-lt"/>
              </a:defRPr>
            </a:lvl1pPr>
          </a:lstStyle>
          <a:p>
            <a:pPr lvl="0">
              <a:lnSpc>
                <a:spcPts val="2865"/>
              </a:lnSpc>
            </a:pPr>
            <a:r>
              <a:rPr lang="en-US"/>
              <a:t>Click to edit Master text styles</a:t>
            </a:r>
          </a:p>
        </p:txBody>
      </p:sp>
      <p:sp>
        <p:nvSpPr>
          <p:cNvPr id="20" name="Text Placeholder 19">
            <a:extLst>
              <a:ext uri="{FF2B5EF4-FFF2-40B4-BE49-F238E27FC236}">
                <a16:creationId xmlns:a16="http://schemas.microsoft.com/office/drawing/2014/main" id="{FF6FF06C-CF79-D94A-B1C4-3324415F594C}"/>
              </a:ext>
            </a:extLst>
          </p:cNvPr>
          <p:cNvSpPr>
            <a:spLocks noGrp="1"/>
          </p:cNvSpPr>
          <p:nvPr>
            <p:ph type="body" sz="quarter" idx="16"/>
          </p:nvPr>
        </p:nvSpPr>
        <p:spPr>
          <a:xfrm>
            <a:off x="351921" y="1734681"/>
            <a:ext cx="2930754" cy="2260902"/>
          </a:xfrm>
          <a:prstGeom prst="rect">
            <a:avLst/>
          </a:prstGeom>
          <a:noFill/>
        </p:spPr>
        <p:txBody>
          <a:bodyPr wrap="square" lIns="108000" rtlCol="0">
            <a:noAutofit/>
          </a:bodyPr>
          <a:lstStyle>
            <a:lvl1pPr>
              <a:defRPr lang="en-US" sz="1200" b="1" dirty="0" smtClean="0">
                <a:solidFill>
                  <a:srgbClr val="000000"/>
                </a:solidFill>
                <a:ea typeface="Times New Roman" panose="02020603050405020304" pitchFamily="18" charset="0"/>
                <a:cs typeface="Calibri" panose="020F0502020204030204"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pt-PT" sz="1350" dirty="0">
                <a:latin typeface="+mn-lt"/>
              </a:defRPr>
            </a:lvl5pPr>
          </a:lstStyle>
          <a:p>
            <a:pPr lvl="0">
              <a:spcAft>
                <a:spcPts val="0"/>
              </a:spcAft>
            </a:pPr>
            <a:r>
              <a:rPr lang="en-US"/>
              <a:t>Click to edit Master text styles</a:t>
            </a:r>
          </a:p>
          <a:p>
            <a:pPr lvl="1">
              <a:spcAft>
                <a:spcPts val="0"/>
              </a:spcAft>
            </a:pPr>
            <a:r>
              <a:rPr lang="en-US"/>
              <a:t>Second level</a:t>
            </a:r>
          </a:p>
          <a:p>
            <a:pPr lvl="2">
              <a:spcAft>
                <a:spcPts val="0"/>
              </a:spcAft>
            </a:pPr>
            <a:r>
              <a:rPr lang="en-US"/>
              <a:t>Third level</a:t>
            </a:r>
          </a:p>
          <a:p>
            <a:pPr lvl="3">
              <a:spcAft>
                <a:spcPts val="0"/>
              </a:spcAft>
            </a:pPr>
            <a:r>
              <a:rPr lang="en-US"/>
              <a:t>Fourth level</a:t>
            </a:r>
          </a:p>
          <a:p>
            <a:pPr lvl="4">
              <a:spcAft>
                <a:spcPts val="0"/>
              </a:spcAft>
            </a:pPr>
            <a:r>
              <a:rPr lang="en-US"/>
              <a:t>Fifth level</a:t>
            </a:r>
            <a:endParaRPr lang="pt-PT" dirty="0"/>
          </a:p>
        </p:txBody>
      </p:sp>
      <p:sp>
        <p:nvSpPr>
          <p:cNvPr id="5" name="Footer Placeholder 2">
            <a:extLst>
              <a:ext uri="{FF2B5EF4-FFF2-40B4-BE49-F238E27FC236}">
                <a16:creationId xmlns:a16="http://schemas.microsoft.com/office/drawing/2014/main" id="{B8A767B9-A75F-AD74-D10A-CA711988EA5B}"/>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2" name="Title Placeholder 1">
            <a:extLst>
              <a:ext uri="{FF2B5EF4-FFF2-40B4-BE49-F238E27FC236}">
                <a16:creationId xmlns:a16="http://schemas.microsoft.com/office/drawing/2014/main" id="{5D6DC193-EA3A-A566-070F-87B48923B4CD}"/>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320807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_mapa">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8AE45C4C-6789-1D4F-84F4-62B73AE57E3E}"/>
              </a:ext>
            </a:extLst>
          </p:cNvPr>
          <p:cNvSpPr>
            <a:spLocks noGrp="1"/>
          </p:cNvSpPr>
          <p:nvPr>
            <p:ph type="body" sz="quarter" idx="15"/>
          </p:nvPr>
        </p:nvSpPr>
        <p:spPr>
          <a:xfrm>
            <a:off x="917122" y="944011"/>
            <a:ext cx="2868494" cy="651130"/>
          </a:xfrm>
          <a:prstGeom prst="rect">
            <a:avLst/>
          </a:prstGeom>
          <a:noFill/>
        </p:spPr>
        <p:txBody>
          <a:bodyPr wrap="square" lIns="144000" tIns="36000" rIns="72000" bIns="72000" rtlCol="0" anchor="ctr">
            <a:noAutofit/>
          </a:bodyPr>
          <a:lstStyle>
            <a:lvl1pPr>
              <a:defRPr lang="pt-PT" sz="2400" b="1" dirty="0">
                <a:latin typeface="+mn-lt"/>
              </a:defRPr>
            </a:lvl1pPr>
          </a:lstStyle>
          <a:p>
            <a:pPr marL="27000" lvl="0">
              <a:lnSpc>
                <a:spcPts val="2190"/>
              </a:lnSpc>
            </a:pPr>
            <a:r>
              <a:rPr lang="en-US"/>
              <a:t>Click to edit Master text styles</a:t>
            </a:r>
          </a:p>
        </p:txBody>
      </p:sp>
      <p:sp>
        <p:nvSpPr>
          <p:cNvPr id="26" name="Picture Placeholder 25">
            <a:extLst>
              <a:ext uri="{FF2B5EF4-FFF2-40B4-BE49-F238E27FC236}">
                <a16:creationId xmlns:a16="http://schemas.microsoft.com/office/drawing/2014/main" id="{BB0EEC25-FD1E-A44A-A726-AC2DC53874A2}"/>
              </a:ext>
            </a:extLst>
          </p:cNvPr>
          <p:cNvSpPr>
            <a:spLocks noGrp="1"/>
          </p:cNvSpPr>
          <p:nvPr>
            <p:ph type="pic" sz="quarter" idx="13"/>
          </p:nvPr>
        </p:nvSpPr>
        <p:spPr>
          <a:xfrm>
            <a:off x="3886693" y="798910"/>
            <a:ext cx="5257307" cy="3854053"/>
          </a:xfrm>
          <a:prstGeom prst="rect">
            <a:avLst/>
          </a:prstGeom>
        </p:spPr>
        <p:txBody>
          <a:bodyPr/>
          <a:lstStyle/>
          <a:p>
            <a:r>
              <a:rPr lang="en-US"/>
              <a:t>Click icon to add picture</a:t>
            </a:r>
            <a:endParaRPr lang="pt-PT"/>
          </a:p>
        </p:txBody>
      </p:sp>
      <p:sp>
        <p:nvSpPr>
          <p:cNvPr id="4" name="Text Placeholder 3">
            <a:extLst>
              <a:ext uri="{FF2B5EF4-FFF2-40B4-BE49-F238E27FC236}">
                <a16:creationId xmlns:a16="http://schemas.microsoft.com/office/drawing/2014/main" id="{0E3A1CB8-DA0E-354B-B61E-2457C18852CD}"/>
              </a:ext>
            </a:extLst>
          </p:cNvPr>
          <p:cNvSpPr>
            <a:spLocks noGrp="1"/>
          </p:cNvSpPr>
          <p:nvPr>
            <p:ph type="body" sz="half" idx="2"/>
          </p:nvPr>
        </p:nvSpPr>
        <p:spPr>
          <a:xfrm>
            <a:off x="965068" y="1492745"/>
            <a:ext cx="2820548" cy="3194745"/>
          </a:xfrm>
          <a:prstGeom prst="rect">
            <a:avLst/>
          </a:prstGeom>
          <a:noFill/>
        </p:spPr>
        <p:txBody>
          <a:bodyPr wrap="square" lIns="108000" tIns="72000" bIns="72000" rtlCol="0" anchor="t">
            <a:noAutofit/>
          </a:bodyPr>
          <a:lstStyle>
            <a:lvl1pPr>
              <a:lnSpc>
                <a:spcPct val="100000"/>
              </a:lnSpc>
              <a:spcBef>
                <a:spcPts val="0"/>
              </a:spcBef>
              <a:defRPr lang="en-US" b="0" dirty="0" smtClean="0"/>
            </a:lvl1pPr>
          </a:lstStyle>
          <a:p>
            <a:pPr lvl="0"/>
            <a:r>
              <a:rPr lang="en-US"/>
              <a:t>Click to edit Master text styles</a:t>
            </a:r>
          </a:p>
        </p:txBody>
      </p:sp>
      <p:sp>
        <p:nvSpPr>
          <p:cNvPr id="5" name="Footer Placeholder 2">
            <a:extLst>
              <a:ext uri="{FF2B5EF4-FFF2-40B4-BE49-F238E27FC236}">
                <a16:creationId xmlns:a16="http://schemas.microsoft.com/office/drawing/2014/main" id="{17ACB244-0321-BBD8-EF73-D5EB544BED68}"/>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Tree>
    <p:extLst>
      <p:ext uri="{BB962C8B-B14F-4D97-AF65-F5344CB8AC3E}">
        <p14:creationId xmlns:p14="http://schemas.microsoft.com/office/powerpoint/2010/main" val="142575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_indic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5C2F2A7-8495-A247-9D76-125C39701F8B}"/>
              </a:ext>
            </a:extLst>
          </p:cNvPr>
          <p:cNvSpPr>
            <a:spLocks noGrp="1"/>
          </p:cNvSpPr>
          <p:nvPr>
            <p:ph sz="half" idx="13" hasCustomPrompt="1"/>
          </p:nvPr>
        </p:nvSpPr>
        <p:spPr>
          <a:xfrm>
            <a:off x="2412111" y="3062927"/>
            <a:ext cx="1651891" cy="992579"/>
          </a:xfrm>
          <a:prstGeom prst="rect">
            <a:avLst/>
          </a:prstGeom>
          <a:noFill/>
        </p:spPr>
        <p:txBody>
          <a:bodyPr wrap="square" lIns="108000" rtlCol="0">
            <a:noAutofit/>
          </a:bodyPr>
          <a:lstStyle>
            <a:lvl1pPr marL="27000">
              <a:lnSpc>
                <a:spcPts val="1500"/>
              </a:lnSpc>
              <a:spcBef>
                <a:spcPts val="0"/>
              </a:spcBef>
              <a:defRPr lang="en-US" sz="1500" smtClean="0">
                <a:latin typeface="Calibri" panose="020F0502020204030204" pitchFamily="34" charset="0"/>
                <a:cs typeface="Calibri" panose="020F0502020204030204" pitchFamily="34" charset="0"/>
              </a:defRPr>
            </a:lvl1pPr>
            <a:lvl2pPr marL="27000">
              <a:lnSpc>
                <a:spcPts val="1500"/>
              </a:lnSpc>
              <a:spcBef>
                <a:spcPts val="0"/>
              </a:spcBef>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marL="27000" lvl="0">
              <a:lnSpc>
                <a:spcPts val="1500"/>
              </a:lnSpc>
            </a:pPr>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C5B4A4AE-FFA1-F948-B323-F7035DF033F3}"/>
              </a:ext>
            </a:extLst>
          </p:cNvPr>
          <p:cNvSpPr>
            <a:spLocks noGrp="1"/>
          </p:cNvSpPr>
          <p:nvPr>
            <p:ph sz="half" idx="1" hasCustomPrompt="1"/>
          </p:nvPr>
        </p:nvSpPr>
        <p:spPr>
          <a:xfrm>
            <a:off x="2412112" y="695016"/>
            <a:ext cx="1651891" cy="992579"/>
          </a:xfrm>
          <a:prstGeom prst="rect">
            <a:avLst/>
          </a:prstGeom>
          <a:noFill/>
        </p:spPr>
        <p:txBody>
          <a:bodyPr wrap="square" lIns="108000" rtlCol="0">
            <a:noAutofit/>
          </a:bodyPr>
          <a:lstStyle>
            <a:lvl1pPr marL="27000">
              <a:lnSpc>
                <a:spcPts val="1500"/>
              </a:lnSpc>
              <a:spcBef>
                <a:spcPts val="0"/>
              </a:spcBef>
              <a:defRPr lang="en-US" sz="1500" smtClean="0">
                <a:latin typeface="Calibri" panose="020F0502020204030204" pitchFamily="34" charset="0"/>
                <a:cs typeface="Calibri" panose="020F0502020204030204" pitchFamily="34" charset="0"/>
              </a:defRPr>
            </a:lvl1pPr>
            <a:lvl2pPr marL="27000">
              <a:lnSpc>
                <a:spcPts val="1500"/>
              </a:lnSpc>
              <a:spcBef>
                <a:spcPts val="0"/>
              </a:spcBef>
              <a:defRPr lang="en-US" sz="1350" smtClean="0">
                <a:latin typeface="+mn-lt"/>
              </a:defRPr>
            </a:lvl2pPr>
            <a:lvl3pPr>
              <a:defRPr lang="en-US" sz="1350" smtClean="0">
                <a:latin typeface="+mn-lt"/>
              </a:defRPr>
            </a:lvl3pPr>
            <a:lvl4pPr>
              <a:defRPr lang="en-US" sz="1350" smtClean="0">
                <a:latin typeface="+mn-lt"/>
              </a:defRPr>
            </a:lvl4pPr>
            <a:lvl5pPr>
              <a:defRPr lang="pt-PT" sz="1350">
                <a:latin typeface="+mn-lt"/>
              </a:defRPr>
            </a:lvl5pPr>
          </a:lstStyle>
          <a:p>
            <a:pPr marL="27000" lvl="0">
              <a:lnSpc>
                <a:spcPts val="1500"/>
              </a:lnSpc>
            </a:pPr>
            <a:r>
              <a:rPr lang="en-US" dirty="0"/>
              <a:t>CLICK TO EDIT MASTER TEXT STYLES</a:t>
            </a:r>
          </a:p>
          <a:p>
            <a:pPr lvl="1"/>
            <a:r>
              <a:rPr lang="en-US" dirty="0"/>
              <a:t>SECOND LEVEL</a:t>
            </a:r>
          </a:p>
        </p:txBody>
      </p:sp>
      <p:sp>
        <p:nvSpPr>
          <p:cNvPr id="14" name="Text Placeholder 13">
            <a:extLst>
              <a:ext uri="{FF2B5EF4-FFF2-40B4-BE49-F238E27FC236}">
                <a16:creationId xmlns:a16="http://schemas.microsoft.com/office/drawing/2014/main" id="{F800A98F-803B-134E-9A9B-9790D5136D71}"/>
              </a:ext>
            </a:extLst>
          </p:cNvPr>
          <p:cNvSpPr>
            <a:spLocks noGrp="1"/>
          </p:cNvSpPr>
          <p:nvPr>
            <p:ph type="body" sz="quarter" idx="14"/>
          </p:nvPr>
        </p:nvSpPr>
        <p:spPr>
          <a:xfrm>
            <a:off x="4176363" y="869293"/>
            <a:ext cx="3043274" cy="1702457"/>
          </a:xfrm>
          <a:prstGeom prst="rect">
            <a:avLst/>
          </a:prstGeom>
          <a:noFill/>
        </p:spPr>
        <p:txBody>
          <a:bodyPr wrap="square" lIns="108000" rtlCol="0">
            <a:noAutofit/>
          </a:bodyPr>
          <a:lstStyle>
            <a:lvl1pPr marL="0">
              <a:lnSpc>
                <a:spcPts val="1425"/>
              </a:lnSpc>
              <a:spcBef>
                <a:spcPts val="0"/>
              </a:spcBef>
              <a:defRPr lang="en-US" sz="1350" smtClean="0"/>
            </a:lvl1pPr>
            <a:lvl2pPr marL="0">
              <a:lnSpc>
                <a:spcPts val="1425"/>
              </a:lnSpc>
              <a:spcBef>
                <a:spcPts val="0"/>
              </a:spcBef>
              <a:defRPr lang="en-US" sz="1350" smtClean="0">
                <a:latin typeface="+mn-lt"/>
              </a:defRPr>
            </a:lvl2pPr>
            <a:lvl3pPr marL="0">
              <a:lnSpc>
                <a:spcPts val="1425"/>
              </a:lnSpc>
              <a:spcBef>
                <a:spcPts val="0"/>
              </a:spcBef>
              <a:defRPr lang="en-US" sz="1350" smtClean="0">
                <a:latin typeface="+mn-lt"/>
              </a:defRPr>
            </a:lvl3pPr>
            <a:lvl4pPr marL="0">
              <a:lnSpc>
                <a:spcPts val="1425"/>
              </a:lnSpc>
              <a:spcBef>
                <a:spcPts val="0"/>
              </a:spcBef>
              <a:defRPr lang="en-US" sz="1350" smtClean="0">
                <a:latin typeface="+mn-lt"/>
              </a:defRPr>
            </a:lvl4pPr>
            <a:lvl5pPr marL="0">
              <a:lnSpc>
                <a:spcPts val="1425"/>
              </a:lnSpc>
              <a:spcBef>
                <a:spcPts val="0"/>
              </a:spcBef>
              <a:defRPr lang="pt-PT" sz="1350">
                <a:latin typeface="+mn-lt"/>
              </a:defRPr>
            </a:lvl5pPr>
          </a:lstStyle>
          <a:p>
            <a:pPr lvl="0">
              <a:lnSpc>
                <a:spcPts val="1425"/>
              </a:lnSpc>
            </a:pPr>
            <a:r>
              <a:rPr lang="en-US"/>
              <a:t>Click to edit Master text styles</a:t>
            </a:r>
          </a:p>
          <a:p>
            <a:pPr lvl="1">
              <a:lnSpc>
                <a:spcPts val="1425"/>
              </a:lnSpc>
            </a:pPr>
            <a:r>
              <a:rPr lang="en-US"/>
              <a:t>Second level</a:t>
            </a:r>
          </a:p>
          <a:p>
            <a:pPr lvl="2">
              <a:lnSpc>
                <a:spcPts val="1425"/>
              </a:lnSpc>
            </a:pPr>
            <a:r>
              <a:rPr lang="en-US"/>
              <a:t>Third level</a:t>
            </a:r>
          </a:p>
          <a:p>
            <a:pPr lvl="3">
              <a:lnSpc>
                <a:spcPts val="1425"/>
              </a:lnSpc>
            </a:pPr>
            <a:r>
              <a:rPr lang="en-US"/>
              <a:t>Fourth level</a:t>
            </a:r>
          </a:p>
          <a:p>
            <a:pPr lvl="4">
              <a:lnSpc>
                <a:spcPts val="1425"/>
              </a:lnSpc>
            </a:pPr>
            <a:r>
              <a:rPr lang="en-US"/>
              <a:t>Fifth level</a:t>
            </a:r>
            <a:endParaRPr lang="pt-PT" dirty="0"/>
          </a:p>
        </p:txBody>
      </p:sp>
      <p:sp>
        <p:nvSpPr>
          <p:cNvPr id="15" name="Text Placeholder 13">
            <a:extLst>
              <a:ext uri="{FF2B5EF4-FFF2-40B4-BE49-F238E27FC236}">
                <a16:creationId xmlns:a16="http://schemas.microsoft.com/office/drawing/2014/main" id="{F6018C9B-3F89-094C-8C07-8060C1D4A0B9}"/>
              </a:ext>
            </a:extLst>
          </p:cNvPr>
          <p:cNvSpPr>
            <a:spLocks noGrp="1"/>
          </p:cNvSpPr>
          <p:nvPr>
            <p:ph type="body" sz="quarter" idx="15"/>
          </p:nvPr>
        </p:nvSpPr>
        <p:spPr>
          <a:xfrm>
            <a:off x="4176363" y="3206093"/>
            <a:ext cx="3043274" cy="1702457"/>
          </a:xfrm>
          <a:prstGeom prst="rect">
            <a:avLst/>
          </a:prstGeom>
          <a:noFill/>
        </p:spPr>
        <p:txBody>
          <a:bodyPr wrap="square" lIns="108000" rtlCol="0">
            <a:noAutofit/>
          </a:bodyPr>
          <a:lstStyle>
            <a:lvl1pPr marL="0">
              <a:lnSpc>
                <a:spcPts val="1425"/>
              </a:lnSpc>
              <a:spcBef>
                <a:spcPts val="0"/>
              </a:spcBef>
              <a:defRPr lang="en-US" sz="1350" smtClean="0"/>
            </a:lvl1pPr>
            <a:lvl2pPr marL="0">
              <a:lnSpc>
                <a:spcPts val="1425"/>
              </a:lnSpc>
              <a:spcBef>
                <a:spcPts val="0"/>
              </a:spcBef>
              <a:defRPr lang="en-US" sz="1350" smtClean="0">
                <a:latin typeface="+mn-lt"/>
              </a:defRPr>
            </a:lvl2pPr>
            <a:lvl3pPr marL="0">
              <a:lnSpc>
                <a:spcPts val="1425"/>
              </a:lnSpc>
              <a:spcBef>
                <a:spcPts val="0"/>
              </a:spcBef>
              <a:defRPr lang="en-US" sz="1350" smtClean="0">
                <a:latin typeface="+mn-lt"/>
              </a:defRPr>
            </a:lvl3pPr>
            <a:lvl4pPr marL="0">
              <a:lnSpc>
                <a:spcPts val="1425"/>
              </a:lnSpc>
              <a:spcBef>
                <a:spcPts val="0"/>
              </a:spcBef>
              <a:defRPr lang="en-US" sz="1350" smtClean="0">
                <a:latin typeface="+mn-lt"/>
              </a:defRPr>
            </a:lvl4pPr>
            <a:lvl5pPr marL="0">
              <a:lnSpc>
                <a:spcPts val="1425"/>
              </a:lnSpc>
              <a:spcBef>
                <a:spcPts val="0"/>
              </a:spcBef>
              <a:defRPr lang="pt-PT" sz="1350">
                <a:latin typeface="+mn-lt"/>
              </a:defRPr>
            </a:lvl5pPr>
          </a:lstStyle>
          <a:p>
            <a:pPr lvl="0">
              <a:lnSpc>
                <a:spcPts val="1425"/>
              </a:lnSpc>
            </a:pPr>
            <a:r>
              <a:rPr lang="en-US"/>
              <a:t>Click to edit Master text styles</a:t>
            </a:r>
          </a:p>
          <a:p>
            <a:pPr lvl="1">
              <a:lnSpc>
                <a:spcPts val="1425"/>
              </a:lnSpc>
            </a:pPr>
            <a:r>
              <a:rPr lang="en-US"/>
              <a:t>Second level</a:t>
            </a:r>
          </a:p>
          <a:p>
            <a:pPr lvl="2">
              <a:lnSpc>
                <a:spcPts val="1425"/>
              </a:lnSpc>
            </a:pPr>
            <a:r>
              <a:rPr lang="en-US"/>
              <a:t>Third level</a:t>
            </a:r>
          </a:p>
          <a:p>
            <a:pPr lvl="3">
              <a:lnSpc>
                <a:spcPts val="1425"/>
              </a:lnSpc>
            </a:pPr>
            <a:r>
              <a:rPr lang="en-US"/>
              <a:t>Fourth level</a:t>
            </a:r>
          </a:p>
          <a:p>
            <a:pPr lvl="4">
              <a:lnSpc>
                <a:spcPts val="1425"/>
              </a:lnSpc>
            </a:pPr>
            <a:r>
              <a:rPr lang="en-US"/>
              <a:t>Fifth level</a:t>
            </a:r>
            <a:endParaRPr lang="pt-PT" dirty="0"/>
          </a:p>
        </p:txBody>
      </p:sp>
      <p:sp>
        <p:nvSpPr>
          <p:cNvPr id="16" name="Text Placeholder 13">
            <a:extLst>
              <a:ext uri="{FF2B5EF4-FFF2-40B4-BE49-F238E27FC236}">
                <a16:creationId xmlns:a16="http://schemas.microsoft.com/office/drawing/2014/main" id="{09891009-CD97-684A-ACDF-44210C63947D}"/>
              </a:ext>
            </a:extLst>
          </p:cNvPr>
          <p:cNvSpPr>
            <a:spLocks noGrp="1"/>
          </p:cNvSpPr>
          <p:nvPr>
            <p:ph type="body" sz="quarter" idx="16"/>
          </p:nvPr>
        </p:nvSpPr>
        <p:spPr>
          <a:xfrm>
            <a:off x="7331998" y="869293"/>
            <a:ext cx="519442" cy="1702457"/>
          </a:xfrm>
          <a:prstGeom prst="rect">
            <a:avLst/>
          </a:prstGeom>
          <a:noFill/>
        </p:spPr>
        <p:txBody>
          <a:bodyPr wrap="square" lIns="108000" rtlCol="0">
            <a:noAutofit/>
          </a:bodyPr>
          <a:lstStyle>
            <a:lvl1pPr>
              <a:spcBef>
                <a:spcPts val="0"/>
              </a:spcBef>
              <a:defRPr lang="en-US" sz="1350" b="1" dirty="0" smtClean="0">
                <a:latin typeface="+mn-lt"/>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pt-PT" sz="1350" dirty="0">
                <a:latin typeface="+mn-lt"/>
              </a:defRPr>
            </a:lvl5pPr>
          </a:lstStyle>
          <a:p>
            <a:pPr marL="27000" lvl="0" algn="r">
              <a:lnSpc>
                <a:spcPts val="1425"/>
              </a:lnSpc>
            </a:pPr>
            <a:r>
              <a:rPr lang="en-US"/>
              <a:t>Click to edit Master text styles</a:t>
            </a:r>
          </a:p>
        </p:txBody>
      </p:sp>
      <p:sp>
        <p:nvSpPr>
          <p:cNvPr id="17" name="Text Placeholder 13">
            <a:extLst>
              <a:ext uri="{FF2B5EF4-FFF2-40B4-BE49-F238E27FC236}">
                <a16:creationId xmlns:a16="http://schemas.microsoft.com/office/drawing/2014/main" id="{C55401A7-455D-3849-B789-E8A8DBBB3469}"/>
              </a:ext>
            </a:extLst>
          </p:cNvPr>
          <p:cNvSpPr>
            <a:spLocks noGrp="1"/>
          </p:cNvSpPr>
          <p:nvPr>
            <p:ph type="body" sz="quarter" idx="17"/>
          </p:nvPr>
        </p:nvSpPr>
        <p:spPr>
          <a:xfrm>
            <a:off x="7331998" y="3206093"/>
            <a:ext cx="519442" cy="1702457"/>
          </a:xfrm>
          <a:prstGeom prst="rect">
            <a:avLst/>
          </a:prstGeom>
          <a:noFill/>
        </p:spPr>
        <p:txBody>
          <a:bodyPr wrap="square" lIns="108000" rtlCol="0">
            <a:noAutofit/>
          </a:bodyPr>
          <a:lstStyle>
            <a:lvl1pPr>
              <a:spcBef>
                <a:spcPts val="0"/>
              </a:spcBef>
              <a:defRPr lang="en-US" sz="1350" b="1" dirty="0" smtClean="0">
                <a:latin typeface="+mn-lt"/>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pt-PT" sz="1350" dirty="0">
                <a:latin typeface="+mn-lt"/>
              </a:defRPr>
            </a:lvl5pPr>
          </a:lstStyle>
          <a:p>
            <a:pPr marL="27000" lvl="0" algn="r">
              <a:lnSpc>
                <a:spcPts val="1425"/>
              </a:lnSpc>
            </a:pPr>
            <a:r>
              <a:rPr lang="en-US"/>
              <a:t>Click to edit Master text styles</a:t>
            </a:r>
          </a:p>
        </p:txBody>
      </p:sp>
      <p:sp>
        <p:nvSpPr>
          <p:cNvPr id="2" name="Footer Placeholder 2">
            <a:extLst>
              <a:ext uri="{FF2B5EF4-FFF2-40B4-BE49-F238E27FC236}">
                <a16:creationId xmlns:a16="http://schemas.microsoft.com/office/drawing/2014/main" id="{192136A8-355C-D73C-573C-91E1418180C4}"/>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5" name="Title Placeholder 1">
            <a:extLst>
              <a:ext uri="{FF2B5EF4-FFF2-40B4-BE49-F238E27FC236}">
                <a16:creationId xmlns:a16="http://schemas.microsoft.com/office/drawing/2014/main" id="{A4E7B522-A839-0EF1-731A-E0FB3B7DE9AD}"/>
              </a:ext>
            </a:extLst>
          </p:cNvPr>
          <p:cNvSpPr>
            <a:spLocks noGrp="1"/>
          </p:cNvSpPr>
          <p:nvPr>
            <p:ph type="title"/>
          </p:nvPr>
        </p:nvSpPr>
        <p:spPr>
          <a:xfrm>
            <a:off x="1222559" y="431517"/>
            <a:ext cx="7607602" cy="307777"/>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spTree>
    <p:extLst>
      <p:ext uri="{BB962C8B-B14F-4D97-AF65-F5344CB8AC3E}">
        <p14:creationId xmlns:p14="http://schemas.microsoft.com/office/powerpoint/2010/main" val="120722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parador_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C8AD7-3B9C-5E40-8404-3BA3A1EE0B1B}"/>
              </a:ext>
            </a:extLst>
          </p:cNvPr>
          <p:cNvSpPr/>
          <p:nvPr userDrawn="1"/>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13"/>
          </a:p>
        </p:txBody>
      </p:sp>
      <p:sp>
        <p:nvSpPr>
          <p:cNvPr id="11" name="Rectangle 10">
            <a:extLst>
              <a:ext uri="{FF2B5EF4-FFF2-40B4-BE49-F238E27FC236}">
                <a16:creationId xmlns:a16="http://schemas.microsoft.com/office/drawing/2014/main" id="{20489B8A-C0CA-4648-B77A-3B88EE79980D}"/>
              </a:ext>
            </a:extLst>
          </p:cNvPr>
          <p:cNvSpPr/>
          <p:nvPr userDrawn="1"/>
        </p:nvSpPr>
        <p:spPr>
          <a:xfrm>
            <a:off x="0" y="987757"/>
            <a:ext cx="3430493" cy="3167987"/>
          </a:xfrm>
          <a:prstGeom prst="rect">
            <a:avLst/>
          </a:prstGeom>
          <a:solidFill>
            <a:srgbClr val="F6F4F3"/>
          </a:solidFill>
          <a:ln>
            <a:solidFill>
              <a:srgbClr val="F6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8ADC9C31-887D-A541-BD12-A4B8C16ED4E2}"/>
              </a:ext>
            </a:extLst>
          </p:cNvPr>
          <p:cNvSpPr/>
          <p:nvPr/>
        </p:nvSpPr>
        <p:spPr>
          <a:xfrm>
            <a:off x="-1" y="0"/>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3" name="Picture Placeholder 2">
            <a:extLst>
              <a:ext uri="{FF2B5EF4-FFF2-40B4-BE49-F238E27FC236}">
                <a16:creationId xmlns:a16="http://schemas.microsoft.com/office/drawing/2014/main" id="{0C22D44E-FF3F-F748-A532-B94C2234BC13}"/>
              </a:ext>
            </a:extLst>
          </p:cNvPr>
          <p:cNvSpPr>
            <a:spLocks noGrp="1"/>
          </p:cNvSpPr>
          <p:nvPr>
            <p:ph type="pic" sz="quarter" idx="13"/>
          </p:nvPr>
        </p:nvSpPr>
        <p:spPr>
          <a:xfrm>
            <a:off x="4628822" y="988219"/>
            <a:ext cx="4515178" cy="3167063"/>
          </a:xfrm>
          <a:prstGeom prst="rect">
            <a:avLst/>
          </a:prstGeom>
        </p:spPr>
        <p:txBody>
          <a:bodyPr/>
          <a:lstStyle/>
          <a:p>
            <a:r>
              <a:rPr lang="en-US"/>
              <a:t>Click icon to add picture</a:t>
            </a:r>
            <a:endParaRPr lang="pt-PT"/>
          </a:p>
        </p:txBody>
      </p:sp>
      <p:sp>
        <p:nvSpPr>
          <p:cNvPr id="21" name="Rectangle 20">
            <a:extLst>
              <a:ext uri="{FF2B5EF4-FFF2-40B4-BE49-F238E27FC236}">
                <a16:creationId xmlns:a16="http://schemas.microsoft.com/office/drawing/2014/main" id="{61B3C484-D4BD-3C4D-B7FB-05426884CB6F}"/>
              </a:ext>
            </a:extLst>
          </p:cNvPr>
          <p:cNvSpPr/>
          <p:nvPr/>
        </p:nvSpPr>
        <p:spPr>
          <a:xfrm>
            <a:off x="0" y="987757"/>
            <a:ext cx="3430493" cy="3167987"/>
          </a:xfrm>
          <a:prstGeom prst="rect">
            <a:avLst/>
          </a:prstGeom>
          <a:solidFill>
            <a:srgbClr val="F6F4F3"/>
          </a:solidFill>
          <a:ln>
            <a:solidFill>
              <a:srgbClr val="F6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Subtitle 2">
            <a:extLst>
              <a:ext uri="{FF2B5EF4-FFF2-40B4-BE49-F238E27FC236}">
                <a16:creationId xmlns:a16="http://schemas.microsoft.com/office/drawing/2014/main" id="{474B4A88-5013-9A49-B918-BE54C662B9C4}"/>
              </a:ext>
            </a:extLst>
          </p:cNvPr>
          <p:cNvSpPr>
            <a:spLocks noGrp="1"/>
          </p:cNvSpPr>
          <p:nvPr>
            <p:ph type="subTitle" idx="1"/>
          </p:nvPr>
        </p:nvSpPr>
        <p:spPr>
          <a:xfrm>
            <a:off x="315527" y="2831463"/>
            <a:ext cx="2783273" cy="1125744"/>
          </a:xfrm>
          <a:prstGeom prst="rect">
            <a:avLst/>
          </a:prstGeom>
          <a:noFill/>
        </p:spPr>
        <p:txBody>
          <a:bodyPr wrap="square" rtlCol="0">
            <a:noAutofit/>
          </a:bodyPr>
          <a:lstStyle>
            <a:lvl1pPr>
              <a:defRPr lang="pt-PT" sz="2100" dirty="0">
                <a:solidFill>
                  <a:schemeClr val="bg1">
                    <a:lumMod val="50000"/>
                  </a:schemeClr>
                </a:solidFill>
              </a:defRPr>
            </a:lvl1pPr>
          </a:lstStyle>
          <a:p>
            <a:pPr lvl="0"/>
            <a:r>
              <a:rPr lang="en-US"/>
              <a:t>Click to edit Master subtitle style</a:t>
            </a:r>
            <a:endParaRPr lang="pt-PT" dirty="0"/>
          </a:p>
        </p:txBody>
      </p:sp>
      <p:sp>
        <p:nvSpPr>
          <p:cNvPr id="28" name="Title 1">
            <a:extLst>
              <a:ext uri="{FF2B5EF4-FFF2-40B4-BE49-F238E27FC236}">
                <a16:creationId xmlns:a16="http://schemas.microsoft.com/office/drawing/2014/main" id="{40FDCE7B-1522-614D-BED6-FECCB39AC6AE}"/>
              </a:ext>
            </a:extLst>
          </p:cNvPr>
          <p:cNvSpPr>
            <a:spLocks noGrp="1"/>
          </p:cNvSpPr>
          <p:nvPr>
            <p:ph type="ctrTitle" hasCustomPrompt="1"/>
          </p:nvPr>
        </p:nvSpPr>
        <p:spPr>
          <a:xfrm>
            <a:off x="310150" y="1560439"/>
            <a:ext cx="2788650" cy="1336853"/>
          </a:xfrm>
        </p:spPr>
        <p:txBody>
          <a:bodyPr anchor="b">
            <a:noAutofit/>
          </a:bodyPr>
          <a:lstStyle>
            <a:lvl1pPr algn="l">
              <a:lnSpc>
                <a:spcPts val="2865"/>
              </a:lnSpc>
              <a:defRPr sz="3075" b="1">
                <a:solidFill>
                  <a:schemeClr val="tx1"/>
                </a:solidFill>
                <a:latin typeface="+mn-lt"/>
              </a:defRPr>
            </a:lvl1pPr>
          </a:lstStyle>
          <a:p>
            <a:r>
              <a:rPr lang="en-US" dirty="0"/>
              <a:t>CLICK TO EDIT MASTER TITLE STYLE</a:t>
            </a:r>
            <a:endParaRPr lang="pt-PT" dirty="0"/>
          </a:p>
        </p:txBody>
      </p:sp>
      <p:pic>
        <p:nvPicPr>
          <p:cNvPr id="2" name="Imagem 1" descr="Uma imagem com captura de ecrã, Retângulo, Saturação de cores, design&#10;&#10;Descrição gerada automaticamente">
            <a:extLst>
              <a:ext uri="{FF2B5EF4-FFF2-40B4-BE49-F238E27FC236}">
                <a16:creationId xmlns:a16="http://schemas.microsoft.com/office/drawing/2014/main" id="{9C56E6CF-C5E7-955A-B4A8-C4F2E32CADD9}"/>
              </a:ext>
            </a:extLst>
          </p:cNvPr>
          <p:cNvPicPr>
            <a:picLocks noChangeAspect="1"/>
          </p:cNvPicPr>
          <p:nvPr userDrawn="1"/>
        </p:nvPicPr>
        <p:blipFill>
          <a:blip r:embed="rId2"/>
          <a:srcRect r="7001"/>
          <a:stretch/>
        </p:blipFill>
        <p:spPr>
          <a:xfrm>
            <a:off x="3970053" y="2368688"/>
            <a:ext cx="121835" cy="406123"/>
          </a:xfrm>
          <a:prstGeom prst="rect">
            <a:avLst/>
          </a:prstGeom>
        </p:spPr>
      </p:pic>
      <p:pic>
        <p:nvPicPr>
          <p:cNvPr id="7" name="Imagem 6">
            <a:extLst>
              <a:ext uri="{FF2B5EF4-FFF2-40B4-BE49-F238E27FC236}">
                <a16:creationId xmlns:a16="http://schemas.microsoft.com/office/drawing/2014/main" id="{3FD0B983-2F78-70BB-8134-CD146007F4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431517"/>
            <a:ext cx="887199" cy="300082"/>
          </a:xfrm>
          <a:prstGeom prst="rect">
            <a:avLst/>
          </a:prstGeom>
        </p:spPr>
      </p:pic>
      <p:sp>
        <p:nvSpPr>
          <p:cNvPr id="6" name="Footer Placeholder 2">
            <a:extLst>
              <a:ext uri="{FF2B5EF4-FFF2-40B4-BE49-F238E27FC236}">
                <a16:creationId xmlns:a16="http://schemas.microsoft.com/office/drawing/2014/main" id="{DA4CB683-BA4E-5F3E-826A-7572D16D1457}"/>
              </a:ext>
            </a:extLst>
          </p:cNvPr>
          <p:cNvSpPr>
            <a:spLocks noGrp="1"/>
          </p:cNvSpPr>
          <p:nvPr>
            <p:ph type="ftr" sz="quarter" idx="3"/>
          </p:nvPr>
        </p:nvSpPr>
        <p:spPr>
          <a:xfrm>
            <a:off x="5459506" y="4767263"/>
            <a:ext cx="3208335" cy="198029"/>
          </a:xfrm>
          <a:prstGeom prst="rect">
            <a:avLst/>
          </a:prstGeom>
        </p:spPr>
        <p:txBody>
          <a:bodyPr wrap="square">
            <a:noAutofit/>
          </a:bodyPr>
          <a:lstStyle>
            <a:lvl1pPr algn="r">
              <a:defRPr lang="pt-PT" sz="900" b="1" kern="1200" dirty="0" smtClean="0">
                <a:solidFill>
                  <a:srgbClr val="BDB9BB"/>
                </a:solidFill>
                <a:latin typeface="+mn-lt"/>
                <a:ea typeface="+mn-ea"/>
                <a:cs typeface="+mn-cs"/>
              </a:defRPr>
            </a:lvl1pPr>
          </a:lstStyle>
          <a:p>
            <a:r>
              <a:rPr lang="pt-PT" dirty="0"/>
              <a:t>Artificial </a:t>
            </a:r>
            <a:r>
              <a:rPr lang="pt-PT" dirty="0" err="1"/>
              <a:t>Intelligence</a:t>
            </a:r>
            <a:r>
              <a:rPr lang="pt-PT" dirty="0"/>
              <a:t>: </a:t>
            </a:r>
            <a:r>
              <a:rPr lang="pt-PT" dirty="0" err="1"/>
              <a:t>Challenges</a:t>
            </a:r>
            <a:r>
              <a:rPr lang="pt-PT" dirty="0"/>
              <a:t> in Public </a:t>
            </a:r>
            <a:r>
              <a:rPr lang="pt-PT" dirty="0" err="1"/>
              <a:t>Service</a:t>
            </a:r>
            <a:r>
              <a:rPr lang="pt-PT" dirty="0"/>
              <a:t> Training</a:t>
            </a:r>
          </a:p>
        </p:txBody>
      </p:sp>
      <p:sp>
        <p:nvSpPr>
          <p:cNvPr id="5" name="Slide Number Placeholder 5">
            <a:extLst>
              <a:ext uri="{FF2B5EF4-FFF2-40B4-BE49-F238E27FC236}">
                <a16:creationId xmlns:a16="http://schemas.microsoft.com/office/drawing/2014/main" id="{8099A479-9C3E-669B-3023-F35BBDB85FAE}"/>
              </a:ext>
            </a:extLst>
          </p:cNvPr>
          <p:cNvSpPr txBox="1">
            <a:spLocks/>
          </p:cNvSpPr>
          <p:nvPr userDrawn="1"/>
        </p:nvSpPr>
        <p:spPr>
          <a:xfrm>
            <a:off x="8631624" y="4704852"/>
            <a:ext cx="409087" cy="323165"/>
          </a:xfrm>
          <a:prstGeom prst="rect">
            <a:avLst/>
          </a:prstGeom>
        </p:spPr>
        <p:txBody>
          <a:bodyPr wrap="none">
            <a:spAutoFit/>
          </a:bodyPr>
          <a:lstStyle>
            <a:defPPr>
              <a:defRPr lang="en-US"/>
            </a:defPPr>
            <a:lvl1pPr marL="0" algn="l" defTabSz="914400" rtl="0" eaLnBrk="1" latinLnBrk="0" hangingPunct="1">
              <a:defRPr lang="pt-PT" sz="20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50B11A2-EC07-204D-8445-E1810AA19473}" type="slidenum">
              <a:rPr lang="en-US" sz="1500" smtClean="0"/>
              <a:pPr algn="ctr"/>
              <a:t>‹#›</a:t>
            </a:fld>
            <a:endParaRPr lang="en-US" sz="1500" dirty="0"/>
          </a:p>
        </p:txBody>
      </p:sp>
      <p:pic>
        <p:nvPicPr>
          <p:cNvPr id="8" name="Imagem 7" descr="Uma imagem com captura de ecrã, Retângulo, Saturação de cores, design&#10;&#10;Descrição gerada automaticamente">
            <a:extLst>
              <a:ext uri="{FF2B5EF4-FFF2-40B4-BE49-F238E27FC236}">
                <a16:creationId xmlns:a16="http://schemas.microsoft.com/office/drawing/2014/main" id="{8C2F1683-D4F4-E8AB-F2D1-03C7AF9958FD}"/>
              </a:ext>
            </a:extLst>
          </p:cNvPr>
          <p:cNvPicPr>
            <a:picLocks noChangeAspect="1"/>
          </p:cNvPicPr>
          <p:nvPr userDrawn="1"/>
        </p:nvPicPr>
        <p:blipFill>
          <a:blip r:embed="rId2"/>
          <a:srcRect r="7001"/>
          <a:stretch/>
        </p:blipFill>
        <p:spPr>
          <a:xfrm>
            <a:off x="8640856" y="4795893"/>
            <a:ext cx="45790" cy="152635"/>
          </a:xfrm>
          <a:prstGeom prst="rect">
            <a:avLst/>
          </a:prstGeom>
        </p:spPr>
      </p:pic>
    </p:spTree>
    <p:extLst>
      <p:ext uri="{BB962C8B-B14F-4D97-AF65-F5344CB8AC3E}">
        <p14:creationId xmlns:p14="http://schemas.microsoft.com/office/powerpoint/2010/main" val="33360508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B9853-F62A-D64E-9386-5E3473B4AABC}"/>
              </a:ext>
            </a:extLst>
          </p:cNvPr>
          <p:cNvSpPr>
            <a:spLocks noGrp="1"/>
          </p:cNvSpPr>
          <p:nvPr>
            <p:ph type="title"/>
          </p:nvPr>
        </p:nvSpPr>
        <p:spPr>
          <a:xfrm>
            <a:off x="1222559" y="431517"/>
            <a:ext cx="7607602" cy="292388"/>
          </a:xfrm>
          <a:prstGeom prst="rect">
            <a:avLst/>
          </a:prstGeom>
        </p:spPr>
        <p:txBody>
          <a:bodyPr wrap="square">
            <a:spAutoFit/>
          </a:bodyPr>
          <a:lstStyle/>
          <a:p>
            <a:pPr marL="0" lvl="0"/>
            <a:r>
              <a:rPr lang="en-US" dirty="0"/>
              <a:t>TÍTULO SEPARADOR </a:t>
            </a:r>
            <a:r>
              <a:rPr lang="en-US" dirty="0">
                <a:solidFill>
                  <a:srgbClr val="BDB9BB"/>
                </a:solidFill>
                <a:latin typeface="+mj-lt"/>
              </a:rPr>
              <a:t>SUBTÍTULO SEPARADOR</a:t>
            </a:r>
            <a:endParaRPr lang="pt-PT" dirty="0"/>
          </a:p>
        </p:txBody>
      </p:sp>
      <p:pic>
        <p:nvPicPr>
          <p:cNvPr id="3" name="Imagem 2">
            <a:extLst>
              <a:ext uri="{FF2B5EF4-FFF2-40B4-BE49-F238E27FC236}">
                <a16:creationId xmlns:a16="http://schemas.microsoft.com/office/drawing/2014/main" id="{7A46CD81-7726-F88D-9B84-BF821D7BE8B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313838" y="175891"/>
            <a:ext cx="1440000" cy="487052"/>
          </a:xfrm>
          <a:prstGeom prst="rect">
            <a:avLst/>
          </a:prstGeom>
        </p:spPr>
      </p:pic>
      <p:sp>
        <p:nvSpPr>
          <p:cNvPr id="4" name="Slide Number Placeholder 5">
            <a:extLst>
              <a:ext uri="{FF2B5EF4-FFF2-40B4-BE49-F238E27FC236}">
                <a16:creationId xmlns:a16="http://schemas.microsoft.com/office/drawing/2014/main" id="{7BF08827-4070-EF0C-4277-F605920304C3}"/>
              </a:ext>
            </a:extLst>
          </p:cNvPr>
          <p:cNvSpPr txBox="1">
            <a:spLocks/>
          </p:cNvSpPr>
          <p:nvPr userDrawn="1"/>
        </p:nvSpPr>
        <p:spPr>
          <a:xfrm>
            <a:off x="8631624" y="4704852"/>
            <a:ext cx="409087" cy="323165"/>
          </a:xfrm>
          <a:prstGeom prst="rect">
            <a:avLst/>
          </a:prstGeom>
        </p:spPr>
        <p:txBody>
          <a:bodyPr wrap="none">
            <a:spAutoFit/>
          </a:bodyPr>
          <a:lstStyle>
            <a:defPPr>
              <a:defRPr lang="en-US"/>
            </a:defPPr>
            <a:lvl1pPr marL="0" algn="l" defTabSz="914400" rtl="0" eaLnBrk="1" latinLnBrk="0" hangingPunct="1">
              <a:defRPr lang="pt-PT" sz="20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50B11A2-EC07-204D-8445-E1810AA19473}" type="slidenum">
              <a:rPr lang="en-US" sz="1500" smtClean="0"/>
              <a:pPr algn="ctr"/>
              <a:t>‹#›</a:t>
            </a:fld>
            <a:endParaRPr lang="en-US" sz="1500" dirty="0"/>
          </a:p>
        </p:txBody>
      </p:sp>
      <p:pic>
        <p:nvPicPr>
          <p:cNvPr id="7" name="Imagem 6" descr="Uma imagem com captura de ecrã, Retângulo, Saturação de cores, design&#10;&#10;Descrição gerada automaticamente">
            <a:extLst>
              <a:ext uri="{FF2B5EF4-FFF2-40B4-BE49-F238E27FC236}">
                <a16:creationId xmlns:a16="http://schemas.microsoft.com/office/drawing/2014/main" id="{03A4796E-14A9-5BA7-FD2F-1846E9864645}"/>
              </a:ext>
            </a:extLst>
          </p:cNvPr>
          <p:cNvPicPr>
            <a:picLocks noChangeAspect="1"/>
          </p:cNvPicPr>
          <p:nvPr userDrawn="1"/>
        </p:nvPicPr>
        <p:blipFill>
          <a:blip r:embed="rId38"/>
          <a:srcRect r="7001"/>
          <a:stretch/>
        </p:blipFill>
        <p:spPr>
          <a:xfrm>
            <a:off x="8656758" y="4795893"/>
            <a:ext cx="45790" cy="152635"/>
          </a:xfrm>
          <a:prstGeom prst="rect">
            <a:avLst/>
          </a:prstGeom>
        </p:spPr>
      </p:pic>
    </p:spTree>
    <p:extLst>
      <p:ext uri="{BB962C8B-B14F-4D97-AF65-F5344CB8AC3E}">
        <p14:creationId xmlns:p14="http://schemas.microsoft.com/office/powerpoint/2010/main" val="51008367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803" r:id="rId21"/>
    <p:sldLayoutId id="2147483786" r:id="rId22"/>
    <p:sldLayoutId id="2147483787" r:id="rId23"/>
    <p:sldLayoutId id="2147483788" r:id="rId24"/>
    <p:sldLayoutId id="2147483789" r:id="rId25"/>
    <p:sldLayoutId id="2147483790" r:id="rId26"/>
    <p:sldLayoutId id="2147483796" r:id="rId27"/>
    <p:sldLayoutId id="2147483792" r:id="rId28"/>
    <p:sldLayoutId id="2147483793" r:id="rId29"/>
    <p:sldLayoutId id="2147483801" r:id="rId30"/>
    <p:sldLayoutId id="2147483802" r:id="rId31"/>
    <p:sldLayoutId id="2147483804" r:id="rId32"/>
    <p:sldLayoutId id="2147483807" r:id="rId33"/>
    <p:sldLayoutId id="2147483808" r:id="rId34"/>
    <p:sldLayoutId id="2147483810" r:id="rId35"/>
  </p:sldLayoutIdLst>
  <p:hf sldNum="0" hdr="0" dt="0"/>
  <p:txStyles>
    <p:titleStyle>
      <a:lvl1pPr algn="l" defTabSz="685800" rtl="0" eaLnBrk="1" latinLnBrk="0" hangingPunct="1">
        <a:lnSpc>
          <a:spcPct val="100000"/>
        </a:lnSpc>
        <a:spcBef>
          <a:spcPct val="0"/>
        </a:spcBef>
        <a:buNone/>
        <a:defRPr lang="en-US" sz="1300" b="1" kern="1200" smtClean="0">
          <a:solidFill>
            <a:schemeClr val="bg2">
              <a:lumMod val="50000"/>
            </a:schemeClr>
          </a:solidFill>
          <a:latin typeface="+mn-lt"/>
          <a:ea typeface="+mn-ea"/>
          <a:cs typeface="+mn-cs"/>
        </a:defRPr>
      </a:lvl1pPr>
    </p:titleStyle>
    <p:body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7.svg"/><Relationship Id="rId4" Type="http://schemas.openxmlformats.org/officeDocument/2006/relationships/image" Target="../media/image25.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7.svg"/><Relationship Id="rId4" Type="http://schemas.openxmlformats.org/officeDocument/2006/relationships/image" Target="../media/image25.png"/><Relationship Id="rId9" Type="http://schemas.openxmlformats.org/officeDocument/2006/relationships/image" Target="../media/image3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7.svg"/><Relationship Id="rId4" Type="http://schemas.openxmlformats.org/officeDocument/2006/relationships/image" Target="../media/image25.png"/><Relationship Id="rId9" Type="http://schemas.openxmlformats.org/officeDocument/2006/relationships/image" Target="../media/image3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7.svg"/><Relationship Id="rId4" Type="http://schemas.openxmlformats.org/officeDocument/2006/relationships/image" Target="../media/image25.png"/><Relationship Id="rId9"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36.png"/><Relationship Id="rId1" Type="http://schemas.openxmlformats.org/officeDocument/2006/relationships/slideLayout" Target="../slideLayouts/slideLayout27.xml"/><Relationship Id="rId6" Type="http://schemas.openxmlformats.org/officeDocument/2006/relationships/image" Target="../media/image38.png"/><Relationship Id="rId5" Type="http://schemas.openxmlformats.org/officeDocument/2006/relationships/image" Target="../media/image43.sv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7.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1.xml"/><Relationship Id="rId6" Type="http://schemas.openxmlformats.org/officeDocument/2006/relationships/image" Target="../media/image41.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53.svg"/><Relationship Id="rId1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Uma imagem com captura de ecrã, computador, computador portátil, texto&#10;&#10;Descrição gerada automaticamente">
            <a:extLst>
              <a:ext uri="{FF2B5EF4-FFF2-40B4-BE49-F238E27FC236}">
                <a16:creationId xmlns:a16="http://schemas.microsoft.com/office/drawing/2014/main" id="{706260A9-1187-2EFF-41A4-AE63504F5340}"/>
              </a:ext>
            </a:extLst>
          </p:cNvPr>
          <p:cNvPicPr>
            <a:picLocks noChangeAspect="1"/>
          </p:cNvPicPr>
          <p:nvPr/>
        </p:nvPicPr>
        <p:blipFill>
          <a:blip r:embed="rId3"/>
          <a:srcRect l="15352"/>
          <a:stretch/>
        </p:blipFill>
        <p:spPr>
          <a:xfrm>
            <a:off x="0" y="-8"/>
            <a:ext cx="7167867" cy="5143500"/>
          </a:xfrm>
          <a:prstGeom prst="rect">
            <a:avLst/>
          </a:prstGeom>
        </p:spPr>
      </p:pic>
      <p:sp>
        <p:nvSpPr>
          <p:cNvPr id="7" name="Marcador de Posição do Número do Diapositivo 6">
            <a:extLst>
              <a:ext uri="{FF2B5EF4-FFF2-40B4-BE49-F238E27FC236}">
                <a16:creationId xmlns:a16="http://schemas.microsoft.com/office/drawing/2014/main" id="{5BEAC6A6-C83C-5FFE-6633-0E040B27D6D2}"/>
              </a:ext>
            </a:extLst>
          </p:cNvPr>
          <p:cNvSpPr>
            <a:spLocks noGrp="1"/>
          </p:cNvSpPr>
          <p:nvPr>
            <p:ph type="sldNum" sz="quarter" idx="4"/>
          </p:nvPr>
        </p:nvSpPr>
        <p:spPr>
          <a:xfrm>
            <a:off x="6457950" y="4767263"/>
            <a:ext cx="2057400" cy="273844"/>
          </a:xfrm>
          <a:prstGeom prst="rect">
            <a:avLst/>
          </a:prstGeom>
        </p:spPr>
        <p:txBody>
          <a:bodyPr/>
          <a:lstStyle/>
          <a:p>
            <a:endParaRPr lang="en-US"/>
          </a:p>
        </p:txBody>
      </p:sp>
      <p:sp>
        <p:nvSpPr>
          <p:cNvPr id="4" name="Retângulo 3">
            <a:extLst>
              <a:ext uri="{FF2B5EF4-FFF2-40B4-BE49-F238E27FC236}">
                <a16:creationId xmlns:a16="http://schemas.microsoft.com/office/drawing/2014/main" id="{C1B49F98-6D0F-F807-F527-6723B57EB6ED}"/>
              </a:ext>
            </a:extLst>
          </p:cNvPr>
          <p:cNvSpPr/>
          <p:nvPr/>
        </p:nvSpPr>
        <p:spPr>
          <a:xfrm>
            <a:off x="4572000" y="-8"/>
            <a:ext cx="4572001" cy="5143500"/>
          </a:xfrm>
          <a:prstGeom prst="rect">
            <a:avLst/>
          </a:prstGeom>
          <a:solidFill>
            <a:srgbClr val="701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6" name="CaixaDeTexto 5">
            <a:extLst>
              <a:ext uri="{FF2B5EF4-FFF2-40B4-BE49-F238E27FC236}">
                <a16:creationId xmlns:a16="http://schemas.microsoft.com/office/drawing/2014/main" id="{6A805B9A-ABFA-5DD2-FCDB-59E20B0B5542}"/>
              </a:ext>
            </a:extLst>
          </p:cNvPr>
          <p:cNvSpPr txBox="1"/>
          <p:nvPr/>
        </p:nvSpPr>
        <p:spPr>
          <a:xfrm>
            <a:off x="5224004" y="1460897"/>
            <a:ext cx="3738610" cy="3306366"/>
          </a:xfrm>
          <a:prstGeom prst="rect">
            <a:avLst/>
          </a:prstGeom>
          <a:noFill/>
        </p:spPr>
        <p:txBody>
          <a:bodyPr vert="horz" lIns="68580" tIns="34290" rIns="68580" bIns="34290" rtlCol="0" anchor="b">
            <a:noAutofit/>
          </a:bodyPr>
          <a:lstStyle/>
          <a:p>
            <a:pPr>
              <a:lnSpc>
                <a:spcPct val="90000"/>
              </a:lnSpc>
              <a:spcBef>
                <a:spcPct val="0"/>
              </a:spcBef>
              <a:spcAft>
                <a:spcPts val="450"/>
              </a:spcAft>
            </a:pPr>
            <a:r>
              <a:rPr lang="en-US" sz="27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AI in Development of AI Chatbot  and Training Evaluation and Development</a:t>
            </a:r>
            <a:endParaRPr lang="pt-PT" sz="27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l"/>
            <a:r>
              <a:rPr lang="pt-P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r>
            <a:br>
              <a:rPr lang="pt-PT" sz="10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pt-PT" sz="1000" b="1" i="0" dirty="0">
                <a:solidFill>
                  <a:schemeClr val="bg1"/>
                </a:solidFill>
                <a:effectLst/>
                <a:latin typeface="+mj-lt"/>
              </a:rPr>
              <a:t>Artificial </a:t>
            </a:r>
            <a:r>
              <a:rPr lang="pt-PT" sz="1000" b="1" i="0" dirty="0" err="1">
                <a:solidFill>
                  <a:schemeClr val="bg1"/>
                </a:solidFill>
                <a:effectLst/>
                <a:latin typeface="+mj-lt"/>
              </a:rPr>
              <a:t>Intelligence</a:t>
            </a:r>
            <a:r>
              <a:rPr lang="pt-PT" sz="1000" b="1" i="0" dirty="0">
                <a:solidFill>
                  <a:schemeClr val="bg1"/>
                </a:solidFill>
                <a:effectLst/>
                <a:latin typeface="+mj-lt"/>
              </a:rPr>
              <a:t>: </a:t>
            </a:r>
            <a:r>
              <a:rPr lang="pt-PT" sz="1000" b="1" i="0" dirty="0" err="1">
                <a:solidFill>
                  <a:schemeClr val="bg1"/>
                </a:solidFill>
                <a:effectLst/>
                <a:latin typeface="+mj-lt"/>
              </a:rPr>
              <a:t>Challenges</a:t>
            </a:r>
            <a:r>
              <a:rPr lang="pt-PT" sz="1000" b="1" i="0" dirty="0">
                <a:solidFill>
                  <a:schemeClr val="bg1"/>
                </a:solidFill>
                <a:effectLst/>
                <a:latin typeface="+mj-lt"/>
              </a:rPr>
              <a:t> in </a:t>
            </a:r>
            <a:r>
              <a:rPr lang="pt-PT" sz="1000" b="1" i="0" dirty="0" err="1">
                <a:solidFill>
                  <a:schemeClr val="bg1"/>
                </a:solidFill>
                <a:effectLst/>
                <a:latin typeface="+mj-lt"/>
              </a:rPr>
              <a:t>Public</a:t>
            </a:r>
            <a:r>
              <a:rPr lang="pt-PT" sz="1000" b="1" i="0" dirty="0">
                <a:solidFill>
                  <a:schemeClr val="bg1"/>
                </a:solidFill>
                <a:effectLst/>
                <a:latin typeface="+mj-lt"/>
              </a:rPr>
              <a:t> </a:t>
            </a:r>
            <a:r>
              <a:rPr lang="pt-PT" sz="1000" b="1" i="0" dirty="0" err="1">
                <a:solidFill>
                  <a:schemeClr val="bg1"/>
                </a:solidFill>
                <a:effectLst/>
                <a:latin typeface="+mj-lt"/>
              </a:rPr>
              <a:t>Service</a:t>
            </a:r>
            <a:r>
              <a:rPr lang="pt-PT" sz="1000" b="1" i="0" dirty="0">
                <a:solidFill>
                  <a:schemeClr val="bg1"/>
                </a:solidFill>
                <a:effectLst/>
                <a:latin typeface="+mj-lt"/>
              </a:rPr>
              <a:t> Training</a:t>
            </a:r>
          </a:p>
          <a:p>
            <a:r>
              <a:rPr lang="pt-PT" altLang="pt-PT" sz="1000" dirty="0">
                <a:solidFill>
                  <a:schemeClr val="bg1"/>
                </a:solidFill>
                <a:latin typeface="+mj-lt"/>
              </a:rPr>
              <a:t>DISPA 2024 – Network </a:t>
            </a:r>
            <a:r>
              <a:rPr lang="pt-PT" altLang="pt-PT" sz="1000" dirty="0" err="1">
                <a:solidFill>
                  <a:schemeClr val="bg1"/>
                </a:solidFill>
                <a:latin typeface="+mj-lt"/>
              </a:rPr>
              <a:t>of</a:t>
            </a:r>
            <a:r>
              <a:rPr lang="pt-PT" altLang="pt-PT" sz="1000" dirty="0">
                <a:solidFill>
                  <a:schemeClr val="bg1"/>
                </a:solidFill>
                <a:latin typeface="+mj-lt"/>
              </a:rPr>
              <a:t> </a:t>
            </a:r>
            <a:r>
              <a:rPr lang="pt-PT" altLang="pt-PT" sz="1000" dirty="0" err="1">
                <a:solidFill>
                  <a:schemeClr val="bg1"/>
                </a:solidFill>
                <a:latin typeface="+mj-lt"/>
              </a:rPr>
              <a:t>Directors</a:t>
            </a:r>
            <a:r>
              <a:rPr lang="pt-PT" altLang="pt-PT" sz="1000" dirty="0">
                <a:solidFill>
                  <a:schemeClr val="bg1"/>
                </a:solidFill>
                <a:latin typeface="+mj-lt"/>
              </a:rPr>
              <a:t> </a:t>
            </a:r>
            <a:r>
              <a:rPr lang="pt-PT" altLang="pt-PT" sz="1000" dirty="0" err="1">
                <a:solidFill>
                  <a:schemeClr val="bg1"/>
                </a:solidFill>
                <a:latin typeface="+mj-lt"/>
              </a:rPr>
              <a:t>of</a:t>
            </a:r>
            <a:r>
              <a:rPr lang="pt-PT" altLang="pt-PT" sz="1000" dirty="0">
                <a:solidFill>
                  <a:schemeClr val="bg1"/>
                </a:solidFill>
                <a:latin typeface="+mj-lt"/>
              </a:rPr>
              <a:t> </a:t>
            </a:r>
            <a:r>
              <a:rPr lang="pt-PT" altLang="pt-PT" sz="1000" dirty="0" err="1">
                <a:solidFill>
                  <a:schemeClr val="bg1"/>
                </a:solidFill>
                <a:latin typeface="+mj-lt"/>
              </a:rPr>
              <a:t>Institutes</a:t>
            </a:r>
            <a:r>
              <a:rPr lang="pt-PT" altLang="pt-PT" sz="1000" dirty="0">
                <a:solidFill>
                  <a:schemeClr val="bg1"/>
                </a:solidFill>
                <a:latin typeface="+mj-lt"/>
              </a:rPr>
              <a:t> </a:t>
            </a:r>
            <a:r>
              <a:rPr lang="pt-PT" altLang="pt-PT" sz="1000" dirty="0" err="1">
                <a:solidFill>
                  <a:schemeClr val="bg1"/>
                </a:solidFill>
                <a:latin typeface="+mj-lt"/>
              </a:rPr>
              <a:t>and</a:t>
            </a:r>
            <a:r>
              <a:rPr lang="pt-PT" altLang="pt-PT" sz="1000" dirty="0">
                <a:solidFill>
                  <a:schemeClr val="bg1"/>
                </a:solidFill>
                <a:latin typeface="+mj-lt"/>
              </a:rPr>
              <a:t> </a:t>
            </a:r>
            <a:r>
              <a:rPr lang="pt-PT" altLang="pt-PT" sz="1000" dirty="0" err="1">
                <a:solidFill>
                  <a:schemeClr val="bg1"/>
                </a:solidFill>
                <a:latin typeface="+mj-lt"/>
              </a:rPr>
              <a:t>Schools</a:t>
            </a:r>
            <a:r>
              <a:rPr lang="pt-PT" altLang="pt-PT" sz="1000" dirty="0">
                <a:solidFill>
                  <a:schemeClr val="bg1"/>
                </a:solidFill>
                <a:latin typeface="+mj-lt"/>
              </a:rPr>
              <a:t> </a:t>
            </a:r>
            <a:r>
              <a:rPr lang="pt-PT" altLang="pt-PT" sz="1000" dirty="0" err="1">
                <a:solidFill>
                  <a:schemeClr val="bg1"/>
                </a:solidFill>
                <a:latin typeface="+mj-lt"/>
              </a:rPr>
              <a:t>of</a:t>
            </a:r>
            <a:r>
              <a:rPr lang="pt-PT" altLang="pt-PT" sz="1000" dirty="0">
                <a:solidFill>
                  <a:schemeClr val="bg1"/>
                </a:solidFill>
                <a:latin typeface="+mj-lt"/>
              </a:rPr>
              <a:t> </a:t>
            </a:r>
            <a:r>
              <a:rPr lang="pt-PT" altLang="pt-PT" sz="1000" dirty="0" err="1">
                <a:solidFill>
                  <a:schemeClr val="bg1"/>
                </a:solidFill>
                <a:latin typeface="+mj-lt"/>
              </a:rPr>
              <a:t>Public</a:t>
            </a:r>
            <a:r>
              <a:rPr lang="pt-PT" altLang="pt-PT" sz="1000" dirty="0">
                <a:solidFill>
                  <a:schemeClr val="bg1"/>
                </a:solidFill>
                <a:latin typeface="+mj-lt"/>
              </a:rPr>
              <a:t> </a:t>
            </a:r>
            <a:r>
              <a:rPr lang="pt-PT" altLang="pt-PT" sz="1000" dirty="0" err="1">
                <a:solidFill>
                  <a:schemeClr val="bg1"/>
                </a:solidFill>
                <a:latin typeface="+mj-lt"/>
              </a:rPr>
              <a:t>Administration</a:t>
            </a:r>
            <a:endParaRPr lang="pt-PT" altLang="pt-PT" sz="1000" dirty="0">
              <a:solidFill>
                <a:schemeClr val="bg1"/>
              </a:solidFill>
              <a:latin typeface="+mj-lt"/>
            </a:endParaRPr>
          </a:p>
          <a:p>
            <a:pPr>
              <a:lnSpc>
                <a:spcPct val="90000"/>
              </a:lnSpc>
              <a:spcBef>
                <a:spcPct val="0"/>
              </a:spcBef>
              <a:spcAft>
                <a:spcPts val="450"/>
              </a:spcAft>
            </a:pPr>
            <a:endParaRPr lang="pt-PT" sz="9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450"/>
              </a:spcAft>
            </a:pPr>
            <a:r>
              <a:rPr lang="pt-PT" sz="900" b="1" dirty="0">
                <a:solidFill>
                  <a:schemeClr val="bg1"/>
                </a:solidFill>
                <a:latin typeface="Calibri" panose="020F0502020204030204" pitchFamily="34" charset="0"/>
                <a:ea typeface="Calibri" panose="020F0502020204030204" pitchFamily="34" charset="0"/>
                <a:cs typeface="Calibri" panose="020F0502020204030204" pitchFamily="34" charset="0"/>
              </a:rPr>
              <a:t>25th </a:t>
            </a:r>
            <a:r>
              <a:rPr lang="pt-PT" sz="900" b="1" dirty="0" err="1">
                <a:solidFill>
                  <a:schemeClr val="bg1"/>
                </a:solidFill>
                <a:latin typeface="Calibri" panose="020F0502020204030204" pitchFamily="34" charset="0"/>
                <a:ea typeface="Calibri" panose="020F0502020204030204" pitchFamily="34" charset="0"/>
                <a:cs typeface="Calibri" panose="020F0502020204030204" pitchFamily="34" charset="0"/>
              </a:rPr>
              <a:t>October</a:t>
            </a:r>
            <a:r>
              <a:rPr lang="pt-PT" sz="900" b="1" dirty="0">
                <a:solidFill>
                  <a:schemeClr val="bg1"/>
                </a:solidFill>
                <a:latin typeface="Calibri" panose="020F0502020204030204" pitchFamily="34" charset="0"/>
                <a:ea typeface="Calibri" panose="020F0502020204030204" pitchFamily="34" charset="0"/>
                <a:cs typeface="Calibri" panose="020F0502020204030204" pitchFamily="34" charset="0"/>
              </a:rPr>
              <a:t> 2024</a:t>
            </a:r>
            <a:endParaRPr lang="en-US" sz="9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Imagem 8" descr="Uma imagem com texto, Tipo de letra, Gráficos, logótipo&#10;&#10;Descrição gerada automaticamente">
            <a:extLst>
              <a:ext uri="{FF2B5EF4-FFF2-40B4-BE49-F238E27FC236}">
                <a16:creationId xmlns:a16="http://schemas.microsoft.com/office/drawing/2014/main" id="{5A36C11E-FCD2-9FBE-467E-BF818B44F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776" y="90942"/>
            <a:ext cx="1196838" cy="757325"/>
          </a:xfrm>
          <a:prstGeom prst="rect">
            <a:avLst/>
          </a:prstGeom>
        </p:spPr>
      </p:pic>
    </p:spTree>
    <p:extLst>
      <p:ext uri="{BB962C8B-B14F-4D97-AF65-F5344CB8AC3E}">
        <p14:creationId xmlns:p14="http://schemas.microsoft.com/office/powerpoint/2010/main" val="4355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633A4FD4-4673-F676-33D2-E5445800E817}"/>
              </a:ext>
            </a:extLst>
          </p:cNvPr>
          <p:cNvSpPr>
            <a:spLocks noGrp="1"/>
          </p:cNvSpPr>
          <p:nvPr>
            <p:ph type="body" sz="quarter" idx="15"/>
          </p:nvPr>
        </p:nvSpPr>
        <p:spPr/>
        <p:txBody>
          <a:bodyPr/>
          <a:lstStyle/>
          <a:p>
            <a:r>
              <a:rPr lang="en-US" dirty="0"/>
              <a:t>id.gov.pt</a:t>
            </a:r>
            <a:endParaRPr lang="pt-PT" dirty="0"/>
          </a:p>
        </p:txBody>
      </p:sp>
      <p:pic>
        <p:nvPicPr>
          <p:cNvPr id="6" name="Marcador de Posição da Imagem 5">
            <a:extLst>
              <a:ext uri="{FF2B5EF4-FFF2-40B4-BE49-F238E27FC236}">
                <a16:creationId xmlns:a16="http://schemas.microsoft.com/office/drawing/2014/main" id="{DC9A5E11-CAA2-687B-8CF4-66EC354E8405}"/>
              </a:ext>
            </a:extLst>
          </p:cNvPr>
          <p:cNvPicPr>
            <a:picLocks noGrp="1" noChangeAspect="1"/>
          </p:cNvPicPr>
          <p:nvPr>
            <p:ph type="pic" sz="quarter" idx="13"/>
          </p:nvPr>
        </p:nvPicPr>
        <p:blipFill>
          <a:blip r:embed="rId2"/>
          <a:srcRect l="2030" r="2030"/>
          <a:stretch/>
        </p:blipFill>
        <p:spPr>
          <a:xfrm>
            <a:off x="3730751" y="798910"/>
            <a:ext cx="5257307" cy="3854053"/>
          </a:xfrm>
          <a:effectLst>
            <a:outerShdw blurRad="50800" dist="38100" dir="2700000" algn="tl" rotWithShape="0">
              <a:prstClr val="black">
                <a:alpha val="40000"/>
              </a:prstClr>
            </a:outerShdw>
          </a:effectLst>
        </p:spPr>
      </p:pic>
      <p:sp>
        <p:nvSpPr>
          <p:cNvPr id="4" name="Marcador de Posição do Texto 3">
            <a:extLst>
              <a:ext uri="{FF2B5EF4-FFF2-40B4-BE49-F238E27FC236}">
                <a16:creationId xmlns:a16="http://schemas.microsoft.com/office/drawing/2014/main" id="{D5D0732A-994B-4EFA-615F-99C044D42E88}"/>
              </a:ext>
            </a:extLst>
          </p:cNvPr>
          <p:cNvSpPr>
            <a:spLocks noGrp="1"/>
          </p:cNvSpPr>
          <p:nvPr>
            <p:ph type="body" sz="half" idx="2"/>
          </p:nvPr>
        </p:nvSpPr>
        <p:spPr/>
        <p:txBody>
          <a:bodyPr/>
          <a:lstStyle/>
          <a:p>
            <a:pPr>
              <a:lnSpc>
                <a:spcPts val="1700"/>
              </a:lnSpc>
            </a:pPr>
            <a:r>
              <a:rPr lang="en-US" sz="1400" dirty="0"/>
              <a:t>A Public Administration application that </a:t>
            </a:r>
            <a:r>
              <a:rPr lang="en-US" sz="1400" b="1" dirty="0"/>
              <a:t>enables the storage and consultation of cards </a:t>
            </a:r>
            <a:r>
              <a:rPr lang="en-US" sz="1400" dirty="0"/>
              <a:t>(e.g., citizen card, driver's license, ADSE card) </a:t>
            </a:r>
            <a:r>
              <a:rPr lang="en-US" sz="1400" b="1" dirty="0"/>
              <a:t>anytime and anywhere</a:t>
            </a:r>
            <a:r>
              <a:rPr lang="en-US" sz="1400" dirty="0"/>
              <a:t>, utilizing the Digital Mobile Key. </a:t>
            </a:r>
          </a:p>
          <a:p>
            <a:pPr>
              <a:lnSpc>
                <a:spcPts val="1700"/>
              </a:lnSpc>
            </a:pPr>
            <a:endParaRPr lang="en-US" sz="1400" dirty="0"/>
          </a:p>
          <a:p>
            <a:pPr>
              <a:lnSpc>
                <a:spcPts val="1700"/>
              </a:lnSpc>
            </a:pPr>
            <a:r>
              <a:rPr lang="en-US" sz="1400" dirty="0"/>
              <a:t>Portugal's National Digital Strategy emphasizes interoperability and reducing bureaucratic burdens through data reuse.</a:t>
            </a:r>
            <a:endParaRPr lang="pt-PT" sz="1400" dirty="0"/>
          </a:p>
        </p:txBody>
      </p:sp>
    </p:spTree>
    <p:extLst>
      <p:ext uri="{BB962C8B-B14F-4D97-AF65-F5344CB8AC3E}">
        <p14:creationId xmlns:p14="http://schemas.microsoft.com/office/powerpoint/2010/main" val="126016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C58D95FA-7CCC-F03A-FCB3-76965FB81833}"/>
              </a:ext>
            </a:extLst>
          </p:cNvPr>
          <p:cNvSpPr>
            <a:spLocks noGrp="1"/>
          </p:cNvSpPr>
          <p:nvPr>
            <p:ph type="body" sz="quarter" idx="15"/>
          </p:nvPr>
        </p:nvSpPr>
        <p:spPr/>
        <p:txBody>
          <a:bodyPr/>
          <a:lstStyle/>
          <a:p>
            <a:r>
              <a:rPr lang="pt-PT" dirty="0" err="1"/>
              <a:t>ePortugal</a:t>
            </a:r>
            <a:r>
              <a:rPr lang="pt-PT" dirty="0"/>
              <a:t> </a:t>
            </a:r>
            <a:r>
              <a:rPr lang="pt-PT" dirty="0" err="1"/>
              <a:t>Chatbot</a:t>
            </a:r>
            <a:endParaRPr lang="pt-PT" dirty="0"/>
          </a:p>
        </p:txBody>
      </p:sp>
      <p:sp>
        <p:nvSpPr>
          <p:cNvPr id="4" name="Marcador de Posição do Texto 3">
            <a:extLst>
              <a:ext uri="{FF2B5EF4-FFF2-40B4-BE49-F238E27FC236}">
                <a16:creationId xmlns:a16="http://schemas.microsoft.com/office/drawing/2014/main" id="{7FD6E6E6-0D46-E86C-7ABF-85B25310B2D5}"/>
              </a:ext>
            </a:extLst>
          </p:cNvPr>
          <p:cNvSpPr>
            <a:spLocks noGrp="1"/>
          </p:cNvSpPr>
          <p:nvPr>
            <p:ph type="body" sz="half" idx="2"/>
          </p:nvPr>
        </p:nvSpPr>
        <p:spPr>
          <a:xfrm>
            <a:off x="4572000" y="1492250"/>
            <a:ext cx="3910013" cy="3275013"/>
          </a:xfrm>
        </p:spPr>
        <p:txBody>
          <a:bodyPr/>
          <a:lstStyle/>
          <a:p>
            <a:pPr>
              <a:lnSpc>
                <a:spcPts val="1700"/>
              </a:lnSpc>
              <a:spcAft>
                <a:spcPts val="600"/>
              </a:spcAft>
            </a:pPr>
            <a:r>
              <a:rPr lang="en-US" sz="1400" b="1" dirty="0"/>
              <a:t>An AI-powered chatbot, based on the CHATGPT 3.5 turbo, with a realistic avatar</a:t>
            </a:r>
            <a:r>
              <a:rPr lang="en-US" sz="1400" dirty="0"/>
              <a:t>, assists citizens in finding necessary information. </a:t>
            </a:r>
          </a:p>
          <a:p>
            <a:pPr>
              <a:lnSpc>
                <a:spcPts val="1700"/>
              </a:lnSpc>
              <a:spcAft>
                <a:spcPts val="600"/>
              </a:spcAft>
            </a:pPr>
            <a:r>
              <a:rPr lang="en-US" sz="1400" dirty="0"/>
              <a:t>It understands both written and spoken Portuguese, providing responses either in text or through voice synthesis. </a:t>
            </a:r>
          </a:p>
          <a:p>
            <a:pPr>
              <a:lnSpc>
                <a:spcPts val="1700"/>
              </a:lnSpc>
              <a:spcAft>
                <a:spcPts val="600"/>
              </a:spcAft>
            </a:pPr>
            <a:r>
              <a:rPr lang="en-US" sz="1400" dirty="0"/>
              <a:t>The chatbot also understands Spanish and English, offering written responses after translating the relevant information stored in its databases. </a:t>
            </a:r>
          </a:p>
          <a:p>
            <a:pPr>
              <a:lnSpc>
                <a:spcPts val="1700"/>
              </a:lnSpc>
              <a:spcAft>
                <a:spcPts val="600"/>
              </a:spcAft>
            </a:pPr>
            <a:r>
              <a:rPr lang="en-US" sz="1400" dirty="0"/>
              <a:t>This innovative solution is a result of a partnership between AMA, Microsoft, </a:t>
            </a:r>
            <a:r>
              <a:rPr lang="en-US" sz="1400" dirty="0" err="1"/>
              <a:t>DareData</a:t>
            </a:r>
            <a:r>
              <a:rPr lang="en-US" sz="1400" dirty="0"/>
              <a:t> Engineering, and Defined.ai.</a:t>
            </a:r>
            <a:endParaRPr lang="pt-PT" sz="1400" dirty="0"/>
          </a:p>
        </p:txBody>
      </p:sp>
      <p:pic>
        <p:nvPicPr>
          <p:cNvPr id="6" name="Imagem 5">
            <a:extLst>
              <a:ext uri="{FF2B5EF4-FFF2-40B4-BE49-F238E27FC236}">
                <a16:creationId xmlns:a16="http://schemas.microsoft.com/office/drawing/2014/main" id="{911860FF-71D0-69B9-84B9-608BF45B667E}"/>
              </a:ext>
            </a:extLst>
          </p:cNvPr>
          <p:cNvPicPr>
            <a:picLocks noChangeAspect="1"/>
          </p:cNvPicPr>
          <p:nvPr/>
        </p:nvPicPr>
        <p:blipFill>
          <a:blip r:embed="rId2"/>
          <a:srcRect t="-3435" b="-1"/>
          <a:stretch/>
        </p:blipFill>
        <p:spPr>
          <a:xfrm>
            <a:off x="203125" y="1314450"/>
            <a:ext cx="4169203" cy="2784583"/>
          </a:xfrm>
          <a:prstGeom prst="rect">
            <a:avLst/>
          </a:prstGeom>
          <a:ln>
            <a:noFill/>
          </a:ln>
          <a:effectLst>
            <a:outerShdw blurRad="50800" dist="38100" dir="5400000" algn="t" rotWithShape="0">
              <a:prstClr val="black">
                <a:alpha val="40000"/>
              </a:prstClr>
            </a:outerShdw>
          </a:effectLst>
        </p:spPr>
      </p:pic>
      <p:sp>
        <p:nvSpPr>
          <p:cNvPr id="8" name="CaixaDeTexto 7">
            <a:extLst>
              <a:ext uri="{FF2B5EF4-FFF2-40B4-BE49-F238E27FC236}">
                <a16:creationId xmlns:a16="http://schemas.microsoft.com/office/drawing/2014/main" id="{34B490E5-77E9-4F8D-39E5-8973D7063543}"/>
              </a:ext>
            </a:extLst>
          </p:cNvPr>
          <p:cNvSpPr txBox="1"/>
          <p:nvPr/>
        </p:nvSpPr>
        <p:spPr>
          <a:xfrm>
            <a:off x="313307" y="4404476"/>
            <a:ext cx="8561783" cy="307777"/>
          </a:xfrm>
          <a:prstGeom prst="rect">
            <a:avLst/>
          </a:prstGeom>
          <a:solidFill>
            <a:srgbClr val="701471"/>
          </a:solidFill>
        </p:spPr>
        <p:txBody>
          <a:bodyPr wrap="square">
            <a:spAutoFit/>
          </a:bodyPr>
          <a:lstStyle/>
          <a:p>
            <a:pPr lvl="1" algn="ctr"/>
            <a:r>
              <a:rPr lang="en-US" sz="1400" dirty="0">
                <a:solidFill>
                  <a:schemeClr val="bg1"/>
                </a:solidFill>
                <a:latin typeface="Calibri" panose="020F0502020204030204" pitchFamily="34" charset="0"/>
              </a:rPr>
              <a:t>Since its launch, e-ID activations have increased by 10%.</a:t>
            </a:r>
            <a:endParaRPr lang="en-US" sz="1350" dirty="0">
              <a:solidFill>
                <a:schemeClr val="bg1"/>
              </a:solidFill>
            </a:endParaRPr>
          </a:p>
        </p:txBody>
      </p:sp>
    </p:spTree>
    <p:extLst>
      <p:ext uri="{BB962C8B-B14F-4D97-AF65-F5344CB8AC3E}">
        <p14:creationId xmlns:p14="http://schemas.microsoft.com/office/powerpoint/2010/main" val="5584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Texto 6">
            <a:extLst>
              <a:ext uri="{FF2B5EF4-FFF2-40B4-BE49-F238E27FC236}">
                <a16:creationId xmlns:a16="http://schemas.microsoft.com/office/drawing/2014/main" id="{C284B496-FC1C-02DA-1B89-E6FF2AA36F56}"/>
              </a:ext>
            </a:extLst>
          </p:cNvPr>
          <p:cNvSpPr>
            <a:spLocks noGrp="1"/>
          </p:cNvSpPr>
          <p:nvPr>
            <p:ph type="body" sz="quarter" idx="16"/>
          </p:nvPr>
        </p:nvSpPr>
        <p:spPr/>
        <p:txBody>
          <a:bodyPr/>
          <a:lstStyle/>
          <a:p>
            <a:r>
              <a:rPr lang="en-US" dirty="0"/>
              <a:t>AI in Public Sector Training: INA’s Strategic Role</a:t>
            </a:r>
            <a:endParaRPr lang="pt-PT" dirty="0"/>
          </a:p>
          <a:p>
            <a:endParaRPr lang="pt-PT" dirty="0"/>
          </a:p>
        </p:txBody>
      </p:sp>
    </p:spTree>
    <p:extLst>
      <p:ext uri="{BB962C8B-B14F-4D97-AF65-F5344CB8AC3E}">
        <p14:creationId xmlns:p14="http://schemas.microsoft.com/office/powerpoint/2010/main" val="157397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ção do Texto 7">
            <a:extLst>
              <a:ext uri="{FF2B5EF4-FFF2-40B4-BE49-F238E27FC236}">
                <a16:creationId xmlns:a16="http://schemas.microsoft.com/office/drawing/2014/main" id="{98859E81-5289-4150-2B7E-60A7BC0580BF}"/>
              </a:ext>
            </a:extLst>
          </p:cNvPr>
          <p:cNvSpPr>
            <a:spLocks noGrp="1"/>
          </p:cNvSpPr>
          <p:nvPr>
            <p:ph type="body" sz="quarter" idx="15"/>
          </p:nvPr>
        </p:nvSpPr>
        <p:spPr/>
        <p:txBody>
          <a:bodyPr/>
          <a:lstStyle/>
          <a:p>
            <a:r>
              <a:rPr lang="pt-PT" altLang="pt-PT" dirty="0" err="1"/>
              <a:t>INA’s</a:t>
            </a:r>
            <a:r>
              <a:rPr lang="pt-PT" altLang="pt-PT" dirty="0"/>
              <a:t> </a:t>
            </a:r>
            <a:r>
              <a:rPr lang="pt-PT" altLang="pt-PT" dirty="0" err="1"/>
              <a:t>mission</a:t>
            </a:r>
            <a:endParaRPr lang="pt-PT" dirty="0"/>
          </a:p>
        </p:txBody>
      </p:sp>
      <p:pic>
        <p:nvPicPr>
          <p:cNvPr id="7" name="Marcador de Posição da Imagem 6" descr="Uma imagem com captura de ecrã, texto, pessoa, luz&#10;&#10;Descrição gerada automaticamente">
            <a:extLst>
              <a:ext uri="{FF2B5EF4-FFF2-40B4-BE49-F238E27FC236}">
                <a16:creationId xmlns:a16="http://schemas.microsoft.com/office/drawing/2014/main" id="{F8F050EB-EF5F-B175-8110-A8F226F2257D}"/>
              </a:ext>
            </a:extLst>
          </p:cNvPr>
          <p:cNvPicPr>
            <a:picLocks noGrp="1" noChangeAspect="1"/>
          </p:cNvPicPr>
          <p:nvPr>
            <p:ph type="pic" sz="quarter" idx="13"/>
          </p:nvPr>
        </p:nvPicPr>
        <p:blipFill>
          <a:blip r:embed="rId3"/>
          <a:srcRect l="5832" r="39847"/>
          <a:stretch/>
        </p:blipFill>
        <p:spPr>
          <a:xfrm>
            <a:off x="4632595" y="798910"/>
            <a:ext cx="4511405" cy="3854053"/>
          </a:xfrm>
          <a:effectLst>
            <a:outerShdw blurRad="63500" sx="102000" sy="102000" algn="ctr" rotWithShape="0">
              <a:prstClr val="black">
                <a:alpha val="40000"/>
              </a:prstClr>
            </a:outerShdw>
          </a:effectLst>
        </p:spPr>
      </p:pic>
      <p:sp>
        <p:nvSpPr>
          <p:cNvPr id="6" name="Marcador de Posição do Texto 5">
            <a:extLst>
              <a:ext uri="{FF2B5EF4-FFF2-40B4-BE49-F238E27FC236}">
                <a16:creationId xmlns:a16="http://schemas.microsoft.com/office/drawing/2014/main" id="{CD97445D-98A6-C78D-1938-5DB376C24B7D}"/>
              </a:ext>
            </a:extLst>
          </p:cNvPr>
          <p:cNvSpPr>
            <a:spLocks noGrp="1"/>
          </p:cNvSpPr>
          <p:nvPr>
            <p:ph type="body" sz="half" idx="2"/>
          </p:nvPr>
        </p:nvSpPr>
        <p:spPr/>
        <p:txBody>
          <a:bodyPr wrap="square"/>
          <a:lstStyle/>
          <a:p>
            <a:pPr lvl="0">
              <a:spcAft>
                <a:spcPts val="0"/>
              </a:spcAft>
            </a:pPr>
            <a:r>
              <a:rPr lang="pt-PT" altLang="pt-PT" sz="1400" b="1" dirty="0" err="1">
                <a:solidFill>
                  <a:srgbClr val="711371"/>
                </a:solidFill>
              </a:rPr>
              <a:t>Empower</a:t>
            </a:r>
            <a:r>
              <a:rPr lang="pt-PT" altLang="pt-PT" sz="1400" b="1" dirty="0"/>
              <a:t> </a:t>
            </a:r>
            <a:r>
              <a:rPr lang="pt-PT" altLang="pt-PT" sz="1400" dirty="0"/>
              <a:t>civil </a:t>
            </a:r>
            <a:r>
              <a:rPr lang="pt-PT" altLang="pt-PT" sz="1400" dirty="0" err="1"/>
              <a:t>servants</a:t>
            </a:r>
            <a:r>
              <a:rPr lang="pt-PT" altLang="pt-PT" sz="1400" dirty="0"/>
              <a:t> </a:t>
            </a:r>
            <a:r>
              <a:rPr lang="pt-PT" altLang="pt-PT" sz="1400" dirty="0" err="1"/>
              <a:t>through</a:t>
            </a:r>
            <a:r>
              <a:rPr lang="pt-PT" altLang="pt-PT" sz="1400" dirty="0"/>
              <a:t> </a:t>
            </a:r>
            <a:r>
              <a:rPr lang="pt-PT" altLang="pt-PT" sz="1400" dirty="0" err="1"/>
              <a:t>advanced</a:t>
            </a:r>
            <a:r>
              <a:rPr lang="pt-PT" altLang="pt-PT" sz="1400" dirty="0"/>
              <a:t> training </a:t>
            </a:r>
            <a:r>
              <a:rPr lang="pt-PT" altLang="pt-PT" sz="1400" dirty="0" err="1"/>
              <a:t>programs</a:t>
            </a:r>
            <a:r>
              <a:rPr lang="pt-PT" altLang="pt-PT" sz="1400" dirty="0"/>
              <a:t> </a:t>
            </a:r>
            <a:r>
              <a:rPr lang="pt-PT" altLang="pt-PT" sz="1400" dirty="0" err="1"/>
              <a:t>that</a:t>
            </a:r>
            <a:r>
              <a:rPr lang="pt-PT" altLang="pt-PT" sz="1400" dirty="0"/>
              <a:t> </a:t>
            </a:r>
            <a:r>
              <a:rPr lang="pt-PT" altLang="pt-PT" sz="1400" dirty="0" err="1"/>
              <a:t>leverage</a:t>
            </a:r>
            <a:r>
              <a:rPr lang="pt-PT" altLang="pt-PT" sz="1400" dirty="0"/>
              <a:t> </a:t>
            </a:r>
            <a:r>
              <a:rPr lang="pt-PT" altLang="pt-PT" sz="1400" dirty="0" err="1"/>
              <a:t>cutting-edge</a:t>
            </a:r>
            <a:r>
              <a:rPr lang="pt-PT" altLang="pt-PT" sz="1400" dirty="0"/>
              <a:t> </a:t>
            </a:r>
            <a:r>
              <a:rPr lang="pt-PT" altLang="pt-PT" sz="1400" dirty="0" err="1"/>
              <a:t>technology</a:t>
            </a:r>
            <a:r>
              <a:rPr lang="pt-PT" altLang="pt-PT" sz="1400" dirty="0"/>
              <a:t>, </a:t>
            </a:r>
            <a:r>
              <a:rPr lang="pt-PT" altLang="pt-PT" sz="1400" dirty="0" err="1"/>
              <a:t>including</a:t>
            </a:r>
            <a:r>
              <a:rPr lang="pt-PT" altLang="pt-PT" sz="1400" dirty="0"/>
              <a:t> AI.</a:t>
            </a:r>
          </a:p>
          <a:p>
            <a:pPr lvl="0">
              <a:spcAft>
                <a:spcPts val="0"/>
              </a:spcAft>
            </a:pPr>
            <a:endParaRPr lang="pt-PT" altLang="pt-PT" sz="1400" dirty="0"/>
          </a:p>
          <a:p>
            <a:pPr lvl="0">
              <a:spcAft>
                <a:spcPts val="0"/>
              </a:spcAft>
            </a:pPr>
            <a:r>
              <a:rPr lang="pt-PT" altLang="pt-PT" sz="1400" b="1" dirty="0">
                <a:solidFill>
                  <a:srgbClr val="711371"/>
                </a:solidFill>
              </a:rPr>
              <a:t>Prepare </a:t>
            </a:r>
            <a:r>
              <a:rPr lang="pt-PT" altLang="pt-PT" sz="1400" dirty="0" err="1"/>
              <a:t>the</a:t>
            </a:r>
            <a:r>
              <a:rPr lang="pt-PT" altLang="pt-PT" sz="1400" dirty="0"/>
              <a:t> </a:t>
            </a:r>
            <a:r>
              <a:rPr lang="pt-PT" altLang="pt-PT" sz="1400" dirty="0" err="1"/>
              <a:t>public</a:t>
            </a:r>
            <a:r>
              <a:rPr lang="pt-PT" altLang="pt-PT" sz="1400" dirty="0"/>
              <a:t> sector </a:t>
            </a:r>
            <a:r>
              <a:rPr lang="pt-PT" altLang="pt-PT" sz="1400" dirty="0" err="1"/>
              <a:t>workforce</a:t>
            </a:r>
            <a:r>
              <a:rPr lang="pt-PT" altLang="pt-PT" sz="1400" dirty="0"/>
              <a:t> </a:t>
            </a:r>
            <a:r>
              <a:rPr lang="pt-PT" altLang="pt-PT" sz="1400" b="1" dirty="0">
                <a:solidFill>
                  <a:srgbClr val="711371"/>
                </a:solidFill>
              </a:rPr>
              <a:t>for a future </a:t>
            </a:r>
            <a:r>
              <a:rPr lang="pt-PT" altLang="pt-PT" sz="1400" dirty="0" err="1"/>
              <a:t>where</a:t>
            </a:r>
            <a:r>
              <a:rPr lang="pt-PT" altLang="pt-PT" sz="1400" dirty="0"/>
              <a:t> AI </a:t>
            </a:r>
            <a:r>
              <a:rPr lang="pt-PT" altLang="pt-PT" sz="1400" dirty="0" err="1"/>
              <a:t>is</a:t>
            </a:r>
            <a:r>
              <a:rPr lang="pt-PT" altLang="pt-PT" sz="1400" dirty="0"/>
              <a:t> a core </a:t>
            </a:r>
            <a:r>
              <a:rPr lang="pt-PT" altLang="pt-PT" sz="1400" dirty="0" err="1"/>
              <a:t>component</a:t>
            </a:r>
            <a:r>
              <a:rPr lang="pt-PT" altLang="pt-PT" sz="1400" dirty="0"/>
              <a:t> </a:t>
            </a:r>
            <a:r>
              <a:rPr lang="pt-PT" altLang="pt-PT" sz="1400" dirty="0" err="1"/>
              <a:t>of</a:t>
            </a:r>
            <a:r>
              <a:rPr lang="pt-PT" altLang="pt-PT" sz="1400" dirty="0"/>
              <a:t> </a:t>
            </a:r>
            <a:r>
              <a:rPr lang="pt-PT" altLang="pt-PT" sz="1400" dirty="0" err="1"/>
              <a:t>operational</a:t>
            </a:r>
            <a:r>
              <a:rPr lang="pt-PT" altLang="pt-PT" sz="1400" dirty="0"/>
              <a:t> </a:t>
            </a:r>
            <a:r>
              <a:rPr lang="pt-PT" altLang="pt-PT" sz="1400" dirty="0" err="1"/>
              <a:t>efficiency</a:t>
            </a:r>
            <a:r>
              <a:rPr lang="pt-PT" altLang="pt-PT" sz="1400" dirty="0"/>
              <a:t> </a:t>
            </a:r>
            <a:r>
              <a:rPr lang="pt-PT" altLang="pt-PT" sz="1400" dirty="0" err="1"/>
              <a:t>and</a:t>
            </a:r>
            <a:r>
              <a:rPr lang="pt-PT" altLang="pt-PT" sz="1400" dirty="0"/>
              <a:t> </a:t>
            </a:r>
            <a:r>
              <a:rPr lang="pt-PT" altLang="pt-PT" sz="1400" dirty="0" err="1"/>
              <a:t>service</a:t>
            </a:r>
            <a:r>
              <a:rPr lang="pt-PT" altLang="pt-PT" sz="1400" dirty="0"/>
              <a:t> </a:t>
            </a:r>
            <a:r>
              <a:rPr lang="pt-PT" altLang="pt-PT" sz="1400" dirty="0" err="1"/>
              <a:t>delivery</a:t>
            </a:r>
            <a:r>
              <a:rPr lang="pt-PT" altLang="pt-PT" sz="1400" dirty="0"/>
              <a:t>.</a:t>
            </a:r>
          </a:p>
          <a:p>
            <a:pPr lvl="0">
              <a:spcAft>
                <a:spcPts val="0"/>
              </a:spcAft>
            </a:pPr>
            <a:r>
              <a:rPr lang="pt-PT" altLang="pt-PT" sz="1400" dirty="0"/>
              <a:t> </a:t>
            </a:r>
          </a:p>
          <a:p>
            <a:pPr>
              <a:spcAft>
                <a:spcPts val="0"/>
              </a:spcAft>
            </a:pPr>
            <a:r>
              <a:rPr lang="en-US" sz="1400" dirty="0"/>
              <a:t>INA promotes </a:t>
            </a:r>
            <a:r>
              <a:rPr lang="en-US" sz="1400" b="1" dirty="0">
                <a:solidFill>
                  <a:srgbClr val="711371"/>
                </a:solidFill>
              </a:rPr>
              <a:t>innovation</a:t>
            </a:r>
            <a:r>
              <a:rPr lang="en-US" sz="1400" dirty="0"/>
              <a:t> and modernization in public administration through education, research, and advisory services.</a:t>
            </a:r>
          </a:p>
        </p:txBody>
      </p:sp>
    </p:spTree>
    <p:extLst>
      <p:ext uri="{BB962C8B-B14F-4D97-AF65-F5344CB8AC3E}">
        <p14:creationId xmlns:p14="http://schemas.microsoft.com/office/powerpoint/2010/main" val="106672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035DEC2C-6FD4-2C80-D15B-69E8C58020E2}"/>
              </a:ext>
            </a:extLst>
          </p:cNvPr>
          <p:cNvSpPr>
            <a:spLocks noGrp="1"/>
          </p:cNvSpPr>
          <p:nvPr>
            <p:ph type="title"/>
          </p:nvPr>
        </p:nvSpPr>
        <p:spPr>
          <a:xfrm>
            <a:off x="925540" y="610971"/>
            <a:ext cx="7512348" cy="461665"/>
          </a:xfrm>
        </p:spPr>
        <p:txBody>
          <a:bodyPr/>
          <a:lstStyle/>
          <a:p>
            <a:pPr algn="ctr"/>
            <a:r>
              <a:rPr lang="en-US" sz="2400" dirty="0">
                <a:solidFill>
                  <a:schemeClr val="tx1"/>
                </a:solidFill>
              </a:rPr>
              <a:t>AI-related courses in the 2024 training program</a:t>
            </a:r>
            <a:endParaRPr lang="pt-PT" sz="2400" dirty="0">
              <a:solidFill>
                <a:schemeClr val="tx1"/>
              </a:solidFill>
            </a:endParaRPr>
          </a:p>
        </p:txBody>
      </p:sp>
      <p:graphicFrame>
        <p:nvGraphicFramePr>
          <p:cNvPr id="5" name="Tabela 4">
            <a:extLst>
              <a:ext uri="{FF2B5EF4-FFF2-40B4-BE49-F238E27FC236}">
                <a16:creationId xmlns:a16="http://schemas.microsoft.com/office/drawing/2014/main" id="{F1782F37-2EBF-4AEE-2FEB-518862DEE518}"/>
              </a:ext>
            </a:extLst>
          </p:cNvPr>
          <p:cNvGraphicFramePr>
            <a:graphicFrameLocks noGrp="1"/>
          </p:cNvGraphicFramePr>
          <p:nvPr>
            <p:extLst>
              <p:ext uri="{D42A27DB-BD31-4B8C-83A1-F6EECF244321}">
                <p14:modId xmlns:p14="http://schemas.microsoft.com/office/powerpoint/2010/main" val="3387275739"/>
              </p:ext>
            </p:extLst>
          </p:nvPr>
        </p:nvGraphicFramePr>
        <p:xfrm>
          <a:off x="560330" y="1061504"/>
          <a:ext cx="8023341" cy="3848100"/>
        </p:xfrm>
        <a:graphic>
          <a:graphicData uri="http://schemas.openxmlformats.org/drawingml/2006/table">
            <a:tbl>
              <a:tblPr firstRow="1" bandRow="1">
                <a:tableStyleId>{85BE263C-DBD7-4A20-BB59-AAB30ACAA65A}</a:tableStyleId>
              </a:tblPr>
              <a:tblGrid>
                <a:gridCol w="1034554">
                  <a:extLst>
                    <a:ext uri="{9D8B030D-6E8A-4147-A177-3AD203B41FA5}">
                      <a16:colId xmlns:a16="http://schemas.microsoft.com/office/drawing/2014/main" val="1195571303"/>
                    </a:ext>
                  </a:extLst>
                </a:gridCol>
                <a:gridCol w="1594834">
                  <a:extLst>
                    <a:ext uri="{9D8B030D-6E8A-4147-A177-3AD203B41FA5}">
                      <a16:colId xmlns:a16="http://schemas.microsoft.com/office/drawing/2014/main" val="2128728457"/>
                    </a:ext>
                  </a:extLst>
                </a:gridCol>
                <a:gridCol w="3511120">
                  <a:extLst>
                    <a:ext uri="{9D8B030D-6E8A-4147-A177-3AD203B41FA5}">
                      <a16:colId xmlns:a16="http://schemas.microsoft.com/office/drawing/2014/main" val="2417227439"/>
                    </a:ext>
                  </a:extLst>
                </a:gridCol>
                <a:gridCol w="692334">
                  <a:extLst>
                    <a:ext uri="{9D8B030D-6E8A-4147-A177-3AD203B41FA5}">
                      <a16:colId xmlns:a16="http://schemas.microsoft.com/office/drawing/2014/main" val="1129818906"/>
                    </a:ext>
                  </a:extLst>
                </a:gridCol>
                <a:gridCol w="1190499">
                  <a:extLst>
                    <a:ext uri="{9D8B030D-6E8A-4147-A177-3AD203B41FA5}">
                      <a16:colId xmlns:a16="http://schemas.microsoft.com/office/drawing/2014/main" val="685834559"/>
                    </a:ext>
                  </a:extLst>
                </a:gridCol>
              </a:tblGrid>
              <a:tr h="118892">
                <a:tc>
                  <a:txBody>
                    <a:bodyPr/>
                    <a:lstStyle/>
                    <a:p>
                      <a:pPr algn="l" rtl="0" fontAlgn="ctr"/>
                      <a:r>
                        <a:rPr lang="pt-PT" sz="1200" b="1" u="none" strike="noStrike" dirty="0" err="1">
                          <a:solidFill>
                            <a:schemeClr val="bg1"/>
                          </a:solidFill>
                          <a:effectLst/>
                        </a:rPr>
                        <a:t>Program</a:t>
                      </a:r>
                      <a:endParaRPr lang="pt-PT" sz="1200" b="1" i="0" u="none" strike="noStrike" dirty="0">
                        <a:solidFill>
                          <a:schemeClr val="bg1"/>
                        </a:solidFill>
                        <a:effectLst/>
                        <a:latin typeface="Calibri" panose="020F0502020204030204" pitchFamily="34" charset="0"/>
                      </a:endParaRPr>
                    </a:p>
                  </a:txBody>
                  <a:tcPr marL="68580" marR="68580" marT="34290" marB="34290" anchor="ctr">
                    <a:lnL>
                      <a:noFill/>
                    </a:lnL>
                    <a:lnR>
                      <a:noFill/>
                    </a:lnR>
                    <a:lnT w="25400" cmpd="sng">
                      <a:noFill/>
                    </a:lnT>
                    <a:lnB w="25400" cmpd="sng">
                      <a:noFill/>
                    </a:lnB>
                    <a:lnTlToBr w="12700" cmpd="sng">
                      <a:noFill/>
                      <a:prstDash val="solid"/>
                    </a:lnTlToBr>
                    <a:lnBlToTr w="12700" cmpd="sng">
                      <a:noFill/>
                      <a:prstDash val="solid"/>
                    </a:lnBlToTr>
                    <a:solidFill>
                      <a:srgbClr val="701471"/>
                    </a:solidFill>
                  </a:tcPr>
                </a:tc>
                <a:tc>
                  <a:txBody>
                    <a:bodyPr/>
                    <a:lstStyle/>
                    <a:p>
                      <a:pPr algn="l" rtl="0" fontAlgn="ctr"/>
                      <a:r>
                        <a:rPr lang="pt-PT" sz="1200" b="1" u="none" strike="noStrike" dirty="0">
                          <a:solidFill>
                            <a:schemeClr val="bg1"/>
                          </a:solidFill>
                          <a:effectLst/>
                        </a:rPr>
                        <a:t>Training </a:t>
                      </a:r>
                      <a:r>
                        <a:rPr lang="pt-PT" sz="1200" b="1" u="none" strike="noStrike" dirty="0" err="1">
                          <a:solidFill>
                            <a:schemeClr val="bg1"/>
                          </a:solidFill>
                          <a:effectLst/>
                        </a:rPr>
                        <a:t>Type</a:t>
                      </a:r>
                      <a:endParaRPr lang="pt-PT" sz="1200" b="1" i="0" u="none" strike="noStrike" dirty="0">
                        <a:solidFill>
                          <a:schemeClr val="bg1"/>
                        </a:solidFill>
                        <a:effectLst/>
                        <a:latin typeface="Calibri" panose="020F0502020204030204" pitchFamily="34" charset="0"/>
                      </a:endParaRPr>
                    </a:p>
                  </a:txBody>
                  <a:tcPr marL="68580" marR="68580" marT="34290" marB="34290" anchor="ctr">
                    <a:lnL>
                      <a:noFill/>
                    </a:lnL>
                    <a:lnR>
                      <a:noFill/>
                    </a:lnR>
                    <a:lnT w="25400" cmpd="sng">
                      <a:noFill/>
                    </a:lnT>
                    <a:lnB w="25400" cmpd="sng">
                      <a:noFill/>
                    </a:lnB>
                    <a:lnTlToBr w="12700" cmpd="sng">
                      <a:noFill/>
                      <a:prstDash val="solid"/>
                    </a:lnTlToBr>
                    <a:lnBlToTr w="12700" cmpd="sng">
                      <a:noFill/>
                      <a:prstDash val="solid"/>
                    </a:lnBlToTr>
                    <a:solidFill>
                      <a:srgbClr val="701471"/>
                    </a:solidFill>
                  </a:tcPr>
                </a:tc>
                <a:tc>
                  <a:txBody>
                    <a:bodyPr/>
                    <a:lstStyle/>
                    <a:p>
                      <a:pPr algn="l" rtl="0" fontAlgn="ctr"/>
                      <a:r>
                        <a:rPr lang="pt-PT" sz="1200" b="1" u="none" strike="noStrike" dirty="0" err="1">
                          <a:solidFill>
                            <a:schemeClr val="bg1"/>
                          </a:solidFill>
                          <a:effectLst/>
                        </a:rPr>
                        <a:t>Course</a:t>
                      </a:r>
                      <a:r>
                        <a:rPr lang="pt-PT" sz="1200" b="1" u="none" strike="noStrike" dirty="0">
                          <a:solidFill>
                            <a:schemeClr val="bg1"/>
                          </a:solidFill>
                          <a:effectLst/>
                        </a:rPr>
                        <a:t> </a:t>
                      </a:r>
                      <a:r>
                        <a:rPr lang="pt-PT" sz="1200" b="1" u="none" strike="noStrike" dirty="0" err="1">
                          <a:solidFill>
                            <a:schemeClr val="bg1"/>
                          </a:solidFill>
                          <a:effectLst/>
                        </a:rPr>
                        <a:t>Name</a:t>
                      </a:r>
                      <a:endParaRPr lang="pt-PT" sz="1200" b="1" i="0" u="none" strike="noStrike" dirty="0">
                        <a:solidFill>
                          <a:schemeClr val="bg1"/>
                        </a:solidFill>
                        <a:effectLst/>
                        <a:latin typeface="Calibri" panose="020F0502020204030204" pitchFamily="34" charset="0"/>
                      </a:endParaRPr>
                    </a:p>
                  </a:txBody>
                  <a:tcPr marL="68580" marR="68580" marT="34290" marB="34290" anchor="ctr">
                    <a:lnL>
                      <a:noFill/>
                    </a:lnL>
                    <a:lnR>
                      <a:noFill/>
                    </a:lnR>
                    <a:lnT w="25400" cmpd="sng">
                      <a:noFill/>
                    </a:lnT>
                    <a:lnB w="25400" cmpd="sng">
                      <a:noFill/>
                    </a:lnB>
                    <a:lnTlToBr w="12700" cmpd="sng">
                      <a:noFill/>
                      <a:prstDash val="solid"/>
                    </a:lnTlToBr>
                    <a:lnBlToTr w="12700" cmpd="sng">
                      <a:noFill/>
                      <a:prstDash val="solid"/>
                    </a:lnBlToTr>
                    <a:solidFill>
                      <a:srgbClr val="701471"/>
                    </a:solidFill>
                  </a:tcPr>
                </a:tc>
                <a:tc>
                  <a:txBody>
                    <a:bodyPr/>
                    <a:lstStyle/>
                    <a:p>
                      <a:pPr algn="l" rtl="0" fontAlgn="ctr"/>
                      <a:r>
                        <a:rPr lang="pt-PT" sz="1200" b="1" u="none" strike="noStrike" dirty="0" err="1">
                          <a:solidFill>
                            <a:schemeClr val="bg1"/>
                          </a:solidFill>
                          <a:effectLst/>
                        </a:rPr>
                        <a:t>Duration</a:t>
                      </a:r>
                      <a:endParaRPr lang="pt-PT" sz="1200" b="1" i="0" u="none" strike="noStrike" dirty="0">
                        <a:solidFill>
                          <a:schemeClr val="bg1"/>
                        </a:solidFill>
                        <a:effectLst/>
                        <a:latin typeface="Calibri" panose="020F0502020204030204" pitchFamily="34" charset="0"/>
                      </a:endParaRPr>
                    </a:p>
                  </a:txBody>
                  <a:tcPr marL="68580" marR="68580" marT="34290" marB="34290" anchor="ctr">
                    <a:lnL>
                      <a:noFill/>
                    </a:lnL>
                    <a:lnR>
                      <a:noFill/>
                    </a:lnR>
                    <a:lnT w="25400" cmpd="sng">
                      <a:noFill/>
                    </a:lnT>
                    <a:lnB w="25400" cmpd="sng">
                      <a:noFill/>
                    </a:lnB>
                    <a:lnTlToBr w="12700" cmpd="sng">
                      <a:noFill/>
                      <a:prstDash val="solid"/>
                    </a:lnTlToBr>
                    <a:lnBlToTr w="12700" cmpd="sng">
                      <a:noFill/>
                      <a:prstDash val="solid"/>
                    </a:lnBlToTr>
                    <a:solidFill>
                      <a:srgbClr val="701471"/>
                    </a:solidFill>
                  </a:tcPr>
                </a:tc>
                <a:tc>
                  <a:txBody>
                    <a:bodyPr/>
                    <a:lstStyle/>
                    <a:p>
                      <a:pPr algn="l" rtl="0" fontAlgn="ctr"/>
                      <a:r>
                        <a:rPr lang="pt-PT" sz="1200" b="1" u="none" strike="noStrike" dirty="0" err="1">
                          <a:solidFill>
                            <a:schemeClr val="bg1"/>
                          </a:solidFill>
                          <a:effectLst/>
                        </a:rPr>
                        <a:t>Institution</a:t>
                      </a:r>
                      <a:endParaRPr lang="pt-PT" sz="1200" b="1" i="0" u="none" strike="noStrike" dirty="0">
                        <a:solidFill>
                          <a:schemeClr val="bg1"/>
                        </a:solidFill>
                        <a:effectLst/>
                        <a:latin typeface="Calibri" panose="020F0502020204030204" pitchFamily="34" charset="0"/>
                      </a:endParaRPr>
                    </a:p>
                  </a:txBody>
                  <a:tcPr marL="68580" marR="68580" marT="34290" marB="34290" anchor="ctr">
                    <a:lnL>
                      <a:noFill/>
                    </a:lnL>
                    <a:lnR>
                      <a:noFill/>
                    </a:lnR>
                    <a:lnT w="25400" cmpd="sng">
                      <a:noFill/>
                    </a:lnT>
                    <a:lnB w="25400" cmpd="sng">
                      <a:noFill/>
                    </a:lnB>
                    <a:lnTlToBr w="12700" cmpd="sng">
                      <a:noFill/>
                      <a:prstDash val="solid"/>
                    </a:lnTlToBr>
                    <a:lnBlToTr w="12700" cmpd="sng">
                      <a:noFill/>
                      <a:prstDash val="solid"/>
                    </a:lnBlToTr>
                    <a:solidFill>
                      <a:srgbClr val="701471"/>
                    </a:solidFill>
                  </a:tcPr>
                </a:tc>
                <a:extLst>
                  <a:ext uri="{0D108BD9-81ED-4DB2-BD59-A6C34878D82A}">
                    <a16:rowId xmlns:a16="http://schemas.microsoft.com/office/drawing/2014/main" val="7550121"/>
                  </a:ext>
                </a:extLst>
              </a:tr>
              <a:tr h="0">
                <a:tc rowSpan="2">
                  <a:txBody>
                    <a:bodyPr/>
                    <a:lstStyle/>
                    <a:p>
                      <a:pPr algn="l" rtl="0" fontAlgn="ctr"/>
                      <a:r>
                        <a:rPr lang="pt-PT" sz="1100" b="1" u="none" strike="noStrike" dirty="0">
                          <a:solidFill>
                            <a:srgbClr val="000000"/>
                          </a:solidFill>
                          <a:effectLst/>
                        </a:rPr>
                        <a:t>Digital </a:t>
                      </a:r>
                      <a:r>
                        <a:rPr lang="pt-PT" sz="1100" b="1" u="none" strike="noStrike" dirty="0" err="1">
                          <a:solidFill>
                            <a:srgbClr val="000000"/>
                          </a:solidFill>
                          <a:effectLst/>
                        </a:rPr>
                        <a:t>Comp</a:t>
                      </a:r>
                      <a:r>
                        <a:rPr lang="pt-PT" sz="1100" b="1" u="none" strike="noStrike" dirty="0">
                          <a:solidFill>
                            <a:srgbClr val="000000"/>
                          </a:solidFill>
                          <a:effectLst/>
                        </a:rPr>
                        <a:t>. in </a:t>
                      </a:r>
                      <a:r>
                        <a:rPr lang="pt-PT" sz="1100" b="1" u="none" strike="noStrike" dirty="0" err="1">
                          <a:solidFill>
                            <a:srgbClr val="000000"/>
                          </a:solidFill>
                          <a:effectLst/>
                        </a:rPr>
                        <a:t>Emerging</a:t>
                      </a:r>
                      <a:r>
                        <a:rPr lang="pt-PT" sz="1100" b="1" u="none" strike="noStrike" dirty="0">
                          <a:solidFill>
                            <a:srgbClr val="000000"/>
                          </a:solidFill>
                          <a:effectLst/>
                        </a:rPr>
                        <a:t> Technologies</a:t>
                      </a:r>
                      <a:endParaRPr lang="pt-PT" sz="1100" b="1" i="0" u="none" strike="noStrike" dirty="0">
                        <a:solidFill>
                          <a:srgbClr val="000000"/>
                        </a:solidFill>
                        <a:effectLst/>
                        <a:latin typeface="Calibri" panose="020F0502020204030204" pitchFamily="34" charset="0"/>
                      </a:endParaRPr>
                    </a:p>
                  </a:txBody>
                  <a:tcPr marL="68580" marR="68580" marT="34290" marB="34290" anchor="ctr">
                    <a:lnT w="25400" cmpd="sng">
                      <a:noFill/>
                    </a:lnT>
                    <a:lnB w="12700" cap="flat" cmpd="sng" algn="ctr">
                      <a:solidFill>
                        <a:schemeClr val="tx1"/>
                      </a:solidFill>
                      <a:prstDash val="solid"/>
                      <a:round/>
                      <a:headEnd type="none" w="med" len="med"/>
                      <a:tailEnd type="none" w="med" len="med"/>
                    </a:lnB>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Asynchronous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lnT w="25400" cmpd="sng">
                      <a:noFill/>
                    </a:lnT>
                  </a:tcPr>
                </a:tc>
                <a:tc>
                  <a:txBody>
                    <a:bodyPr/>
                    <a:lstStyle/>
                    <a:p>
                      <a:pPr algn="l" rtl="0" fontAlgn="ctr"/>
                      <a:r>
                        <a:rPr lang="pt-PT" sz="1100" b="0" u="none" strike="noStrike">
                          <a:solidFill>
                            <a:srgbClr val="000000"/>
                          </a:solidFill>
                          <a:effectLst/>
                        </a:rPr>
                        <a:t>Artificial Intelligence</a:t>
                      </a:r>
                      <a:endParaRPr lang="pt-PT" sz="1100" b="0" i="0" u="none" strike="noStrike">
                        <a:solidFill>
                          <a:srgbClr val="000000"/>
                        </a:solidFill>
                        <a:effectLst/>
                        <a:latin typeface="Calibri" panose="020F0502020204030204" pitchFamily="34" charset="0"/>
                      </a:endParaRPr>
                    </a:p>
                  </a:txBody>
                  <a:tcPr marL="68580" marR="68580" marT="34290" marB="34290" anchor="ctr">
                    <a:lnT w="25400" cmpd="sng">
                      <a:noFill/>
                    </a:lnT>
                  </a:tcPr>
                </a:tc>
                <a:tc>
                  <a:txBody>
                    <a:bodyPr/>
                    <a:lstStyle/>
                    <a:p>
                      <a:pPr algn="l" rtl="0" fontAlgn="ctr"/>
                      <a:r>
                        <a:rPr lang="pt-PT" sz="1100" b="0" u="none" strike="noStrike">
                          <a:solidFill>
                            <a:srgbClr val="000000"/>
                          </a:solidFill>
                          <a:effectLst/>
                        </a:rPr>
                        <a:t>9h</a:t>
                      </a:r>
                      <a:endParaRPr lang="pt-PT" sz="1100" b="0" i="0" u="none" strike="noStrike">
                        <a:solidFill>
                          <a:srgbClr val="000000"/>
                        </a:solidFill>
                        <a:effectLst/>
                        <a:latin typeface="Calibri" panose="020F0502020204030204" pitchFamily="34" charset="0"/>
                      </a:endParaRPr>
                    </a:p>
                  </a:txBody>
                  <a:tcPr marL="68580" marR="68580" marT="34290" marB="34290" anchor="ctr">
                    <a:lnT w="25400" cmpd="sng">
                      <a:noFill/>
                    </a:lnT>
                  </a:tcPr>
                </a:tc>
                <a:tc>
                  <a:txBody>
                    <a:bodyPr/>
                    <a:lstStyle/>
                    <a:p>
                      <a:pPr algn="l" rtl="0" fontAlgn="ctr"/>
                      <a:r>
                        <a:rPr lang="pt-PT" sz="1100" b="0" u="none" strike="noStrike">
                          <a:solidFill>
                            <a:srgbClr val="000000"/>
                          </a:solidFill>
                          <a:effectLst/>
                        </a:rPr>
                        <a:t>-</a:t>
                      </a:r>
                      <a:endParaRPr lang="pt-PT" sz="1100" b="0" i="0" u="none" strike="noStrike">
                        <a:solidFill>
                          <a:srgbClr val="000000"/>
                        </a:solidFill>
                        <a:effectLst/>
                        <a:latin typeface="Calibri" panose="020F0502020204030204" pitchFamily="34" charset="0"/>
                      </a:endParaRPr>
                    </a:p>
                  </a:txBody>
                  <a:tcPr marL="68580" marR="68580" marT="34290" marB="34290" anchor="ctr">
                    <a:lnT w="25400" cmpd="sng">
                      <a:noFill/>
                    </a:lnT>
                  </a:tcPr>
                </a:tc>
                <a:extLst>
                  <a:ext uri="{0D108BD9-81ED-4DB2-BD59-A6C34878D82A}">
                    <a16:rowId xmlns:a16="http://schemas.microsoft.com/office/drawing/2014/main" val="1096889740"/>
                  </a:ext>
                </a:extLst>
              </a:tr>
              <a:tr h="0">
                <a:tc vMerge="1">
                  <a:txBody>
                    <a:bodyPr/>
                    <a:lstStyle/>
                    <a:p>
                      <a:endParaRPr lang="pt-PT"/>
                    </a:p>
                  </a:txBody>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l" rtl="0" fontAlgn="ctr"/>
                      <a:r>
                        <a:rPr lang="pt-PT" sz="1100" b="0" u="none" strike="noStrike" dirty="0" err="1">
                          <a:solidFill>
                            <a:srgbClr val="000000"/>
                          </a:solidFill>
                          <a:effectLst/>
                        </a:rPr>
                        <a:t>Introduction</a:t>
                      </a:r>
                      <a:r>
                        <a:rPr lang="pt-PT" sz="1100" b="0" u="none" strike="noStrike" dirty="0">
                          <a:solidFill>
                            <a:srgbClr val="000000"/>
                          </a:solidFill>
                          <a:effectLst/>
                        </a:rPr>
                        <a:t> to Artificial </a:t>
                      </a:r>
                      <a:r>
                        <a:rPr lang="pt-PT" sz="1100" b="0" u="none" strike="noStrike" dirty="0" err="1">
                          <a:solidFill>
                            <a:srgbClr val="000000"/>
                          </a:solidFill>
                          <a:effectLst/>
                        </a:rPr>
                        <a:t>Intelligence</a:t>
                      </a:r>
                      <a:endParaRPr lang="pt-PT" sz="1100" b="0" i="0" u="none" strike="noStrike" dirty="0">
                        <a:solidFill>
                          <a:srgbClr val="000000"/>
                        </a:solidFill>
                        <a:effectLst/>
                        <a:latin typeface="Calibri" panose="020F0502020204030204" pitchFamily="34" charset="0"/>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l" rtl="0" fontAlgn="ctr"/>
                      <a:r>
                        <a:rPr lang="pt-PT" sz="1100" b="0" u="none" strike="noStrike">
                          <a:solidFill>
                            <a:srgbClr val="000000"/>
                          </a:solidFill>
                          <a:effectLst/>
                        </a:rPr>
                        <a:t>14h</a:t>
                      </a:r>
                      <a:endParaRPr lang="pt-PT" sz="1100" b="0" i="0" u="none" strike="noStrike">
                        <a:solidFill>
                          <a:srgbClr val="000000"/>
                        </a:solidFill>
                        <a:effectLst/>
                        <a:latin typeface="Calibri" panose="020F0502020204030204" pitchFamily="34" charset="0"/>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l" rtl="0" fontAlgn="ctr"/>
                      <a:r>
                        <a:rPr lang="pt-PT" sz="1100" b="0" u="none" strike="noStrike">
                          <a:solidFill>
                            <a:srgbClr val="000000"/>
                          </a:solidFill>
                          <a:effectLst/>
                        </a:rPr>
                        <a:t>-</a:t>
                      </a:r>
                      <a:endParaRPr lang="pt-PT" sz="1100" b="0" i="0" u="none" strike="noStrike">
                        <a:solidFill>
                          <a:srgbClr val="000000"/>
                        </a:solidFill>
                        <a:effectLst/>
                        <a:latin typeface="Calibri" panose="020F0502020204030204" pitchFamily="34" charset="0"/>
                      </a:endParaRPr>
                    </a:p>
                  </a:txBody>
                  <a:tcPr marL="68580" marR="68580" marT="34290" marB="3429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516958"/>
                  </a:ext>
                </a:extLst>
              </a:tr>
              <a:tr h="0">
                <a:tc rowSpan="9">
                  <a:txBody>
                    <a:bodyPr/>
                    <a:lstStyle/>
                    <a:p>
                      <a:pPr algn="l" rtl="0" fontAlgn="ctr"/>
                      <a:r>
                        <a:rPr lang="pt-PT" sz="1100" b="1" u="none" strike="noStrike" dirty="0">
                          <a:solidFill>
                            <a:srgbClr val="000000"/>
                          </a:solidFill>
                          <a:effectLst/>
                        </a:rPr>
                        <a:t>Consortium IP&gt;AP</a:t>
                      </a:r>
                      <a:endParaRPr lang="pt-PT" sz="1100" b="1" i="0" u="none" strike="noStrike" dirty="0">
                        <a:solidFill>
                          <a:srgbClr val="000000"/>
                        </a:solidFill>
                        <a:effectLst/>
                        <a:latin typeface="Calibri" panose="020F0502020204030204" pitchFamily="34" charset="0"/>
                      </a:endParaRPr>
                    </a:p>
                  </a:txBody>
                  <a:tcPr marL="68580" marR="68580" marT="34290" marB="3429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l" rtl="0" fontAlgn="ctr"/>
                      <a:r>
                        <a:rPr lang="en-US" sz="1100" b="0" u="none" strike="noStrike" dirty="0">
                          <a:solidFill>
                            <a:srgbClr val="000000"/>
                          </a:solidFill>
                          <a:effectLst/>
                        </a:rPr>
                        <a:t>Artificial Intelligence for Managers, Project Managers, and IT Teams</a:t>
                      </a:r>
                      <a:endParaRPr lang="en-US" sz="1100" b="0" i="0" u="none" strike="noStrike" dirty="0">
                        <a:solidFill>
                          <a:srgbClr val="000000"/>
                        </a:solidFill>
                        <a:effectLst/>
                        <a:latin typeface="Calibri" panose="020F0502020204030204" pitchFamily="34" charset="0"/>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l" rtl="0" fontAlgn="ctr"/>
                      <a:r>
                        <a:rPr lang="pt-PT" sz="1100" b="0" u="none" strike="noStrike">
                          <a:solidFill>
                            <a:srgbClr val="000000"/>
                          </a:solidFill>
                          <a:effectLst/>
                        </a:rPr>
                        <a:t>14h</a:t>
                      </a:r>
                      <a:endParaRPr lang="pt-PT" sz="1100" b="0" i="0" u="none" strike="noStrike">
                        <a:solidFill>
                          <a:srgbClr val="000000"/>
                        </a:solidFill>
                        <a:effectLst/>
                        <a:latin typeface="Calibri" panose="020F0502020204030204" pitchFamily="34" charset="0"/>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l" rtl="0" fontAlgn="ctr"/>
                      <a:r>
                        <a:rPr lang="pt-PT" sz="1100" b="0" u="none" strike="noStrike">
                          <a:solidFill>
                            <a:srgbClr val="000000"/>
                          </a:solidFill>
                          <a:effectLst/>
                        </a:rPr>
                        <a:t>FEP, AMA</a:t>
                      </a:r>
                      <a:endParaRPr lang="pt-PT" sz="1100" b="0" i="0" u="none" strike="noStrike">
                        <a:solidFill>
                          <a:srgbClr val="000000"/>
                        </a:solidFill>
                        <a:effectLst/>
                        <a:latin typeface="Calibri" panose="020F0502020204030204" pitchFamily="34" charset="0"/>
                      </a:endParaRP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10765053"/>
                  </a:ext>
                </a:extLst>
              </a:tr>
              <a:tr h="0">
                <a:tc vMerge="1">
                  <a:txBody>
                    <a:bodyPr/>
                    <a:lstStyle/>
                    <a:p>
                      <a:endParaRPr lang="pt-PT"/>
                    </a:p>
                  </a:txBody>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en-US" sz="1100" b="0" u="none" strike="noStrike" dirty="0">
                          <a:solidFill>
                            <a:srgbClr val="000000"/>
                          </a:solidFill>
                          <a:effectLst/>
                        </a:rPr>
                        <a:t>Artificial Intelligence in Society and Public Services</a:t>
                      </a:r>
                      <a:endParaRPr lang="en-US"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21h</a:t>
                      </a:r>
                      <a:endParaRPr lang="pt-PT" sz="1100" b="0" i="0" u="none" strike="noStrike">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FCUL</a:t>
                      </a:r>
                      <a:endParaRPr lang="pt-PT" sz="1100" b="0" i="0" u="none" strike="noStrike">
                        <a:solidFill>
                          <a:srgbClr val="000000"/>
                        </a:solidFill>
                        <a:effectLst/>
                        <a:latin typeface="Calibri" panose="020F0502020204030204" pitchFamily="34" charset="0"/>
                      </a:endParaRPr>
                    </a:p>
                  </a:txBody>
                  <a:tcPr marL="68580" marR="68580" marT="34290" marB="34290" anchor="ctr"/>
                </a:tc>
                <a:extLst>
                  <a:ext uri="{0D108BD9-81ED-4DB2-BD59-A6C34878D82A}">
                    <a16:rowId xmlns:a16="http://schemas.microsoft.com/office/drawing/2014/main" val="4161574339"/>
                  </a:ext>
                </a:extLst>
              </a:tr>
              <a:tr h="0">
                <a:tc vMerge="1">
                  <a:txBody>
                    <a:bodyPr/>
                    <a:lstStyle/>
                    <a:p>
                      <a:endParaRPr lang="pt-PT"/>
                    </a:p>
                  </a:txBody>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en-US" sz="1100" b="0" u="none" strike="noStrike" dirty="0">
                          <a:solidFill>
                            <a:srgbClr val="000000"/>
                          </a:solidFill>
                          <a:effectLst/>
                        </a:rPr>
                        <a:t>Artificial Intelligence Course from the User's Perspective</a:t>
                      </a:r>
                      <a:endParaRPr lang="en-US"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40h</a:t>
                      </a:r>
                      <a:endParaRPr lang="pt-PT" sz="1100" b="0" i="0" u="none" strike="noStrike">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ISCTE</a:t>
                      </a:r>
                      <a:endParaRPr lang="pt-PT" sz="1100" b="0" i="0" u="none" strike="noStrike">
                        <a:solidFill>
                          <a:srgbClr val="000000"/>
                        </a:solidFill>
                        <a:effectLst/>
                        <a:latin typeface="Calibri" panose="020F0502020204030204" pitchFamily="34" charset="0"/>
                      </a:endParaRPr>
                    </a:p>
                  </a:txBody>
                  <a:tcPr marL="68580" marR="68580" marT="34290" marB="34290" anchor="ctr"/>
                </a:tc>
                <a:extLst>
                  <a:ext uri="{0D108BD9-81ED-4DB2-BD59-A6C34878D82A}">
                    <a16:rowId xmlns:a16="http://schemas.microsoft.com/office/drawing/2014/main" val="1805497493"/>
                  </a:ext>
                </a:extLst>
              </a:tr>
              <a:tr h="0">
                <a:tc vMerge="1">
                  <a:txBody>
                    <a:bodyPr/>
                    <a:lstStyle/>
                    <a:p>
                      <a:endParaRPr lang="pt-PT"/>
                    </a:p>
                  </a:txBody>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dirty="0" err="1">
                          <a:solidFill>
                            <a:srgbClr val="000000"/>
                          </a:solidFill>
                          <a:effectLst/>
                        </a:rPr>
                        <a:t>Applied</a:t>
                      </a:r>
                      <a:r>
                        <a:rPr lang="pt-PT" sz="1100" b="0" u="none" strike="noStrike" dirty="0">
                          <a:solidFill>
                            <a:srgbClr val="000000"/>
                          </a:solidFill>
                          <a:effectLst/>
                        </a:rPr>
                        <a:t> Artificial </a:t>
                      </a:r>
                      <a:r>
                        <a:rPr lang="pt-PT" sz="1100" b="0" u="none" strike="noStrike" dirty="0" err="1">
                          <a:solidFill>
                            <a:srgbClr val="000000"/>
                          </a:solidFill>
                          <a:effectLst/>
                        </a:rPr>
                        <a:t>Vision</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24h</a:t>
                      </a:r>
                      <a:endParaRPr lang="pt-PT" sz="1100" b="0" i="0" u="none" strike="noStrike">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IPCA</a:t>
                      </a:r>
                      <a:endParaRPr lang="pt-PT" sz="1100" b="0" i="0" u="none" strike="noStrike">
                        <a:solidFill>
                          <a:srgbClr val="000000"/>
                        </a:solidFill>
                        <a:effectLst/>
                        <a:latin typeface="Calibri" panose="020F0502020204030204" pitchFamily="34" charset="0"/>
                      </a:endParaRPr>
                    </a:p>
                  </a:txBody>
                  <a:tcPr marL="68580" marR="68580" marT="34290" marB="34290" anchor="ctr"/>
                </a:tc>
                <a:extLst>
                  <a:ext uri="{0D108BD9-81ED-4DB2-BD59-A6C34878D82A}">
                    <a16:rowId xmlns:a16="http://schemas.microsoft.com/office/drawing/2014/main" val="1393010458"/>
                  </a:ext>
                </a:extLst>
              </a:tr>
              <a:tr h="0">
                <a:tc vMerge="1">
                  <a:txBody>
                    <a:bodyPr/>
                    <a:lstStyle/>
                    <a:p>
                      <a:endParaRPr lang="pt-PT"/>
                    </a:p>
                  </a:txBody>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dirty="0" err="1">
                          <a:solidFill>
                            <a:srgbClr val="000000"/>
                          </a:solidFill>
                          <a:effectLst/>
                        </a:rPr>
                        <a:t>Machine</a:t>
                      </a:r>
                      <a:r>
                        <a:rPr lang="pt-PT" sz="1100" b="0" u="none" strike="noStrike" dirty="0">
                          <a:solidFill>
                            <a:srgbClr val="000000"/>
                          </a:solidFill>
                          <a:effectLst/>
                        </a:rPr>
                        <a:t> </a:t>
                      </a:r>
                      <a:r>
                        <a:rPr lang="pt-PT" sz="1100" b="0" u="none" strike="noStrike" dirty="0" err="1">
                          <a:solidFill>
                            <a:srgbClr val="000000"/>
                          </a:solidFill>
                          <a:effectLst/>
                        </a:rPr>
                        <a:t>Learning</a:t>
                      </a:r>
                      <a:r>
                        <a:rPr lang="pt-PT" sz="1100" b="0" u="none" strike="noStrike" dirty="0">
                          <a:solidFill>
                            <a:srgbClr val="000000"/>
                          </a:solidFill>
                          <a:effectLst/>
                        </a:rPr>
                        <a:t> (</a:t>
                      </a:r>
                      <a:r>
                        <a:rPr lang="pt-PT" sz="1100" b="0" u="none" strike="noStrike" dirty="0" err="1">
                          <a:solidFill>
                            <a:srgbClr val="000000"/>
                          </a:solidFill>
                          <a:effectLst/>
                        </a:rPr>
                        <a:t>Knime</a:t>
                      </a:r>
                      <a:r>
                        <a:rPr lang="pt-PT" sz="1100" b="0" u="none" strike="noStrike" dirty="0">
                          <a:solidFill>
                            <a:srgbClr val="000000"/>
                          </a:solidFill>
                          <a:effectLst/>
                        </a:rPr>
                        <a:t>)</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dirty="0">
                          <a:solidFill>
                            <a:srgbClr val="000000"/>
                          </a:solidFill>
                          <a:effectLst/>
                        </a:rPr>
                        <a:t>21h</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FEP</a:t>
                      </a:r>
                      <a:endParaRPr lang="pt-PT" sz="1100" b="0" i="0" u="none" strike="noStrike">
                        <a:solidFill>
                          <a:srgbClr val="000000"/>
                        </a:solidFill>
                        <a:effectLst/>
                        <a:latin typeface="Calibri" panose="020F0502020204030204" pitchFamily="34" charset="0"/>
                      </a:endParaRPr>
                    </a:p>
                  </a:txBody>
                  <a:tcPr marL="68580" marR="68580" marT="34290" marB="34290" anchor="ctr"/>
                </a:tc>
                <a:extLst>
                  <a:ext uri="{0D108BD9-81ED-4DB2-BD59-A6C34878D82A}">
                    <a16:rowId xmlns:a16="http://schemas.microsoft.com/office/drawing/2014/main" val="2354049353"/>
                  </a:ext>
                </a:extLst>
              </a:tr>
              <a:tr h="0">
                <a:tc vMerge="1">
                  <a:txBody>
                    <a:bodyPr/>
                    <a:lstStyle/>
                    <a:p>
                      <a:endParaRPr lang="pt-PT"/>
                    </a:p>
                  </a:txBody>
                  <a:tcPr/>
                </a:tc>
                <a:tc>
                  <a:txBody>
                    <a:bodyPr/>
                    <a:lstStyle/>
                    <a:p>
                      <a:pPr algn="l" rtl="0" fontAlgn="ctr"/>
                      <a:r>
                        <a:rPr lang="pt-PT" sz="1100" b="0" u="none" strike="noStrike">
                          <a:solidFill>
                            <a:srgbClr val="000000"/>
                          </a:solidFill>
                          <a:effectLst/>
                        </a:rPr>
                        <a:t>Online Synchronous</a:t>
                      </a:r>
                      <a:endParaRPr lang="pt-PT" sz="1100" b="0" i="0" u="none" strike="noStrike">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en-US" sz="1100" b="0" u="none" strike="noStrike" dirty="0">
                          <a:solidFill>
                            <a:srgbClr val="000000"/>
                          </a:solidFill>
                          <a:effectLst/>
                        </a:rPr>
                        <a:t>Literacy in Technology-Supported Translation with Artificial Intelligence</a:t>
                      </a:r>
                      <a:endParaRPr lang="en-US"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dirty="0">
                          <a:solidFill>
                            <a:srgbClr val="000000"/>
                          </a:solidFill>
                          <a:effectLst/>
                        </a:rPr>
                        <a:t>21h</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a:solidFill>
                            <a:srgbClr val="000000"/>
                          </a:solidFill>
                          <a:effectLst/>
                        </a:rPr>
                        <a:t>NOVA FCSH</a:t>
                      </a:r>
                      <a:endParaRPr lang="pt-PT" sz="1100" b="0" i="0" u="none" strike="noStrike">
                        <a:solidFill>
                          <a:srgbClr val="000000"/>
                        </a:solidFill>
                        <a:effectLst/>
                        <a:latin typeface="Calibri" panose="020F0502020204030204" pitchFamily="34" charset="0"/>
                      </a:endParaRPr>
                    </a:p>
                  </a:txBody>
                  <a:tcPr marL="68580" marR="68580" marT="34290" marB="34290" anchor="ctr"/>
                </a:tc>
                <a:extLst>
                  <a:ext uri="{0D108BD9-81ED-4DB2-BD59-A6C34878D82A}">
                    <a16:rowId xmlns:a16="http://schemas.microsoft.com/office/drawing/2014/main" val="1488557128"/>
                  </a:ext>
                </a:extLst>
              </a:tr>
              <a:tr h="0">
                <a:tc vMerge="1">
                  <a:txBody>
                    <a:bodyPr/>
                    <a:lstStyle/>
                    <a:p>
                      <a:endParaRPr lang="pt-PT"/>
                    </a:p>
                  </a:txBody>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en-US" sz="1100" b="0" u="none" strike="noStrike" dirty="0">
                          <a:solidFill>
                            <a:srgbClr val="000000"/>
                          </a:solidFill>
                          <a:effectLst/>
                        </a:rPr>
                        <a:t>Design of Public Services Supported by Generative Artificial Intelligence</a:t>
                      </a:r>
                      <a:endParaRPr lang="en-US"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dirty="0">
                          <a:solidFill>
                            <a:srgbClr val="000000"/>
                          </a:solidFill>
                          <a:effectLst/>
                        </a:rPr>
                        <a:t>21h</a:t>
                      </a:r>
                      <a:endParaRPr lang="pt-PT" sz="1100" b="0" i="0" u="none" strike="noStrike" dirty="0">
                        <a:solidFill>
                          <a:srgbClr val="000000"/>
                        </a:solidFill>
                        <a:effectLst/>
                        <a:latin typeface="Calibri" panose="020F0502020204030204" pitchFamily="34" charset="0"/>
                      </a:endParaRPr>
                    </a:p>
                  </a:txBody>
                  <a:tcPr marL="68580" marR="68580" marT="34290" marB="34290" anchor="ctr"/>
                </a:tc>
                <a:tc>
                  <a:txBody>
                    <a:bodyPr/>
                    <a:lstStyle/>
                    <a:p>
                      <a:pPr algn="l" rtl="0" fontAlgn="ctr"/>
                      <a:r>
                        <a:rPr lang="pt-PT" sz="1100" b="0" u="none" strike="noStrike" dirty="0">
                          <a:solidFill>
                            <a:srgbClr val="000000"/>
                          </a:solidFill>
                          <a:effectLst/>
                        </a:rPr>
                        <a:t>NOVA IMS</a:t>
                      </a:r>
                      <a:endParaRPr lang="pt-PT" sz="1100" b="0" i="0" u="none" strike="noStrike" dirty="0">
                        <a:solidFill>
                          <a:srgbClr val="000000"/>
                        </a:solidFill>
                        <a:effectLst/>
                        <a:latin typeface="Calibri" panose="020F0502020204030204" pitchFamily="34" charset="0"/>
                      </a:endParaRPr>
                    </a:p>
                  </a:txBody>
                  <a:tcPr marL="68580" marR="68580" marT="34290" marB="34290" anchor="ctr"/>
                </a:tc>
                <a:extLst>
                  <a:ext uri="{0D108BD9-81ED-4DB2-BD59-A6C34878D82A}">
                    <a16:rowId xmlns:a16="http://schemas.microsoft.com/office/drawing/2014/main" val="737385319"/>
                  </a:ext>
                </a:extLst>
              </a:tr>
              <a:tr h="0">
                <a:tc vMerge="1">
                  <a:txBody>
                    <a:bodyPr/>
                    <a:lstStyle/>
                    <a:p>
                      <a:endParaRPr lang="pt-PT"/>
                    </a:p>
                  </a:txBody>
                  <a:tcPr/>
                </a:tc>
                <a:tc>
                  <a:txBody>
                    <a:bodyPr/>
                    <a:lstStyle/>
                    <a:p>
                      <a:pPr algn="l" rtl="0" fontAlgn="ctr"/>
                      <a:r>
                        <a:rPr lang="pt-PT" sz="1100" b="0" u="none" strike="noStrike" dirty="0">
                          <a:solidFill>
                            <a:srgbClr val="000000"/>
                          </a:solidFill>
                          <a:effectLst/>
                        </a:rPr>
                        <a:t>Online </a:t>
                      </a:r>
                      <a:r>
                        <a:rPr lang="pt-PT" sz="1100" b="0" u="none" strike="noStrike" dirty="0" err="1">
                          <a:solidFill>
                            <a:srgbClr val="000000"/>
                          </a:solidFill>
                          <a:effectLst/>
                        </a:rPr>
                        <a:t>Synchronous</a:t>
                      </a:r>
                      <a:endParaRPr lang="pt-PT" sz="1100" b="0" i="0" u="none" strike="noStrike" dirty="0">
                        <a:solidFill>
                          <a:srgbClr val="000000"/>
                        </a:solidFill>
                        <a:effectLst/>
                        <a:latin typeface="Calibri" panose="020F0502020204030204" pitchFamily="34" charset="0"/>
                      </a:endParaRPr>
                    </a:p>
                  </a:txBody>
                  <a:tcPr marL="68580" marR="68580" marT="34290" marB="34290" anchor="ctr">
                    <a:lnB w="38100" cap="flat" cmpd="sng" algn="ctr">
                      <a:solidFill>
                        <a:srgbClr val="AF005A"/>
                      </a:solidFill>
                      <a:prstDash val="solid"/>
                      <a:round/>
                      <a:headEnd type="none" w="med" len="med"/>
                      <a:tailEnd type="none" w="med" len="med"/>
                    </a:lnB>
                  </a:tcPr>
                </a:tc>
                <a:tc>
                  <a:txBody>
                    <a:bodyPr/>
                    <a:lstStyle/>
                    <a:p>
                      <a:pPr algn="l" rtl="0" fontAlgn="ctr"/>
                      <a:r>
                        <a:rPr lang="en-US" sz="1100" b="0" u="none" strike="noStrike" dirty="0">
                          <a:solidFill>
                            <a:srgbClr val="000000"/>
                          </a:solidFill>
                          <a:effectLst/>
                        </a:rPr>
                        <a:t>Ethical and Legal Challenges of Artificial Intelligence</a:t>
                      </a:r>
                      <a:endParaRPr lang="en-US" sz="1100" b="0" i="0" u="none" strike="noStrike" dirty="0">
                        <a:solidFill>
                          <a:srgbClr val="000000"/>
                        </a:solidFill>
                        <a:effectLst/>
                        <a:latin typeface="Calibri" panose="020F0502020204030204" pitchFamily="34" charset="0"/>
                      </a:endParaRPr>
                    </a:p>
                  </a:txBody>
                  <a:tcPr marL="68580" marR="68580" marT="34290" marB="34290" anchor="ctr">
                    <a:lnB w="38100" cap="flat" cmpd="sng" algn="ctr">
                      <a:solidFill>
                        <a:srgbClr val="AF005A"/>
                      </a:solidFill>
                      <a:prstDash val="solid"/>
                      <a:round/>
                      <a:headEnd type="none" w="med" len="med"/>
                      <a:tailEnd type="none" w="med" len="med"/>
                    </a:lnB>
                  </a:tcPr>
                </a:tc>
                <a:tc>
                  <a:txBody>
                    <a:bodyPr/>
                    <a:lstStyle/>
                    <a:p>
                      <a:pPr algn="l" rtl="0" fontAlgn="ctr"/>
                      <a:r>
                        <a:rPr lang="pt-PT" sz="1100" b="0" u="none" strike="noStrike" dirty="0">
                          <a:solidFill>
                            <a:srgbClr val="000000"/>
                          </a:solidFill>
                          <a:effectLst/>
                        </a:rPr>
                        <a:t>14</a:t>
                      </a:r>
                      <a:endParaRPr lang="pt-PT" sz="1100" b="0" i="0" u="none" strike="noStrike" dirty="0">
                        <a:solidFill>
                          <a:srgbClr val="000000"/>
                        </a:solidFill>
                        <a:effectLst/>
                        <a:latin typeface="Calibri" panose="020F0502020204030204" pitchFamily="34" charset="0"/>
                      </a:endParaRPr>
                    </a:p>
                  </a:txBody>
                  <a:tcPr marL="68580" marR="68580" marT="34290" marB="34290" anchor="ctr">
                    <a:lnB w="38100" cap="flat" cmpd="sng" algn="ctr">
                      <a:solidFill>
                        <a:srgbClr val="AF005A"/>
                      </a:solidFill>
                      <a:prstDash val="solid"/>
                      <a:round/>
                      <a:headEnd type="none" w="med" len="med"/>
                      <a:tailEnd type="none" w="med" len="med"/>
                    </a:lnB>
                  </a:tcPr>
                </a:tc>
                <a:tc>
                  <a:txBody>
                    <a:bodyPr/>
                    <a:lstStyle/>
                    <a:p>
                      <a:pPr algn="l" rtl="0" fontAlgn="ctr"/>
                      <a:r>
                        <a:rPr lang="pt-PT" sz="1100" b="0" u="none" strike="noStrike" dirty="0">
                          <a:solidFill>
                            <a:srgbClr val="000000"/>
                          </a:solidFill>
                          <a:effectLst/>
                        </a:rPr>
                        <a:t>NOVA </a:t>
                      </a:r>
                      <a:r>
                        <a:rPr lang="pt-PT" sz="1100" b="0" u="none" strike="noStrike" dirty="0" err="1">
                          <a:solidFill>
                            <a:srgbClr val="000000"/>
                          </a:solidFill>
                          <a:effectLst/>
                        </a:rPr>
                        <a:t>School</a:t>
                      </a:r>
                      <a:r>
                        <a:rPr lang="pt-PT" sz="1100" b="0" u="none" strike="noStrike" dirty="0">
                          <a:solidFill>
                            <a:srgbClr val="000000"/>
                          </a:solidFill>
                          <a:effectLst/>
                        </a:rPr>
                        <a:t> </a:t>
                      </a:r>
                      <a:r>
                        <a:rPr lang="pt-PT" sz="1100" b="0" u="none" strike="noStrike" dirty="0" err="1">
                          <a:solidFill>
                            <a:srgbClr val="000000"/>
                          </a:solidFill>
                          <a:effectLst/>
                        </a:rPr>
                        <a:t>of</a:t>
                      </a:r>
                      <a:r>
                        <a:rPr lang="pt-PT" sz="1100" b="0" u="none" strike="noStrike" dirty="0">
                          <a:solidFill>
                            <a:srgbClr val="000000"/>
                          </a:solidFill>
                          <a:effectLst/>
                        </a:rPr>
                        <a:t> </a:t>
                      </a:r>
                      <a:r>
                        <a:rPr lang="pt-PT" sz="1100" b="0" u="none" strike="noStrike" dirty="0" err="1">
                          <a:solidFill>
                            <a:srgbClr val="000000"/>
                          </a:solidFill>
                          <a:effectLst/>
                        </a:rPr>
                        <a:t>Law</a:t>
                      </a:r>
                      <a:endParaRPr lang="pt-PT" sz="1100" b="0" i="0" u="none" strike="noStrike" dirty="0">
                        <a:solidFill>
                          <a:srgbClr val="000000"/>
                        </a:solidFill>
                        <a:effectLst/>
                        <a:latin typeface="Calibri" panose="020F0502020204030204" pitchFamily="34" charset="0"/>
                      </a:endParaRPr>
                    </a:p>
                  </a:txBody>
                  <a:tcPr marL="68580" marR="68580" marT="34290" marB="34290" anchor="ctr">
                    <a:lnB w="38100" cap="flat" cmpd="sng" algn="ctr">
                      <a:solidFill>
                        <a:srgbClr val="AF005A"/>
                      </a:solidFill>
                      <a:prstDash val="solid"/>
                      <a:round/>
                      <a:headEnd type="none" w="med" len="med"/>
                      <a:tailEnd type="none" w="med" len="med"/>
                    </a:lnB>
                  </a:tcPr>
                </a:tc>
                <a:extLst>
                  <a:ext uri="{0D108BD9-81ED-4DB2-BD59-A6C34878D82A}">
                    <a16:rowId xmlns:a16="http://schemas.microsoft.com/office/drawing/2014/main" val="2992109782"/>
                  </a:ext>
                </a:extLst>
              </a:tr>
              <a:tr h="0">
                <a:tc vMerge="1">
                  <a:txBody>
                    <a:bodyPr/>
                    <a:lstStyle/>
                    <a:p>
                      <a:endParaRPr lang="pt-PT"/>
                    </a:p>
                  </a:txBody>
                  <a:tcPr/>
                </a:tc>
                <a:tc>
                  <a:txBody>
                    <a:bodyPr/>
                    <a:lstStyle/>
                    <a:p>
                      <a:pPr algn="l" rtl="0" fontAlgn="ctr"/>
                      <a:r>
                        <a:rPr lang="pt-PT" sz="1400" b="0" u="none" strike="noStrike" dirty="0">
                          <a:solidFill>
                            <a:srgbClr val="000000"/>
                          </a:solidFill>
                          <a:effectLst/>
                        </a:rPr>
                        <a:t>Online </a:t>
                      </a:r>
                      <a:r>
                        <a:rPr lang="pt-PT" sz="1400" b="0" u="none" strike="noStrike" dirty="0" err="1">
                          <a:solidFill>
                            <a:srgbClr val="000000"/>
                          </a:solidFill>
                          <a:effectLst/>
                        </a:rPr>
                        <a:t>Synchronous</a:t>
                      </a:r>
                      <a:endParaRPr lang="pt-PT" sz="1400" b="0" i="0" u="none" strike="noStrike" dirty="0">
                        <a:solidFill>
                          <a:srgbClr val="000000"/>
                        </a:solidFill>
                        <a:effectLst/>
                        <a:latin typeface="Calibri" panose="020F0502020204030204" pitchFamily="34" charset="0"/>
                      </a:endParaRPr>
                    </a:p>
                  </a:txBody>
                  <a:tcPr marL="68580" marR="68580" marT="34290" marB="34290" anchor="ctr">
                    <a:lnL w="38100" cap="flat" cmpd="sng" algn="ctr">
                      <a:solidFill>
                        <a:srgbClr val="AF005A"/>
                      </a:solidFill>
                      <a:prstDash val="solid"/>
                      <a:round/>
                      <a:headEnd type="none" w="med" len="med"/>
                      <a:tailEnd type="none" w="med" len="med"/>
                    </a:lnL>
                    <a:lnT w="38100" cap="flat" cmpd="sng" algn="ctr">
                      <a:solidFill>
                        <a:srgbClr val="AF005A"/>
                      </a:solidFill>
                      <a:prstDash val="solid"/>
                      <a:round/>
                      <a:headEnd type="none" w="med" len="med"/>
                      <a:tailEnd type="none" w="med" len="med"/>
                    </a:lnT>
                    <a:lnB w="38100" cap="flat" cmpd="sng" algn="ctr">
                      <a:solidFill>
                        <a:srgbClr val="AF005A"/>
                      </a:solidFill>
                      <a:prstDash val="solid"/>
                      <a:round/>
                      <a:headEnd type="none" w="med" len="med"/>
                      <a:tailEnd type="none" w="med" len="med"/>
                    </a:lnB>
                  </a:tcPr>
                </a:tc>
                <a:tc>
                  <a:txBody>
                    <a:bodyPr/>
                    <a:lstStyle/>
                    <a:p>
                      <a:pPr algn="l" rtl="0" fontAlgn="ctr"/>
                      <a:r>
                        <a:rPr lang="en-US" sz="1400" b="0" u="none" strike="noStrike" dirty="0">
                          <a:solidFill>
                            <a:srgbClr val="000000"/>
                          </a:solidFill>
                          <a:effectLst/>
                        </a:rPr>
                        <a:t>AI Business School for Public Administration</a:t>
                      </a:r>
                      <a:endParaRPr lang="en-US" sz="1400" b="0" i="0" u="none" strike="noStrike" dirty="0">
                        <a:solidFill>
                          <a:srgbClr val="000000"/>
                        </a:solidFill>
                        <a:effectLst/>
                        <a:latin typeface="Calibri" panose="020F0502020204030204" pitchFamily="34" charset="0"/>
                      </a:endParaRPr>
                    </a:p>
                  </a:txBody>
                  <a:tcPr marL="68580" marR="68580" marT="34290" marB="34290" anchor="ctr">
                    <a:lnT w="38100" cap="flat" cmpd="sng" algn="ctr">
                      <a:solidFill>
                        <a:srgbClr val="AF005A"/>
                      </a:solidFill>
                      <a:prstDash val="solid"/>
                      <a:round/>
                      <a:headEnd type="none" w="med" len="med"/>
                      <a:tailEnd type="none" w="med" len="med"/>
                    </a:lnT>
                    <a:lnB w="38100" cap="flat" cmpd="sng" algn="ctr">
                      <a:solidFill>
                        <a:srgbClr val="AF005A"/>
                      </a:solidFill>
                      <a:prstDash val="solid"/>
                      <a:round/>
                      <a:headEnd type="none" w="med" len="med"/>
                      <a:tailEnd type="none" w="med" len="med"/>
                    </a:lnB>
                  </a:tcPr>
                </a:tc>
                <a:tc>
                  <a:txBody>
                    <a:bodyPr/>
                    <a:lstStyle/>
                    <a:p>
                      <a:pPr algn="l" rtl="0" fontAlgn="ctr"/>
                      <a:r>
                        <a:rPr lang="pt-PT" sz="1400" b="0" u="none" strike="noStrike" dirty="0">
                          <a:solidFill>
                            <a:srgbClr val="000000"/>
                          </a:solidFill>
                          <a:effectLst/>
                        </a:rPr>
                        <a:t>60h</a:t>
                      </a:r>
                      <a:endParaRPr lang="pt-PT" sz="1400" b="0" i="0" u="none" strike="noStrike" dirty="0">
                        <a:solidFill>
                          <a:srgbClr val="000000"/>
                        </a:solidFill>
                        <a:effectLst/>
                        <a:latin typeface="Calibri" panose="020F0502020204030204" pitchFamily="34" charset="0"/>
                      </a:endParaRPr>
                    </a:p>
                  </a:txBody>
                  <a:tcPr marL="68580" marR="68580" marT="34290" marB="34290" anchor="ctr">
                    <a:lnT w="38100" cap="flat" cmpd="sng" algn="ctr">
                      <a:solidFill>
                        <a:srgbClr val="AF005A"/>
                      </a:solidFill>
                      <a:prstDash val="solid"/>
                      <a:round/>
                      <a:headEnd type="none" w="med" len="med"/>
                      <a:tailEnd type="none" w="med" len="med"/>
                    </a:lnT>
                    <a:lnB w="38100" cap="flat" cmpd="sng" algn="ctr">
                      <a:solidFill>
                        <a:srgbClr val="AF005A"/>
                      </a:solidFill>
                      <a:prstDash val="solid"/>
                      <a:round/>
                      <a:headEnd type="none" w="med" len="med"/>
                      <a:tailEnd type="none" w="med" len="med"/>
                    </a:lnB>
                  </a:tcPr>
                </a:tc>
                <a:tc>
                  <a:txBody>
                    <a:bodyPr/>
                    <a:lstStyle/>
                    <a:p>
                      <a:pPr algn="l" rtl="0" fontAlgn="ctr"/>
                      <a:r>
                        <a:rPr lang="pt-PT" sz="1400" b="0" u="none" strike="noStrike" dirty="0">
                          <a:solidFill>
                            <a:srgbClr val="000000"/>
                          </a:solidFill>
                          <a:effectLst/>
                        </a:rPr>
                        <a:t>6 </a:t>
                      </a:r>
                      <a:r>
                        <a:rPr lang="pt-PT" sz="1400" b="0" u="none" strike="noStrike" dirty="0" err="1">
                          <a:solidFill>
                            <a:srgbClr val="000000"/>
                          </a:solidFill>
                          <a:effectLst/>
                        </a:rPr>
                        <a:t>Universities</a:t>
                      </a:r>
                      <a:endParaRPr lang="pt-PT" sz="1400" b="0" i="0" u="none" strike="noStrike" dirty="0">
                        <a:solidFill>
                          <a:srgbClr val="000000"/>
                        </a:solidFill>
                        <a:effectLst/>
                        <a:latin typeface="Calibri" panose="020F0502020204030204" pitchFamily="34" charset="0"/>
                      </a:endParaRPr>
                    </a:p>
                  </a:txBody>
                  <a:tcPr marL="68580" marR="68580" marT="34290" marB="34290" anchor="ctr">
                    <a:lnR w="38100" cap="flat" cmpd="sng" algn="ctr">
                      <a:solidFill>
                        <a:srgbClr val="AF005A"/>
                      </a:solidFill>
                      <a:prstDash val="solid"/>
                      <a:round/>
                      <a:headEnd type="none" w="med" len="med"/>
                      <a:tailEnd type="none" w="med" len="med"/>
                    </a:lnR>
                    <a:lnT w="38100" cap="flat" cmpd="sng" algn="ctr">
                      <a:solidFill>
                        <a:srgbClr val="AF005A"/>
                      </a:solidFill>
                      <a:prstDash val="solid"/>
                      <a:round/>
                      <a:headEnd type="none" w="med" len="med"/>
                      <a:tailEnd type="none" w="med" len="med"/>
                    </a:lnT>
                    <a:lnB w="38100" cap="flat" cmpd="sng" algn="ctr">
                      <a:solidFill>
                        <a:srgbClr val="AF005A"/>
                      </a:solidFill>
                      <a:prstDash val="solid"/>
                      <a:round/>
                      <a:headEnd type="none" w="med" len="med"/>
                      <a:tailEnd type="none" w="med" len="med"/>
                    </a:lnB>
                  </a:tcPr>
                </a:tc>
                <a:extLst>
                  <a:ext uri="{0D108BD9-81ED-4DB2-BD59-A6C34878D82A}">
                    <a16:rowId xmlns:a16="http://schemas.microsoft.com/office/drawing/2014/main" val="3418756725"/>
                  </a:ext>
                </a:extLst>
              </a:tr>
            </a:tbl>
          </a:graphicData>
        </a:graphic>
      </p:graphicFrame>
    </p:spTree>
    <p:extLst>
      <p:ext uri="{BB962C8B-B14F-4D97-AF65-F5344CB8AC3E}">
        <p14:creationId xmlns:p14="http://schemas.microsoft.com/office/powerpoint/2010/main" val="124944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arcador de Posição da Imagem 25">
            <a:extLst>
              <a:ext uri="{FF2B5EF4-FFF2-40B4-BE49-F238E27FC236}">
                <a16:creationId xmlns:a16="http://schemas.microsoft.com/office/drawing/2014/main" id="{CB82BE7E-BB39-657F-01CC-D9B04464E9BD}"/>
              </a:ext>
            </a:extLst>
          </p:cNvPr>
          <p:cNvSpPr>
            <a:spLocks noGrp="1"/>
          </p:cNvSpPr>
          <p:nvPr>
            <p:ph type="pic" sz="quarter" idx="13"/>
          </p:nvPr>
        </p:nvSpPr>
        <p:spPr/>
        <p:txBody>
          <a:bodyPr/>
          <a:lstStyle/>
          <a:p>
            <a:endParaRPr lang="pt-PT"/>
          </a:p>
        </p:txBody>
      </p:sp>
      <p:sp>
        <p:nvSpPr>
          <p:cNvPr id="9" name="CaixaDeTexto 8">
            <a:extLst>
              <a:ext uri="{FF2B5EF4-FFF2-40B4-BE49-F238E27FC236}">
                <a16:creationId xmlns:a16="http://schemas.microsoft.com/office/drawing/2014/main" id="{E6C15FAF-B3C3-8B52-ECEC-EE2934EBB0D0}"/>
              </a:ext>
            </a:extLst>
          </p:cNvPr>
          <p:cNvSpPr txBox="1"/>
          <p:nvPr/>
        </p:nvSpPr>
        <p:spPr>
          <a:xfrm>
            <a:off x="313307" y="4451774"/>
            <a:ext cx="8561783" cy="300082"/>
          </a:xfrm>
          <a:prstGeom prst="rect">
            <a:avLst/>
          </a:prstGeom>
          <a:solidFill>
            <a:srgbClr val="701471"/>
          </a:solidFill>
        </p:spPr>
        <p:txBody>
          <a:bodyPr wrap="square">
            <a:spAutoFit/>
          </a:bodyPr>
          <a:lstStyle/>
          <a:p>
            <a:pPr lvl="1" algn="ctr"/>
            <a:r>
              <a:rPr lang="en-US" sz="1350" dirty="0">
                <a:solidFill>
                  <a:schemeClr val="bg1"/>
                </a:solidFill>
              </a:rPr>
              <a:t>Equip leaders with skills to develop AI strategies to create institutional value and optimize public service.</a:t>
            </a:r>
          </a:p>
        </p:txBody>
      </p:sp>
      <p:pic>
        <p:nvPicPr>
          <p:cNvPr id="15" name="Picture 2">
            <a:extLst>
              <a:ext uri="{FF2B5EF4-FFF2-40B4-BE49-F238E27FC236}">
                <a16:creationId xmlns:a16="http://schemas.microsoft.com/office/drawing/2014/main" id="{2144995D-A623-7038-4110-51DCF9BD0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6" r="30699"/>
          <a:stretch/>
        </p:blipFill>
        <p:spPr bwMode="auto">
          <a:xfrm>
            <a:off x="4295955" y="774102"/>
            <a:ext cx="4853306" cy="342548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Marcador de Posição de Conteúdo 3">
            <a:extLst>
              <a:ext uri="{FF2B5EF4-FFF2-40B4-BE49-F238E27FC236}">
                <a16:creationId xmlns:a16="http://schemas.microsoft.com/office/drawing/2014/main" id="{6A50F537-5CAB-F557-9B9B-7D9F9903C7C9}"/>
              </a:ext>
            </a:extLst>
          </p:cNvPr>
          <p:cNvSpPr txBox="1">
            <a:spLocks/>
          </p:cNvSpPr>
          <p:nvPr/>
        </p:nvSpPr>
        <p:spPr>
          <a:xfrm>
            <a:off x="313306" y="957783"/>
            <a:ext cx="3532073" cy="3359036"/>
          </a:xfrm>
          <a:prstGeom prst="rect">
            <a:avLst/>
          </a:prstGeom>
        </p:spPr>
        <p:txBody>
          <a:bodyPr>
            <a:noAutofit/>
          </a:bodyPr>
          <a:lst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600"/>
              </a:lnSpc>
              <a:spcBef>
                <a:spcPts val="0"/>
              </a:spcBef>
            </a:pPr>
            <a:r>
              <a:rPr lang="en-US" sz="1400" b="1" dirty="0">
                <a:solidFill>
                  <a:srgbClr val="701471"/>
                </a:solidFill>
              </a:rPr>
              <a:t>Benchmark Program for Public Administration</a:t>
            </a:r>
          </a:p>
          <a:p>
            <a:pPr marL="514350" lvl="1" indent="-171450">
              <a:lnSpc>
                <a:spcPts val="1600"/>
              </a:lnSpc>
              <a:spcBef>
                <a:spcPts val="0"/>
              </a:spcBef>
              <a:buFont typeface="Wingdings" panose="05000000000000000000" pitchFamily="2" charset="2"/>
              <a:buChar char="§"/>
            </a:pPr>
            <a:r>
              <a:rPr lang="en-US" sz="1400" dirty="0"/>
              <a:t>The AI Business School AP is a pioneering program designed to equip the Portuguese Public Administration with essential AI skills. </a:t>
            </a:r>
          </a:p>
          <a:p>
            <a:pPr marL="0" lvl="1">
              <a:lnSpc>
                <a:spcPts val="1600"/>
              </a:lnSpc>
              <a:spcBef>
                <a:spcPts val="0"/>
              </a:spcBef>
            </a:pPr>
            <a:endParaRPr lang="en-US" sz="1400" dirty="0"/>
          </a:p>
          <a:p>
            <a:pPr marL="0" lvl="1">
              <a:lnSpc>
                <a:spcPts val="1600"/>
              </a:lnSpc>
              <a:spcBef>
                <a:spcPts val="0"/>
              </a:spcBef>
            </a:pPr>
            <a:r>
              <a:rPr lang="en-US" sz="1400" b="1" dirty="0">
                <a:solidFill>
                  <a:srgbClr val="701471"/>
                </a:solidFill>
              </a:rPr>
              <a:t>Partnership with Microsoft, INSEAD and six prestigious educational institutions</a:t>
            </a:r>
          </a:p>
          <a:p>
            <a:pPr marL="514350" lvl="2" indent="-171450">
              <a:lnSpc>
                <a:spcPts val="1600"/>
              </a:lnSpc>
              <a:spcBef>
                <a:spcPts val="0"/>
              </a:spcBef>
              <a:buFont typeface="Wingdings" panose="05000000000000000000" pitchFamily="2" charset="2"/>
              <a:buChar char="§"/>
            </a:pPr>
            <a:r>
              <a:rPr lang="en-US" sz="1400" dirty="0"/>
              <a:t>Together with INA, these institutions have launched the </a:t>
            </a:r>
            <a:r>
              <a:rPr lang="en-US" sz="1400" b="1" dirty="0">
                <a:solidFill>
                  <a:srgbClr val="711371"/>
                </a:solidFill>
              </a:rPr>
              <a:t>first AI course for the Portuguese Public Administration</a:t>
            </a:r>
            <a:r>
              <a:rPr lang="en-US" sz="1400" dirty="0">
                <a:solidFill>
                  <a:srgbClr val="711371"/>
                </a:solidFill>
              </a:rPr>
              <a:t>.</a:t>
            </a:r>
          </a:p>
          <a:p>
            <a:pPr marL="214313" lvl="1">
              <a:lnSpc>
                <a:spcPts val="1600"/>
              </a:lnSpc>
              <a:spcBef>
                <a:spcPts val="0"/>
              </a:spcBef>
              <a:buFont typeface="Wingdings" panose="05000000000000000000" pitchFamily="2" charset="2"/>
              <a:buChar char="§"/>
            </a:pPr>
            <a:endParaRPr lang="en-US" sz="1400" dirty="0"/>
          </a:p>
          <a:p>
            <a:pPr marL="0" lvl="1">
              <a:lnSpc>
                <a:spcPts val="1600"/>
              </a:lnSpc>
              <a:spcBef>
                <a:spcPts val="0"/>
              </a:spcBef>
            </a:pPr>
            <a:r>
              <a:rPr lang="en-US" sz="1400" b="1" dirty="0"/>
              <a:t>Target Audience - Public Sector Leaders</a:t>
            </a:r>
          </a:p>
          <a:p>
            <a:pPr marL="514350" lvl="2" indent="-171450">
              <a:lnSpc>
                <a:spcPts val="1600"/>
              </a:lnSpc>
              <a:spcBef>
                <a:spcPts val="0"/>
              </a:spcBef>
              <a:buFont typeface="Wingdings" panose="05000000000000000000" pitchFamily="2" charset="2"/>
              <a:buChar char="§"/>
            </a:pPr>
            <a:r>
              <a:rPr lang="en-US" sz="1400" dirty="0"/>
              <a:t>Senior and middle managers in Public Administration; also open to senior technicians and IT specialists.</a:t>
            </a:r>
          </a:p>
          <a:p>
            <a:pPr lvl="2"/>
            <a:endParaRPr lang="en-US" sz="1400" dirty="0"/>
          </a:p>
          <a:p>
            <a:pPr lvl="2"/>
            <a:endParaRPr lang="en-US" sz="1400" dirty="0"/>
          </a:p>
          <a:p>
            <a:endParaRPr lang="en-US" sz="1400" dirty="0"/>
          </a:p>
        </p:txBody>
      </p:sp>
    </p:spTree>
    <p:extLst>
      <p:ext uri="{BB962C8B-B14F-4D97-AF65-F5344CB8AC3E}">
        <p14:creationId xmlns:p14="http://schemas.microsoft.com/office/powerpoint/2010/main" val="84464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02DB1883-2F6E-11E9-B37F-1025BD023989}"/>
              </a:ext>
            </a:extLst>
          </p:cNvPr>
          <p:cNvSpPr>
            <a:spLocks noGrp="1"/>
          </p:cNvSpPr>
          <p:nvPr>
            <p:ph type="body" sz="quarter" idx="15"/>
          </p:nvPr>
        </p:nvSpPr>
        <p:spPr/>
        <p:txBody>
          <a:bodyPr/>
          <a:lstStyle/>
          <a:p>
            <a:r>
              <a:rPr lang="pt-PT" sz="2400" dirty="0" err="1"/>
              <a:t>Learning</a:t>
            </a:r>
            <a:r>
              <a:rPr lang="pt-PT" sz="2400" dirty="0"/>
              <a:t> </a:t>
            </a:r>
            <a:r>
              <a:rPr lang="pt-PT" sz="2400" dirty="0" err="1"/>
              <a:t>Path</a:t>
            </a:r>
            <a:r>
              <a:rPr lang="pt-PT" sz="2400" dirty="0"/>
              <a:t> </a:t>
            </a:r>
            <a:endParaRPr lang="pt-PT" dirty="0"/>
          </a:p>
        </p:txBody>
      </p:sp>
      <p:sp>
        <p:nvSpPr>
          <p:cNvPr id="3" name="Marcador de Posição da Imagem 2">
            <a:extLst>
              <a:ext uri="{FF2B5EF4-FFF2-40B4-BE49-F238E27FC236}">
                <a16:creationId xmlns:a16="http://schemas.microsoft.com/office/drawing/2014/main" id="{18DD2463-2143-A7CE-3831-08CB85C380CB}"/>
              </a:ext>
            </a:extLst>
          </p:cNvPr>
          <p:cNvSpPr>
            <a:spLocks noGrp="1"/>
          </p:cNvSpPr>
          <p:nvPr>
            <p:ph type="pic" sz="quarter" idx="13"/>
          </p:nvPr>
        </p:nvSpPr>
        <p:spPr/>
        <p:txBody>
          <a:bodyPr/>
          <a:lstStyle/>
          <a:p>
            <a:endParaRPr lang="pt-PT"/>
          </a:p>
        </p:txBody>
      </p:sp>
      <p:sp>
        <p:nvSpPr>
          <p:cNvPr id="4" name="Marcador de Posição de Conteúdo 3">
            <a:extLst>
              <a:ext uri="{FF2B5EF4-FFF2-40B4-BE49-F238E27FC236}">
                <a16:creationId xmlns:a16="http://schemas.microsoft.com/office/drawing/2014/main" id="{C27FD7CB-F1BA-4D42-C748-EEE12E0BD723}"/>
              </a:ext>
            </a:extLst>
          </p:cNvPr>
          <p:cNvSpPr>
            <a:spLocks noGrp="1"/>
          </p:cNvSpPr>
          <p:nvPr>
            <p:ph type="body" sz="half" idx="2"/>
          </p:nvPr>
        </p:nvSpPr>
        <p:spPr>
          <a:prstGeom prst="rect">
            <a:avLst/>
          </a:prstGeom>
        </p:spPr>
        <p:txBody>
          <a:bodyPr>
            <a:normAutofit/>
          </a:bodyPr>
          <a:lstStyle/>
          <a:p>
            <a:pPr>
              <a:lnSpc>
                <a:spcPts val="2100"/>
              </a:lnSpc>
              <a:spcBef>
                <a:spcPts val="900"/>
              </a:spcBef>
            </a:pPr>
            <a:r>
              <a:rPr lang="en-US" sz="1400" dirty="0"/>
              <a:t>The training is </a:t>
            </a:r>
            <a:r>
              <a:rPr lang="en-US" sz="1400" b="1" dirty="0"/>
              <a:t>provided online </a:t>
            </a:r>
            <a:r>
              <a:rPr lang="en-US" sz="1400" dirty="0"/>
              <a:t>during work hours via the INA’s Moodle platform, with </a:t>
            </a:r>
            <a:r>
              <a:rPr lang="en-US" sz="1400" b="1" dirty="0">
                <a:solidFill>
                  <a:srgbClr val="711371"/>
                </a:solidFill>
              </a:rPr>
              <a:t>Portuguese instruction and English support materials.</a:t>
            </a:r>
          </a:p>
          <a:p>
            <a:pPr>
              <a:lnSpc>
                <a:spcPts val="2100"/>
              </a:lnSpc>
              <a:spcBef>
                <a:spcPts val="900"/>
              </a:spcBef>
            </a:pPr>
            <a:r>
              <a:rPr lang="en-US" sz="1400" dirty="0"/>
              <a:t>Duration: </a:t>
            </a:r>
            <a:r>
              <a:rPr lang="en-US" sz="1400" b="1" dirty="0"/>
              <a:t>60 hours</a:t>
            </a:r>
          </a:p>
          <a:p>
            <a:pPr>
              <a:lnSpc>
                <a:spcPts val="2100"/>
              </a:lnSpc>
              <a:spcBef>
                <a:spcPts val="900"/>
              </a:spcBef>
            </a:pPr>
            <a:r>
              <a:rPr lang="en-US" sz="1400" dirty="0"/>
              <a:t>Maximum of </a:t>
            </a:r>
            <a:r>
              <a:rPr lang="en-US" sz="1400" b="1" dirty="0"/>
              <a:t>40 participants per edition.</a:t>
            </a:r>
          </a:p>
          <a:p>
            <a:pPr>
              <a:spcBef>
                <a:spcPts val="900"/>
              </a:spcBef>
            </a:pPr>
            <a:endParaRPr lang="pt-PT" sz="1600" dirty="0"/>
          </a:p>
        </p:txBody>
      </p:sp>
      <p:graphicFrame>
        <p:nvGraphicFramePr>
          <p:cNvPr id="8" name="Tabela 7">
            <a:extLst>
              <a:ext uri="{FF2B5EF4-FFF2-40B4-BE49-F238E27FC236}">
                <a16:creationId xmlns:a16="http://schemas.microsoft.com/office/drawing/2014/main" id="{586C6ED5-01BF-3D15-482C-59A4139043C5}"/>
              </a:ext>
            </a:extLst>
          </p:cNvPr>
          <p:cNvGraphicFramePr>
            <a:graphicFrameLocks noGrp="1"/>
          </p:cNvGraphicFramePr>
          <p:nvPr>
            <p:extLst>
              <p:ext uri="{D42A27DB-BD31-4B8C-83A1-F6EECF244321}">
                <p14:modId xmlns:p14="http://schemas.microsoft.com/office/powerpoint/2010/main" val="2186997438"/>
              </p:ext>
            </p:extLst>
          </p:nvPr>
        </p:nvGraphicFramePr>
        <p:xfrm>
          <a:off x="3886694" y="1628693"/>
          <a:ext cx="5020823" cy="2863040"/>
        </p:xfrm>
        <a:graphic>
          <a:graphicData uri="http://schemas.openxmlformats.org/drawingml/2006/table">
            <a:tbl>
              <a:tblPr firstRow="1" bandRow="1">
                <a:effectLst/>
                <a:tableStyleId>{5C22544A-7EE6-4342-B048-85BDC9FD1C3A}</a:tableStyleId>
              </a:tblPr>
              <a:tblGrid>
                <a:gridCol w="3245092">
                  <a:extLst>
                    <a:ext uri="{9D8B030D-6E8A-4147-A177-3AD203B41FA5}">
                      <a16:colId xmlns:a16="http://schemas.microsoft.com/office/drawing/2014/main" val="3897548935"/>
                    </a:ext>
                  </a:extLst>
                </a:gridCol>
                <a:gridCol w="1061063">
                  <a:extLst>
                    <a:ext uri="{9D8B030D-6E8A-4147-A177-3AD203B41FA5}">
                      <a16:colId xmlns:a16="http://schemas.microsoft.com/office/drawing/2014/main" val="687739277"/>
                    </a:ext>
                  </a:extLst>
                </a:gridCol>
                <a:gridCol w="714668">
                  <a:extLst>
                    <a:ext uri="{9D8B030D-6E8A-4147-A177-3AD203B41FA5}">
                      <a16:colId xmlns:a16="http://schemas.microsoft.com/office/drawing/2014/main" val="434384601"/>
                    </a:ext>
                  </a:extLst>
                </a:gridCol>
              </a:tblGrid>
              <a:tr h="390005">
                <a:tc>
                  <a:txBody>
                    <a:bodyPr/>
                    <a:lstStyle/>
                    <a:p>
                      <a:r>
                        <a:rPr lang="pt-PT" sz="1200" dirty="0">
                          <a:solidFill>
                            <a:schemeClr val="tx1"/>
                          </a:solidFill>
                        </a:rPr>
                        <a:t>Curricular </a:t>
                      </a:r>
                      <a:r>
                        <a:rPr lang="pt-PT" sz="1200" dirty="0" err="1">
                          <a:solidFill>
                            <a:schemeClr val="tx1"/>
                          </a:solidFill>
                        </a:rPr>
                        <a:t>Units</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r>
                        <a:rPr lang="pt-PT" sz="1200" dirty="0" err="1">
                          <a:solidFill>
                            <a:schemeClr val="tx1"/>
                          </a:solidFill>
                        </a:rPr>
                        <a:t>Institutions</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ctr"/>
                      <a:r>
                        <a:rPr lang="pt-PT" sz="1200" dirty="0" err="1">
                          <a:solidFill>
                            <a:schemeClr val="tx1"/>
                          </a:solidFill>
                        </a:rPr>
                        <a:t>Duration</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88100017"/>
                  </a:ext>
                </a:extLst>
              </a:tr>
              <a:tr h="390005">
                <a:tc>
                  <a:txBody>
                    <a:bodyPr/>
                    <a:lstStyle/>
                    <a:p>
                      <a:r>
                        <a:rPr lang="pt-PT" sz="1200" dirty="0">
                          <a:solidFill>
                            <a:schemeClr val="tx1"/>
                          </a:solidFill>
                        </a:rPr>
                        <a:t>1. Define </a:t>
                      </a:r>
                      <a:r>
                        <a:rPr lang="pt-PT" sz="1200" dirty="0" err="1">
                          <a:solidFill>
                            <a:schemeClr val="tx1"/>
                          </a:solidFill>
                        </a:rPr>
                        <a:t>an</a:t>
                      </a:r>
                      <a:r>
                        <a:rPr lang="pt-PT" sz="1200" dirty="0">
                          <a:solidFill>
                            <a:schemeClr val="tx1"/>
                          </a:solidFill>
                        </a:rPr>
                        <a:t> AI </a:t>
                      </a:r>
                      <a:r>
                        <a:rPr lang="pt-PT" sz="1200" dirty="0" err="1">
                          <a:solidFill>
                            <a:schemeClr val="tx1"/>
                          </a:solidFill>
                        </a:rPr>
                        <a:t>strategy</a:t>
                      </a:r>
                      <a:r>
                        <a:rPr lang="pt-PT" sz="1200" dirty="0">
                          <a:solidFill>
                            <a:schemeClr val="tx1"/>
                          </a:solidFill>
                        </a:rPr>
                        <a:t> to </a:t>
                      </a:r>
                      <a:r>
                        <a:rPr lang="pt-PT" sz="1200" dirty="0" err="1">
                          <a:solidFill>
                            <a:schemeClr val="tx1"/>
                          </a:solidFill>
                        </a:rPr>
                        <a:t>create</a:t>
                      </a:r>
                      <a:r>
                        <a:rPr lang="pt-PT" sz="1200" dirty="0">
                          <a:solidFill>
                            <a:schemeClr val="tx1"/>
                          </a:solidFill>
                        </a:rPr>
                        <a:t> </a:t>
                      </a:r>
                      <a:r>
                        <a:rPr lang="pt-PT" sz="1200" dirty="0" err="1">
                          <a:solidFill>
                            <a:schemeClr val="tx1"/>
                          </a:solidFill>
                        </a:rPr>
                        <a:t>institutional</a:t>
                      </a:r>
                      <a:r>
                        <a:rPr lang="pt-PT" sz="1200" dirty="0">
                          <a:solidFill>
                            <a:schemeClr val="tx1"/>
                          </a:solidFill>
                        </a:rPr>
                        <a:t> </a:t>
                      </a:r>
                      <a:r>
                        <a:rPr lang="pt-PT" sz="1200" dirty="0" err="1">
                          <a:solidFill>
                            <a:schemeClr val="tx1"/>
                          </a:solidFill>
                        </a:rPr>
                        <a:t>value</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a:r>
                        <a:rPr lang="pt-PT" sz="1200" dirty="0">
                          <a:solidFill>
                            <a:schemeClr val="tx1"/>
                          </a:solidFill>
                        </a:rPr>
                        <a:t>10h</a:t>
                      </a: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928204742"/>
                  </a:ext>
                </a:extLst>
              </a:tr>
              <a:tr h="390005">
                <a:tc>
                  <a:txBody>
                    <a:bodyPr/>
                    <a:lstStyle/>
                    <a:p>
                      <a:r>
                        <a:rPr lang="pt-PT" sz="1200" dirty="0">
                          <a:solidFill>
                            <a:schemeClr val="tx1"/>
                          </a:solidFill>
                        </a:rPr>
                        <a:t>2. </a:t>
                      </a:r>
                      <a:r>
                        <a:rPr lang="en-US" sz="1200" dirty="0">
                          <a:solidFill>
                            <a:schemeClr val="tx1"/>
                          </a:solidFill>
                        </a:rPr>
                        <a:t>Learn how to accelerate an Al-ready culture in your organization</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10h</a:t>
                      </a: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3541667"/>
                  </a:ext>
                </a:extLst>
              </a:tr>
              <a:tr h="390005">
                <a:tc>
                  <a:txBody>
                    <a:bodyPr/>
                    <a:lstStyle/>
                    <a:p>
                      <a:r>
                        <a:rPr lang="pt-PT" sz="1200" dirty="0">
                          <a:solidFill>
                            <a:schemeClr val="tx1"/>
                          </a:solidFill>
                        </a:rPr>
                        <a:t>3. </a:t>
                      </a:r>
                      <a:r>
                        <a:rPr lang="en-US" sz="1200" dirty="0">
                          <a:solidFill>
                            <a:schemeClr val="tx1"/>
                          </a:solidFill>
                        </a:rPr>
                        <a:t>Identify the guiding principles for responsible AI</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10h</a:t>
                      </a: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225346633"/>
                  </a:ext>
                </a:extLst>
              </a:tr>
              <a:tr h="390005">
                <a:tc>
                  <a:txBody>
                    <a:bodyPr/>
                    <a:lstStyle/>
                    <a:p>
                      <a:r>
                        <a:rPr lang="pt-PT" sz="1200" dirty="0">
                          <a:solidFill>
                            <a:schemeClr val="tx1"/>
                          </a:solidFill>
                        </a:rPr>
                        <a:t>4. Al for </a:t>
                      </a:r>
                      <a:r>
                        <a:rPr lang="pt-PT" sz="1200" dirty="0" err="1">
                          <a:solidFill>
                            <a:schemeClr val="tx1"/>
                          </a:solidFill>
                        </a:rPr>
                        <a:t>organizational</a:t>
                      </a:r>
                      <a:r>
                        <a:rPr lang="pt-PT" sz="1200" dirty="0">
                          <a:solidFill>
                            <a:schemeClr val="tx1"/>
                          </a:solidFill>
                        </a:rPr>
                        <a:t> </a:t>
                      </a:r>
                      <a:r>
                        <a:rPr lang="pt-PT" sz="1200" dirty="0" err="1">
                          <a:solidFill>
                            <a:schemeClr val="tx1"/>
                          </a:solidFill>
                        </a:rPr>
                        <a:t>users</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10h</a:t>
                      </a: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265862409"/>
                  </a:ext>
                </a:extLst>
              </a:tr>
              <a:tr h="390005">
                <a:tc>
                  <a:txBody>
                    <a:bodyPr/>
                    <a:lstStyle/>
                    <a:p>
                      <a:r>
                        <a:rPr lang="pt-PT" sz="1200" dirty="0">
                          <a:solidFill>
                            <a:schemeClr val="tx1"/>
                          </a:solidFill>
                        </a:rPr>
                        <a:t>5. </a:t>
                      </a:r>
                      <a:r>
                        <a:rPr lang="en-US" sz="1200" dirty="0">
                          <a:solidFill>
                            <a:schemeClr val="tx1"/>
                          </a:solidFill>
                        </a:rPr>
                        <a:t>Scale Al &amp; Open Al in your organization</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10h</a:t>
                      </a: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175015193"/>
                  </a:ext>
                </a:extLst>
              </a:tr>
              <a:tr h="390005">
                <a:tc>
                  <a:txBody>
                    <a:bodyPr/>
                    <a:lstStyle/>
                    <a:p>
                      <a:r>
                        <a:rPr lang="pt-PT" sz="1200" dirty="0">
                          <a:solidFill>
                            <a:schemeClr val="tx1"/>
                          </a:solidFill>
                        </a:rPr>
                        <a:t>6. </a:t>
                      </a:r>
                      <a:r>
                        <a:rPr lang="en-US" sz="1200" dirty="0">
                          <a:solidFill>
                            <a:schemeClr val="tx1"/>
                          </a:solidFill>
                        </a:rPr>
                        <a:t>Introduction to AI technology for organizational leaders</a:t>
                      </a:r>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pt-PT" sz="1200" dirty="0">
                        <a:solidFill>
                          <a:schemeClr val="tx1"/>
                        </a:solidFill>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schemeClr val="tx1"/>
                          </a:solidFill>
                        </a:rPr>
                        <a:t>10h</a:t>
                      </a: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58857927"/>
                  </a:ext>
                </a:extLst>
              </a:tr>
            </a:tbl>
          </a:graphicData>
        </a:graphic>
      </p:graphicFrame>
      <p:pic>
        <p:nvPicPr>
          <p:cNvPr id="9" name="Imagem 8">
            <a:extLst>
              <a:ext uri="{FF2B5EF4-FFF2-40B4-BE49-F238E27FC236}">
                <a16:creationId xmlns:a16="http://schemas.microsoft.com/office/drawing/2014/main" id="{14EDC669-A0DA-FE1F-447F-0FA663C9BA16}"/>
              </a:ext>
            </a:extLst>
          </p:cNvPr>
          <p:cNvPicPr>
            <a:picLocks noChangeAspect="1"/>
          </p:cNvPicPr>
          <p:nvPr/>
        </p:nvPicPr>
        <p:blipFill>
          <a:blip r:embed="rId3"/>
          <a:stretch>
            <a:fillRect/>
          </a:stretch>
        </p:blipFill>
        <p:spPr>
          <a:xfrm>
            <a:off x="7455440" y="2173596"/>
            <a:ext cx="408319" cy="207366"/>
          </a:xfrm>
          <a:prstGeom prst="rect">
            <a:avLst/>
          </a:prstGeom>
        </p:spPr>
      </p:pic>
      <p:pic>
        <p:nvPicPr>
          <p:cNvPr id="11" name="Imagem 10">
            <a:extLst>
              <a:ext uri="{FF2B5EF4-FFF2-40B4-BE49-F238E27FC236}">
                <a16:creationId xmlns:a16="http://schemas.microsoft.com/office/drawing/2014/main" id="{C09D14ED-22FE-431B-5747-B6452BABF846}"/>
              </a:ext>
            </a:extLst>
          </p:cNvPr>
          <p:cNvPicPr>
            <a:picLocks noChangeAspect="1"/>
          </p:cNvPicPr>
          <p:nvPr/>
        </p:nvPicPr>
        <p:blipFill>
          <a:blip r:embed="rId4"/>
          <a:stretch>
            <a:fillRect/>
          </a:stretch>
        </p:blipFill>
        <p:spPr>
          <a:xfrm>
            <a:off x="7438332" y="2515713"/>
            <a:ext cx="408320" cy="299254"/>
          </a:xfrm>
          <a:prstGeom prst="rect">
            <a:avLst/>
          </a:prstGeom>
        </p:spPr>
      </p:pic>
      <p:pic>
        <p:nvPicPr>
          <p:cNvPr id="12" name="Imagem 11">
            <a:extLst>
              <a:ext uri="{FF2B5EF4-FFF2-40B4-BE49-F238E27FC236}">
                <a16:creationId xmlns:a16="http://schemas.microsoft.com/office/drawing/2014/main" id="{0DF175B5-A65B-30EF-EFC2-C2A566ABD5A4}"/>
              </a:ext>
            </a:extLst>
          </p:cNvPr>
          <p:cNvPicPr>
            <a:picLocks noChangeAspect="1"/>
          </p:cNvPicPr>
          <p:nvPr/>
        </p:nvPicPr>
        <p:blipFill>
          <a:blip r:embed="rId5"/>
          <a:stretch>
            <a:fillRect/>
          </a:stretch>
        </p:blipFill>
        <p:spPr>
          <a:xfrm>
            <a:off x="7455440" y="2988123"/>
            <a:ext cx="512800" cy="201958"/>
          </a:xfrm>
          <a:prstGeom prst="rect">
            <a:avLst/>
          </a:prstGeom>
        </p:spPr>
      </p:pic>
      <p:pic>
        <p:nvPicPr>
          <p:cNvPr id="13" name="Imagem 12">
            <a:extLst>
              <a:ext uri="{FF2B5EF4-FFF2-40B4-BE49-F238E27FC236}">
                <a16:creationId xmlns:a16="http://schemas.microsoft.com/office/drawing/2014/main" id="{E505D2CB-CF2C-9EF1-D9EB-4195C1F6F610}"/>
              </a:ext>
            </a:extLst>
          </p:cNvPr>
          <p:cNvPicPr>
            <a:picLocks noChangeAspect="1"/>
          </p:cNvPicPr>
          <p:nvPr/>
        </p:nvPicPr>
        <p:blipFill>
          <a:blip r:embed="rId6"/>
          <a:stretch>
            <a:fillRect/>
          </a:stretch>
        </p:blipFill>
        <p:spPr>
          <a:xfrm>
            <a:off x="7264137" y="3379485"/>
            <a:ext cx="720859" cy="200309"/>
          </a:xfrm>
          <a:prstGeom prst="rect">
            <a:avLst/>
          </a:prstGeom>
        </p:spPr>
      </p:pic>
      <p:pic>
        <p:nvPicPr>
          <p:cNvPr id="14" name="Imagem 13">
            <a:extLst>
              <a:ext uri="{FF2B5EF4-FFF2-40B4-BE49-F238E27FC236}">
                <a16:creationId xmlns:a16="http://schemas.microsoft.com/office/drawing/2014/main" id="{BAC41C38-D831-676A-5DBC-F89D4F62BE8F}"/>
              </a:ext>
            </a:extLst>
          </p:cNvPr>
          <p:cNvPicPr>
            <a:picLocks noChangeAspect="1"/>
          </p:cNvPicPr>
          <p:nvPr/>
        </p:nvPicPr>
        <p:blipFill>
          <a:blip r:embed="rId7"/>
          <a:stretch>
            <a:fillRect/>
          </a:stretch>
        </p:blipFill>
        <p:spPr>
          <a:xfrm>
            <a:off x="7515840" y="3737975"/>
            <a:ext cx="236578" cy="236164"/>
          </a:xfrm>
          <a:prstGeom prst="rect">
            <a:avLst/>
          </a:prstGeom>
        </p:spPr>
      </p:pic>
      <p:pic>
        <p:nvPicPr>
          <p:cNvPr id="15" name="Imagem 14">
            <a:extLst>
              <a:ext uri="{FF2B5EF4-FFF2-40B4-BE49-F238E27FC236}">
                <a16:creationId xmlns:a16="http://schemas.microsoft.com/office/drawing/2014/main" id="{4D8C8E02-84C2-9943-CACE-C953293D8B78}"/>
              </a:ext>
            </a:extLst>
          </p:cNvPr>
          <p:cNvPicPr>
            <a:picLocks noChangeAspect="1"/>
          </p:cNvPicPr>
          <p:nvPr/>
        </p:nvPicPr>
        <p:blipFill>
          <a:blip r:embed="rId8"/>
          <a:stretch>
            <a:fillRect/>
          </a:stretch>
        </p:blipFill>
        <p:spPr>
          <a:xfrm>
            <a:off x="7425302" y="4142296"/>
            <a:ext cx="547683" cy="274406"/>
          </a:xfrm>
          <a:prstGeom prst="rect">
            <a:avLst/>
          </a:prstGeom>
        </p:spPr>
      </p:pic>
      <p:sp>
        <p:nvSpPr>
          <p:cNvPr id="5" name="Retângulo 4">
            <a:extLst>
              <a:ext uri="{FF2B5EF4-FFF2-40B4-BE49-F238E27FC236}">
                <a16:creationId xmlns:a16="http://schemas.microsoft.com/office/drawing/2014/main" id="{C1CF7A21-84EF-9D16-2EF2-5265E2E1A13A}"/>
              </a:ext>
            </a:extLst>
          </p:cNvPr>
          <p:cNvSpPr/>
          <p:nvPr/>
        </p:nvSpPr>
        <p:spPr>
          <a:xfrm>
            <a:off x="7140270" y="1631109"/>
            <a:ext cx="1038661" cy="2860623"/>
          </a:xfrm>
          <a:prstGeom prst="rect">
            <a:avLst/>
          </a:prstGeom>
          <a:noFill/>
          <a:ln w="38100">
            <a:solidFill>
              <a:srgbClr val="7014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6">
            <a:extLst>
              <a:ext uri="{FF2B5EF4-FFF2-40B4-BE49-F238E27FC236}">
                <a16:creationId xmlns:a16="http://schemas.microsoft.com/office/drawing/2014/main" id="{D375AD0E-E7B5-91B0-1A9B-2C2D8CA021FB}"/>
              </a:ext>
            </a:extLst>
          </p:cNvPr>
          <p:cNvSpPr txBox="1"/>
          <p:nvPr/>
        </p:nvSpPr>
        <p:spPr>
          <a:xfrm>
            <a:off x="3807864" y="1323333"/>
            <a:ext cx="5020823" cy="307777"/>
          </a:xfrm>
          <a:prstGeom prst="rect">
            <a:avLst/>
          </a:prstGeom>
          <a:noFill/>
        </p:spPr>
        <p:txBody>
          <a:bodyPr wrap="square">
            <a:spAutoFit/>
          </a:bodyPr>
          <a:lstStyle/>
          <a:p>
            <a:r>
              <a:rPr lang="en-US" sz="1400" b="1" dirty="0">
                <a:latin typeface="+mj-lt"/>
              </a:rPr>
              <a:t>Program Curriculum</a:t>
            </a:r>
            <a:endParaRPr lang="pt-PT" sz="1400" b="1" dirty="0"/>
          </a:p>
        </p:txBody>
      </p:sp>
    </p:spTree>
    <p:extLst>
      <p:ext uri="{BB962C8B-B14F-4D97-AF65-F5344CB8AC3E}">
        <p14:creationId xmlns:p14="http://schemas.microsoft.com/office/powerpoint/2010/main" val="31750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B00CEE94-7C18-A96B-EF6F-FBAFAD286EA0}"/>
              </a:ext>
            </a:extLst>
          </p:cNvPr>
          <p:cNvGraphicFramePr/>
          <p:nvPr>
            <p:extLst>
              <p:ext uri="{D42A27DB-BD31-4B8C-83A1-F6EECF244321}">
                <p14:modId xmlns:p14="http://schemas.microsoft.com/office/powerpoint/2010/main" val="521553434"/>
              </p:ext>
            </p:extLst>
          </p:nvPr>
        </p:nvGraphicFramePr>
        <p:xfrm>
          <a:off x="5106837" y="939780"/>
          <a:ext cx="3776415" cy="3537764"/>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DeTexto 2">
            <a:extLst>
              <a:ext uri="{FF2B5EF4-FFF2-40B4-BE49-F238E27FC236}">
                <a16:creationId xmlns:a16="http://schemas.microsoft.com/office/drawing/2014/main" id="{30C961FD-0400-7799-5491-8D284366A4A9}"/>
              </a:ext>
            </a:extLst>
          </p:cNvPr>
          <p:cNvSpPr txBox="1"/>
          <p:nvPr/>
        </p:nvSpPr>
        <p:spPr>
          <a:xfrm>
            <a:off x="602512" y="1170613"/>
            <a:ext cx="3857345" cy="3544496"/>
          </a:xfrm>
          <a:prstGeom prst="rect">
            <a:avLst/>
          </a:prstGeom>
          <a:noFill/>
        </p:spPr>
        <p:txBody>
          <a:bodyPr wrap="square" rtlCol="0">
            <a:spAutoFit/>
          </a:bodyPr>
          <a:lstStyle/>
          <a:p>
            <a:pPr algn="just">
              <a:lnSpc>
                <a:spcPts val="1800"/>
              </a:lnSpc>
            </a:pPr>
            <a:r>
              <a:rPr lang="en-US" sz="1400" b="1" kern="100" dirty="0">
                <a:effectLst/>
                <a:latin typeface="+mj-lt"/>
                <a:ea typeface="Aptos" panose="020B0004020202020204" pitchFamily="34" charset="0"/>
                <a:cs typeface="Times New Roman" panose="02020603050405020304" pitchFamily="18" charset="0"/>
              </a:rPr>
              <a:t>400% Attractiveness Rate</a:t>
            </a:r>
            <a:endParaRPr lang="pt-PT" sz="1400" kern="100" dirty="0">
              <a:effectLst/>
              <a:latin typeface="+mj-lt"/>
              <a:ea typeface="Aptos" panose="020B0004020202020204" pitchFamily="34" charset="0"/>
              <a:cs typeface="Times New Roman" panose="02020603050405020304" pitchFamily="18" charset="0"/>
            </a:endParaRPr>
          </a:p>
          <a:p>
            <a:pPr marL="742950" lvl="1" indent="-285750" algn="just">
              <a:lnSpc>
                <a:spcPts val="1800"/>
              </a:lnSpc>
              <a:buFont typeface="Wingdings" panose="05000000000000000000" pitchFamily="2" charset="2"/>
              <a:buChar char="§"/>
              <a:tabLst>
                <a:tab pos="914400" algn="l"/>
              </a:tabLst>
            </a:pPr>
            <a:r>
              <a:rPr lang="en-US" sz="1400" kern="100" dirty="0">
                <a:effectLst/>
                <a:latin typeface="+mj-lt"/>
                <a:ea typeface="Aptos" panose="020B0004020202020204" pitchFamily="34" charset="0"/>
                <a:cs typeface="Times New Roman" panose="02020603050405020304" pitchFamily="18" charset="0"/>
              </a:rPr>
              <a:t>4 participants for each available position</a:t>
            </a:r>
          </a:p>
          <a:p>
            <a:pPr marL="742950" lvl="1" indent="-285750" algn="just">
              <a:lnSpc>
                <a:spcPts val="1800"/>
              </a:lnSpc>
              <a:buFont typeface="Wingdings" panose="05000000000000000000" pitchFamily="2" charset="2"/>
              <a:buChar char="§"/>
              <a:tabLst>
                <a:tab pos="914400" algn="l"/>
              </a:tabLst>
            </a:pPr>
            <a:r>
              <a:rPr lang="en-US" sz="1400" kern="100" dirty="0">
                <a:effectLst/>
                <a:latin typeface="+mj-lt"/>
                <a:ea typeface="Aptos" panose="020B0004020202020204" pitchFamily="34" charset="0"/>
                <a:cs typeface="Times New Roman" panose="02020603050405020304" pitchFamily="18" charset="0"/>
              </a:rPr>
              <a:t>For this year, all available positions are filled</a:t>
            </a:r>
          </a:p>
          <a:p>
            <a:pPr algn="just">
              <a:lnSpc>
                <a:spcPts val="1800"/>
              </a:lnSpc>
              <a:spcBef>
                <a:spcPts val="600"/>
              </a:spcBef>
            </a:pPr>
            <a:r>
              <a:rPr lang="en-US" sz="1400" b="1" kern="100" dirty="0">
                <a:effectLst/>
                <a:latin typeface="+mj-lt"/>
                <a:ea typeface="Aptos" panose="020B0004020202020204" pitchFamily="34" charset="0"/>
                <a:cs typeface="Times New Roman" panose="02020603050405020304" pitchFamily="18" charset="0"/>
              </a:rPr>
              <a:t>Editions Overview</a:t>
            </a:r>
            <a:endParaRPr lang="pt-PT" sz="1400" kern="100" dirty="0">
              <a:effectLst/>
              <a:latin typeface="+mj-lt"/>
              <a:ea typeface="Aptos" panose="020B0004020202020204" pitchFamily="34" charset="0"/>
              <a:cs typeface="Times New Roman" panose="02020603050405020304" pitchFamily="18" charset="0"/>
            </a:endParaRPr>
          </a:p>
          <a:p>
            <a:pPr marL="742950" lvl="1" indent="-285750">
              <a:lnSpc>
                <a:spcPts val="1800"/>
              </a:lnSpc>
              <a:buFont typeface="Wingdings" panose="05000000000000000000" pitchFamily="2" charset="2"/>
              <a:buChar char="§"/>
              <a:tabLst>
                <a:tab pos="914400" algn="l"/>
              </a:tabLst>
            </a:pPr>
            <a:r>
              <a:rPr lang="en-US" sz="1400" kern="100" dirty="0">
                <a:effectLst/>
                <a:latin typeface="+mj-lt"/>
                <a:ea typeface="Aptos" panose="020B0004020202020204" pitchFamily="34" charset="0"/>
                <a:cs typeface="Times New Roman" panose="02020603050405020304" pitchFamily="18" charset="0"/>
              </a:rPr>
              <a:t>4 editions delivered </a:t>
            </a:r>
            <a:endParaRPr lang="pt-PT" sz="1400" kern="100" dirty="0">
              <a:effectLst/>
              <a:latin typeface="+mj-lt"/>
              <a:ea typeface="Aptos" panose="020B0004020202020204" pitchFamily="34" charset="0"/>
              <a:cs typeface="Times New Roman" panose="02020603050405020304" pitchFamily="18" charset="0"/>
            </a:endParaRPr>
          </a:p>
          <a:p>
            <a:pPr marL="742950" lvl="1" indent="-285750">
              <a:lnSpc>
                <a:spcPts val="1800"/>
              </a:lnSpc>
              <a:buFont typeface="Wingdings" panose="05000000000000000000" pitchFamily="2" charset="2"/>
              <a:buChar char="§"/>
              <a:tabLst>
                <a:tab pos="914400" algn="l"/>
              </a:tabLst>
            </a:pPr>
            <a:r>
              <a:rPr lang="en-US" sz="1400" kern="100" dirty="0">
                <a:effectLst/>
                <a:latin typeface="+mj-lt"/>
                <a:ea typeface="Aptos" panose="020B0004020202020204" pitchFamily="34" charset="0"/>
                <a:cs typeface="Times New Roman" panose="02020603050405020304" pitchFamily="18" charset="0"/>
              </a:rPr>
              <a:t>1 planned for November </a:t>
            </a:r>
            <a:r>
              <a:rPr lang="en-US" sz="1400" kern="100" dirty="0">
                <a:latin typeface="+mj-lt"/>
                <a:cs typeface="Times New Roman" panose="02020603050405020304" pitchFamily="18" charset="0"/>
              </a:rPr>
              <a:t>2024 (40 participants)</a:t>
            </a:r>
            <a:endParaRPr lang="pt-PT" sz="1400" kern="100" dirty="0">
              <a:latin typeface="+mj-lt"/>
              <a:cs typeface="Times New Roman" panose="02020603050405020304" pitchFamily="18" charset="0"/>
            </a:endParaRPr>
          </a:p>
          <a:p>
            <a:pPr marL="742950" lvl="1" indent="-285750">
              <a:lnSpc>
                <a:spcPts val="1800"/>
              </a:lnSpc>
              <a:buFont typeface="Wingdings" panose="05000000000000000000" pitchFamily="2" charset="2"/>
              <a:buChar char="§"/>
              <a:tabLst>
                <a:tab pos="914400" algn="l"/>
              </a:tabLst>
            </a:pPr>
            <a:r>
              <a:rPr lang="en-US" sz="1400" b="1" kern="100" dirty="0">
                <a:solidFill>
                  <a:srgbClr val="711371"/>
                </a:solidFill>
                <a:effectLst/>
                <a:latin typeface="+mj-lt"/>
                <a:ea typeface="Aptos" panose="020B0004020202020204" pitchFamily="34" charset="0"/>
                <a:cs typeface="Times New Roman" panose="02020603050405020304" pitchFamily="18" charset="0"/>
              </a:rPr>
              <a:t>4 planned for 2025 (2 are already filled) </a:t>
            </a:r>
          </a:p>
          <a:p>
            <a:pPr>
              <a:lnSpc>
                <a:spcPts val="1800"/>
              </a:lnSpc>
              <a:spcBef>
                <a:spcPts val="600"/>
              </a:spcBef>
            </a:pPr>
            <a:r>
              <a:rPr lang="en-US" sz="1400" b="1" kern="100" dirty="0">
                <a:solidFill>
                  <a:srgbClr val="711371"/>
                </a:solidFill>
                <a:effectLst/>
                <a:latin typeface="+mj-lt"/>
                <a:ea typeface="Aptos" panose="020B0004020202020204" pitchFamily="34" charset="0"/>
                <a:cs typeface="Times New Roman" panose="02020603050405020304" pitchFamily="18" charset="0"/>
              </a:rPr>
              <a:t>AI Business School Summit </a:t>
            </a:r>
            <a:r>
              <a:rPr lang="en-US" sz="1400" kern="100" dirty="0">
                <a:effectLst/>
                <a:latin typeface="+mj-lt"/>
                <a:ea typeface="Aptos" panose="020B0004020202020204" pitchFamily="34" charset="0"/>
                <a:cs typeface="Times New Roman" panose="02020603050405020304" pitchFamily="18" charset="0"/>
              </a:rPr>
              <a:t>with all the participants from all Editions to foster innovation and collaboration withing Public Administration by </a:t>
            </a:r>
            <a:r>
              <a:rPr lang="en-US" sz="1400" b="1" kern="100" dirty="0">
                <a:solidFill>
                  <a:srgbClr val="711371"/>
                </a:solidFill>
                <a:effectLst/>
                <a:latin typeface="+mj-lt"/>
                <a:ea typeface="Aptos" panose="020B0004020202020204" pitchFamily="34" charset="0"/>
                <a:cs typeface="Times New Roman" panose="02020603050405020304" pitchFamily="18" charset="0"/>
              </a:rPr>
              <a:t>January 2025.</a:t>
            </a:r>
          </a:p>
          <a:p>
            <a:pPr>
              <a:lnSpc>
                <a:spcPts val="1800"/>
              </a:lnSpc>
              <a:spcBef>
                <a:spcPts val="600"/>
              </a:spcBef>
            </a:pPr>
            <a:r>
              <a:rPr lang="en-US" sz="1400" b="1" kern="100" dirty="0">
                <a:latin typeface="+mj-lt"/>
                <a:cs typeface="Times New Roman" panose="02020603050405020304" pitchFamily="18" charset="0"/>
              </a:rPr>
              <a:t>157 Public Leaders trained to date.</a:t>
            </a:r>
          </a:p>
        </p:txBody>
      </p:sp>
      <p:sp>
        <p:nvSpPr>
          <p:cNvPr id="2" name="Marcador de Posição do Texto 5">
            <a:extLst>
              <a:ext uri="{FF2B5EF4-FFF2-40B4-BE49-F238E27FC236}">
                <a16:creationId xmlns:a16="http://schemas.microsoft.com/office/drawing/2014/main" id="{9D0C94E3-63F3-C605-B153-2BF4B08CBED2}"/>
              </a:ext>
            </a:extLst>
          </p:cNvPr>
          <p:cNvSpPr>
            <a:spLocks noGrp="1"/>
          </p:cNvSpPr>
          <p:nvPr>
            <p:ph type="body" sz="quarter" idx="15"/>
          </p:nvPr>
        </p:nvSpPr>
        <p:spPr>
          <a:xfrm>
            <a:off x="813605" y="665956"/>
            <a:ext cx="2868494" cy="651130"/>
          </a:xfrm>
        </p:spPr>
        <p:txBody>
          <a:bodyPr/>
          <a:lstStyle/>
          <a:p>
            <a:r>
              <a:rPr lang="pt-PT" dirty="0" err="1"/>
              <a:t>Perfomance</a:t>
            </a:r>
            <a:r>
              <a:rPr lang="pt-PT" dirty="0"/>
              <a:t> </a:t>
            </a:r>
            <a:r>
              <a:rPr lang="pt-PT" dirty="0" err="1"/>
              <a:t>Metrics</a:t>
            </a:r>
            <a:endParaRPr lang="pt-PT" dirty="0"/>
          </a:p>
        </p:txBody>
      </p:sp>
    </p:spTree>
    <p:extLst>
      <p:ext uri="{BB962C8B-B14F-4D97-AF65-F5344CB8AC3E}">
        <p14:creationId xmlns:p14="http://schemas.microsoft.com/office/powerpoint/2010/main" val="20834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Texto 4">
            <a:extLst>
              <a:ext uri="{FF2B5EF4-FFF2-40B4-BE49-F238E27FC236}">
                <a16:creationId xmlns:a16="http://schemas.microsoft.com/office/drawing/2014/main" id="{5CC1F22D-50F9-5732-5B93-2A6C698207C2}"/>
              </a:ext>
            </a:extLst>
          </p:cNvPr>
          <p:cNvSpPr>
            <a:spLocks noGrp="1"/>
          </p:cNvSpPr>
          <p:nvPr>
            <p:ph type="body" sz="quarter" idx="16"/>
          </p:nvPr>
        </p:nvSpPr>
        <p:spPr/>
        <p:txBody>
          <a:bodyPr/>
          <a:lstStyle/>
          <a:p>
            <a:r>
              <a:rPr lang="en-US" dirty="0"/>
              <a:t>INA’s Internal AI Projects in Progress</a:t>
            </a:r>
            <a:endParaRPr lang="pt-PT" dirty="0"/>
          </a:p>
          <a:p>
            <a:endParaRPr lang="pt-PT" dirty="0"/>
          </a:p>
        </p:txBody>
      </p:sp>
    </p:spTree>
    <p:extLst>
      <p:ext uri="{BB962C8B-B14F-4D97-AF65-F5344CB8AC3E}">
        <p14:creationId xmlns:p14="http://schemas.microsoft.com/office/powerpoint/2010/main" val="380384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ṧ1íďé">
            <a:extLst>
              <a:ext uri="{FF2B5EF4-FFF2-40B4-BE49-F238E27FC236}">
                <a16:creationId xmlns:a16="http://schemas.microsoft.com/office/drawing/2014/main" id="{39BA741A-FD9B-0B73-7510-68E3B2145442}"/>
              </a:ext>
            </a:extLst>
          </p:cNvPr>
          <p:cNvSpPr/>
          <p:nvPr/>
        </p:nvSpPr>
        <p:spPr bwMode="auto">
          <a:xfrm>
            <a:off x="3360456" y="1715054"/>
            <a:ext cx="1108306" cy="1108412"/>
          </a:xfrm>
          <a:custGeom>
            <a:avLst/>
            <a:gdLst>
              <a:gd name="T0" fmla="*/ 4800 w 12827"/>
              <a:gd name="T1" fmla="*/ 107 h 12907"/>
              <a:gd name="T2" fmla="*/ 1067 w 12827"/>
              <a:gd name="T3" fmla="*/ 107 h 12907"/>
              <a:gd name="T4" fmla="*/ 213 w 12827"/>
              <a:gd name="T5" fmla="*/ 534 h 12907"/>
              <a:gd name="T6" fmla="*/ 0 w 12827"/>
              <a:gd name="T7" fmla="*/ 1174 h 12907"/>
              <a:gd name="T8" fmla="*/ 0 w 12827"/>
              <a:gd name="T9" fmla="*/ 4907 h 12907"/>
              <a:gd name="T10" fmla="*/ 1067 w 12827"/>
              <a:gd name="T11" fmla="*/ 5974 h 12907"/>
              <a:gd name="T12" fmla="*/ 4800 w 12827"/>
              <a:gd name="T13" fmla="*/ 5974 h 12907"/>
              <a:gd name="T14" fmla="*/ 5867 w 12827"/>
              <a:gd name="T15" fmla="*/ 4907 h 12907"/>
              <a:gd name="T16" fmla="*/ 5867 w 12827"/>
              <a:gd name="T17" fmla="*/ 1174 h 12907"/>
              <a:gd name="T18" fmla="*/ 4800 w 12827"/>
              <a:gd name="T19" fmla="*/ 107 h 12907"/>
              <a:gd name="T20" fmla="*/ 4800 w 12827"/>
              <a:gd name="T21" fmla="*/ 5307 h 12907"/>
              <a:gd name="T22" fmla="*/ 4800 w 12827"/>
              <a:gd name="T23" fmla="*/ 5440 h 12907"/>
              <a:gd name="T24" fmla="*/ 4800 w 12827"/>
              <a:gd name="T25" fmla="*/ 5307 h 12907"/>
              <a:gd name="T26" fmla="*/ 9627 w 12827"/>
              <a:gd name="T27" fmla="*/ 6507 h 12907"/>
              <a:gd name="T28" fmla="*/ 10320 w 12827"/>
              <a:gd name="T29" fmla="*/ 6214 h 12907"/>
              <a:gd name="T30" fmla="*/ 12533 w 12827"/>
              <a:gd name="T31" fmla="*/ 4000 h 12907"/>
              <a:gd name="T32" fmla="*/ 12827 w 12827"/>
              <a:gd name="T33" fmla="*/ 3307 h 12907"/>
              <a:gd name="T34" fmla="*/ 12533 w 12827"/>
              <a:gd name="T35" fmla="*/ 2614 h 12907"/>
              <a:gd name="T36" fmla="*/ 10320 w 12827"/>
              <a:gd name="T37" fmla="*/ 374 h 12907"/>
              <a:gd name="T38" fmla="*/ 8933 w 12827"/>
              <a:gd name="T39" fmla="*/ 374 h 12907"/>
              <a:gd name="T40" fmla="*/ 6720 w 12827"/>
              <a:gd name="T41" fmla="*/ 2587 h 12907"/>
              <a:gd name="T42" fmla="*/ 6427 w 12827"/>
              <a:gd name="T43" fmla="*/ 3280 h 12907"/>
              <a:gd name="T44" fmla="*/ 6720 w 12827"/>
              <a:gd name="T45" fmla="*/ 3974 h 12907"/>
              <a:gd name="T46" fmla="*/ 8933 w 12827"/>
              <a:gd name="T47" fmla="*/ 6187 h 12907"/>
              <a:gd name="T48" fmla="*/ 9627 w 12827"/>
              <a:gd name="T49" fmla="*/ 6507 h 12907"/>
              <a:gd name="T50" fmla="*/ 9627 w 12827"/>
              <a:gd name="T51" fmla="*/ 1200 h 12907"/>
              <a:gd name="T52" fmla="*/ 11733 w 12827"/>
              <a:gd name="T53" fmla="*/ 3307 h 12907"/>
              <a:gd name="T54" fmla="*/ 9627 w 12827"/>
              <a:gd name="T55" fmla="*/ 5414 h 12907"/>
              <a:gd name="T56" fmla="*/ 7547 w 12827"/>
              <a:gd name="T57" fmla="*/ 3307 h 12907"/>
              <a:gd name="T58" fmla="*/ 9627 w 12827"/>
              <a:gd name="T59" fmla="*/ 1200 h 12907"/>
              <a:gd name="T60" fmla="*/ 4800 w 12827"/>
              <a:gd name="T61" fmla="*/ 7040 h 12907"/>
              <a:gd name="T62" fmla="*/ 1067 w 12827"/>
              <a:gd name="T63" fmla="*/ 7040 h 12907"/>
              <a:gd name="T64" fmla="*/ 0 w 12827"/>
              <a:gd name="T65" fmla="*/ 8107 h 12907"/>
              <a:gd name="T66" fmla="*/ 0 w 12827"/>
              <a:gd name="T67" fmla="*/ 11840 h 12907"/>
              <a:gd name="T68" fmla="*/ 1067 w 12827"/>
              <a:gd name="T69" fmla="*/ 12907 h 12907"/>
              <a:gd name="T70" fmla="*/ 4800 w 12827"/>
              <a:gd name="T71" fmla="*/ 12907 h 12907"/>
              <a:gd name="T72" fmla="*/ 5867 w 12827"/>
              <a:gd name="T73" fmla="*/ 11840 h 12907"/>
              <a:gd name="T74" fmla="*/ 5867 w 12827"/>
              <a:gd name="T75" fmla="*/ 8107 h 12907"/>
              <a:gd name="T76" fmla="*/ 4800 w 12827"/>
              <a:gd name="T77" fmla="*/ 7040 h 12907"/>
              <a:gd name="T78" fmla="*/ 4800 w 12827"/>
              <a:gd name="T79" fmla="*/ 12107 h 12907"/>
              <a:gd name="T80" fmla="*/ 4800 w 12827"/>
              <a:gd name="T81" fmla="*/ 12374 h 12907"/>
              <a:gd name="T82" fmla="*/ 4800 w 12827"/>
              <a:gd name="T83" fmla="*/ 12107 h 12907"/>
              <a:gd name="T84" fmla="*/ 11760 w 12827"/>
              <a:gd name="T85" fmla="*/ 7040 h 12907"/>
              <a:gd name="T86" fmla="*/ 8027 w 12827"/>
              <a:gd name="T87" fmla="*/ 7040 h 12907"/>
              <a:gd name="T88" fmla="*/ 6960 w 12827"/>
              <a:gd name="T89" fmla="*/ 8107 h 12907"/>
              <a:gd name="T90" fmla="*/ 6960 w 12827"/>
              <a:gd name="T91" fmla="*/ 11840 h 12907"/>
              <a:gd name="T92" fmla="*/ 8027 w 12827"/>
              <a:gd name="T93" fmla="*/ 12907 h 12907"/>
              <a:gd name="T94" fmla="*/ 11760 w 12827"/>
              <a:gd name="T95" fmla="*/ 12907 h 12907"/>
              <a:gd name="T96" fmla="*/ 12827 w 12827"/>
              <a:gd name="T97" fmla="*/ 11840 h 12907"/>
              <a:gd name="T98" fmla="*/ 12827 w 12827"/>
              <a:gd name="T99" fmla="*/ 8107 h 12907"/>
              <a:gd name="T100" fmla="*/ 11760 w 12827"/>
              <a:gd name="T101" fmla="*/ 7040 h 1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67" h="5867">
                <a:moveTo>
                  <a:pt x="4800" y="0"/>
                </a:moveTo>
                <a:lnTo>
                  <a:pt x="1067" y="0"/>
                </a:lnTo>
                <a:cubicBezTo>
                  <a:pt x="720" y="0"/>
                  <a:pt x="400" y="160"/>
                  <a:pt x="213" y="427"/>
                </a:cubicBezTo>
                <a:cubicBezTo>
                  <a:pt x="80" y="613"/>
                  <a:pt x="0" y="827"/>
                  <a:pt x="0" y="1067"/>
                </a:cubicBezTo>
                <a:lnTo>
                  <a:pt x="0" y="4800"/>
                </a:lnTo>
                <a:cubicBezTo>
                  <a:pt x="0" y="5387"/>
                  <a:pt x="480" y="5867"/>
                  <a:pt x="1067" y="5867"/>
                </a:cubicBezTo>
                <a:lnTo>
                  <a:pt x="4800" y="5867"/>
                </a:lnTo>
                <a:cubicBezTo>
                  <a:pt x="5387" y="5867"/>
                  <a:pt x="5867" y="5387"/>
                  <a:pt x="5867" y="4800"/>
                </a:cubicBezTo>
                <a:lnTo>
                  <a:pt x="5867" y="1067"/>
                </a:lnTo>
                <a:cubicBezTo>
                  <a:pt x="5867" y="480"/>
                  <a:pt x="5387" y="0"/>
                  <a:pt x="4800" y="0"/>
                </a:cubicBezTo>
              </a:path>
            </a:pathLst>
          </a:cu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700">
                <a:latin typeface="Roboto" panose="02000000000000000000" pitchFamily="2" charset="0"/>
                <a:ea typeface="Roboto" panose="02000000000000000000" pitchFamily="2" charset="0"/>
              </a:rPr>
              <a:t>1</a:t>
            </a:r>
            <a:endParaRPr lang="zh-CN" altLang="en-US" sz="2700">
              <a:latin typeface="Roboto" panose="02000000000000000000" pitchFamily="2" charset="0"/>
            </a:endParaRPr>
          </a:p>
        </p:txBody>
      </p:sp>
      <p:sp>
        <p:nvSpPr>
          <p:cNvPr id="3" name="íṩľiḓe">
            <a:extLst>
              <a:ext uri="{FF2B5EF4-FFF2-40B4-BE49-F238E27FC236}">
                <a16:creationId xmlns:a16="http://schemas.microsoft.com/office/drawing/2014/main" id="{E1D09FBF-455A-0C07-2B5E-9F24176B1861}"/>
              </a:ext>
            </a:extLst>
          </p:cNvPr>
          <p:cNvSpPr/>
          <p:nvPr/>
        </p:nvSpPr>
        <p:spPr bwMode="auto">
          <a:xfrm>
            <a:off x="3360456" y="3024858"/>
            <a:ext cx="1108306" cy="1108412"/>
          </a:xfrm>
          <a:custGeom>
            <a:avLst/>
            <a:gdLst>
              <a:gd name="T0" fmla="*/ 4800 w 12827"/>
              <a:gd name="T1" fmla="*/ 107 h 12907"/>
              <a:gd name="T2" fmla="*/ 1067 w 12827"/>
              <a:gd name="T3" fmla="*/ 107 h 12907"/>
              <a:gd name="T4" fmla="*/ 213 w 12827"/>
              <a:gd name="T5" fmla="*/ 534 h 12907"/>
              <a:gd name="T6" fmla="*/ 0 w 12827"/>
              <a:gd name="T7" fmla="*/ 1174 h 12907"/>
              <a:gd name="T8" fmla="*/ 0 w 12827"/>
              <a:gd name="T9" fmla="*/ 4907 h 12907"/>
              <a:gd name="T10" fmla="*/ 1067 w 12827"/>
              <a:gd name="T11" fmla="*/ 5974 h 12907"/>
              <a:gd name="T12" fmla="*/ 4800 w 12827"/>
              <a:gd name="T13" fmla="*/ 5974 h 12907"/>
              <a:gd name="T14" fmla="*/ 5867 w 12827"/>
              <a:gd name="T15" fmla="*/ 4907 h 12907"/>
              <a:gd name="T16" fmla="*/ 5867 w 12827"/>
              <a:gd name="T17" fmla="*/ 1174 h 12907"/>
              <a:gd name="T18" fmla="*/ 4800 w 12827"/>
              <a:gd name="T19" fmla="*/ 107 h 12907"/>
              <a:gd name="T20" fmla="*/ 4800 w 12827"/>
              <a:gd name="T21" fmla="*/ 5307 h 12907"/>
              <a:gd name="T22" fmla="*/ 4800 w 12827"/>
              <a:gd name="T23" fmla="*/ 5440 h 12907"/>
              <a:gd name="T24" fmla="*/ 4800 w 12827"/>
              <a:gd name="T25" fmla="*/ 5307 h 12907"/>
              <a:gd name="T26" fmla="*/ 9627 w 12827"/>
              <a:gd name="T27" fmla="*/ 6507 h 12907"/>
              <a:gd name="T28" fmla="*/ 10320 w 12827"/>
              <a:gd name="T29" fmla="*/ 6214 h 12907"/>
              <a:gd name="T30" fmla="*/ 12533 w 12827"/>
              <a:gd name="T31" fmla="*/ 4000 h 12907"/>
              <a:gd name="T32" fmla="*/ 12827 w 12827"/>
              <a:gd name="T33" fmla="*/ 3307 h 12907"/>
              <a:gd name="T34" fmla="*/ 12533 w 12827"/>
              <a:gd name="T35" fmla="*/ 2614 h 12907"/>
              <a:gd name="T36" fmla="*/ 10320 w 12827"/>
              <a:gd name="T37" fmla="*/ 374 h 12907"/>
              <a:gd name="T38" fmla="*/ 8933 w 12827"/>
              <a:gd name="T39" fmla="*/ 374 h 12907"/>
              <a:gd name="T40" fmla="*/ 6720 w 12827"/>
              <a:gd name="T41" fmla="*/ 2587 h 12907"/>
              <a:gd name="T42" fmla="*/ 6427 w 12827"/>
              <a:gd name="T43" fmla="*/ 3280 h 12907"/>
              <a:gd name="T44" fmla="*/ 6720 w 12827"/>
              <a:gd name="T45" fmla="*/ 3974 h 12907"/>
              <a:gd name="T46" fmla="*/ 8933 w 12827"/>
              <a:gd name="T47" fmla="*/ 6187 h 12907"/>
              <a:gd name="T48" fmla="*/ 9627 w 12827"/>
              <a:gd name="T49" fmla="*/ 6507 h 12907"/>
              <a:gd name="T50" fmla="*/ 9627 w 12827"/>
              <a:gd name="T51" fmla="*/ 1200 h 12907"/>
              <a:gd name="T52" fmla="*/ 11733 w 12827"/>
              <a:gd name="T53" fmla="*/ 3307 h 12907"/>
              <a:gd name="T54" fmla="*/ 9627 w 12827"/>
              <a:gd name="T55" fmla="*/ 5414 h 12907"/>
              <a:gd name="T56" fmla="*/ 7547 w 12827"/>
              <a:gd name="T57" fmla="*/ 3307 h 12907"/>
              <a:gd name="T58" fmla="*/ 9627 w 12827"/>
              <a:gd name="T59" fmla="*/ 1200 h 12907"/>
              <a:gd name="T60" fmla="*/ 4800 w 12827"/>
              <a:gd name="T61" fmla="*/ 7040 h 12907"/>
              <a:gd name="T62" fmla="*/ 1067 w 12827"/>
              <a:gd name="T63" fmla="*/ 7040 h 12907"/>
              <a:gd name="T64" fmla="*/ 0 w 12827"/>
              <a:gd name="T65" fmla="*/ 8107 h 12907"/>
              <a:gd name="T66" fmla="*/ 0 w 12827"/>
              <a:gd name="T67" fmla="*/ 11840 h 12907"/>
              <a:gd name="T68" fmla="*/ 1067 w 12827"/>
              <a:gd name="T69" fmla="*/ 12907 h 12907"/>
              <a:gd name="T70" fmla="*/ 4800 w 12827"/>
              <a:gd name="T71" fmla="*/ 12907 h 12907"/>
              <a:gd name="T72" fmla="*/ 5867 w 12827"/>
              <a:gd name="T73" fmla="*/ 11840 h 12907"/>
              <a:gd name="T74" fmla="*/ 5867 w 12827"/>
              <a:gd name="T75" fmla="*/ 8107 h 12907"/>
              <a:gd name="T76" fmla="*/ 4800 w 12827"/>
              <a:gd name="T77" fmla="*/ 7040 h 12907"/>
              <a:gd name="T78" fmla="*/ 4800 w 12827"/>
              <a:gd name="T79" fmla="*/ 12107 h 12907"/>
              <a:gd name="T80" fmla="*/ 4800 w 12827"/>
              <a:gd name="T81" fmla="*/ 12374 h 12907"/>
              <a:gd name="T82" fmla="*/ 4800 w 12827"/>
              <a:gd name="T83" fmla="*/ 12107 h 12907"/>
              <a:gd name="T84" fmla="*/ 11760 w 12827"/>
              <a:gd name="T85" fmla="*/ 7040 h 12907"/>
              <a:gd name="T86" fmla="*/ 8027 w 12827"/>
              <a:gd name="T87" fmla="*/ 7040 h 12907"/>
              <a:gd name="T88" fmla="*/ 6960 w 12827"/>
              <a:gd name="T89" fmla="*/ 8107 h 12907"/>
              <a:gd name="T90" fmla="*/ 6960 w 12827"/>
              <a:gd name="T91" fmla="*/ 11840 h 12907"/>
              <a:gd name="T92" fmla="*/ 8027 w 12827"/>
              <a:gd name="T93" fmla="*/ 12907 h 12907"/>
              <a:gd name="T94" fmla="*/ 11760 w 12827"/>
              <a:gd name="T95" fmla="*/ 12907 h 12907"/>
              <a:gd name="T96" fmla="*/ 12827 w 12827"/>
              <a:gd name="T97" fmla="*/ 11840 h 12907"/>
              <a:gd name="T98" fmla="*/ 12827 w 12827"/>
              <a:gd name="T99" fmla="*/ 8107 h 12907"/>
              <a:gd name="T100" fmla="*/ 11760 w 12827"/>
              <a:gd name="T101" fmla="*/ 7040 h 1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67" h="5867">
                <a:moveTo>
                  <a:pt x="4800" y="0"/>
                </a:moveTo>
                <a:lnTo>
                  <a:pt x="1067" y="0"/>
                </a:lnTo>
                <a:cubicBezTo>
                  <a:pt x="480" y="0"/>
                  <a:pt x="0" y="480"/>
                  <a:pt x="0" y="1067"/>
                </a:cubicBezTo>
                <a:lnTo>
                  <a:pt x="0" y="4800"/>
                </a:lnTo>
                <a:cubicBezTo>
                  <a:pt x="0" y="5387"/>
                  <a:pt x="480" y="5867"/>
                  <a:pt x="1067" y="5867"/>
                </a:cubicBezTo>
                <a:lnTo>
                  <a:pt x="4800" y="5867"/>
                </a:lnTo>
                <a:cubicBezTo>
                  <a:pt x="5387" y="5867"/>
                  <a:pt x="5867" y="5387"/>
                  <a:pt x="5867" y="4800"/>
                </a:cubicBezTo>
                <a:lnTo>
                  <a:pt x="5867" y="1067"/>
                </a:lnTo>
                <a:cubicBezTo>
                  <a:pt x="5867" y="480"/>
                  <a:pt x="5387" y="0"/>
                  <a:pt x="4800" y="0"/>
                </a:cubicBezTo>
              </a:path>
            </a:pathLst>
          </a:cu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700">
                <a:latin typeface="Roboto" panose="02000000000000000000" pitchFamily="2" charset="0"/>
                <a:ea typeface="Roboto" panose="02000000000000000000" pitchFamily="2" charset="0"/>
              </a:rPr>
              <a:t>2</a:t>
            </a:r>
            <a:endParaRPr lang="zh-CN" altLang="en-US" sz="2700">
              <a:latin typeface="Roboto" panose="02000000000000000000" pitchFamily="2" charset="0"/>
              <a:ea typeface="字魂59号-创粗黑" panose="00000500000000000000" pitchFamily="2" charset="-122"/>
            </a:endParaRPr>
          </a:p>
        </p:txBody>
      </p:sp>
      <p:sp>
        <p:nvSpPr>
          <p:cNvPr id="4" name="ïṡļíḓê">
            <a:extLst>
              <a:ext uri="{FF2B5EF4-FFF2-40B4-BE49-F238E27FC236}">
                <a16:creationId xmlns:a16="http://schemas.microsoft.com/office/drawing/2014/main" id="{D5166793-FBA2-CC7E-7035-7424EEFE2A8D}"/>
              </a:ext>
            </a:extLst>
          </p:cNvPr>
          <p:cNvSpPr/>
          <p:nvPr/>
        </p:nvSpPr>
        <p:spPr bwMode="auto">
          <a:xfrm>
            <a:off x="4675236" y="3024858"/>
            <a:ext cx="1108306" cy="1108412"/>
          </a:xfrm>
          <a:custGeom>
            <a:avLst/>
            <a:gdLst>
              <a:gd name="T0" fmla="*/ 4800 w 12827"/>
              <a:gd name="T1" fmla="*/ 107 h 12907"/>
              <a:gd name="T2" fmla="*/ 1067 w 12827"/>
              <a:gd name="T3" fmla="*/ 107 h 12907"/>
              <a:gd name="T4" fmla="*/ 213 w 12827"/>
              <a:gd name="T5" fmla="*/ 534 h 12907"/>
              <a:gd name="T6" fmla="*/ 0 w 12827"/>
              <a:gd name="T7" fmla="*/ 1174 h 12907"/>
              <a:gd name="T8" fmla="*/ 0 w 12827"/>
              <a:gd name="T9" fmla="*/ 4907 h 12907"/>
              <a:gd name="T10" fmla="*/ 1067 w 12827"/>
              <a:gd name="T11" fmla="*/ 5974 h 12907"/>
              <a:gd name="T12" fmla="*/ 4800 w 12827"/>
              <a:gd name="T13" fmla="*/ 5974 h 12907"/>
              <a:gd name="T14" fmla="*/ 5867 w 12827"/>
              <a:gd name="T15" fmla="*/ 4907 h 12907"/>
              <a:gd name="T16" fmla="*/ 5867 w 12827"/>
              <a:gd name="T17" fmla="*/ 1174 h 12907"/>
              <a:gd name="T18" fmla="*/ 4800 w 12827"/>
              <a:gd name="T19" fmla="*/ 107 h 12907"/>
              <a:gd name="T20" fmla="*/ 4800 w 12827"/>
              <a:gd name="T21" fmla="*/ 5307 h 12907"/>
              <a:gd name="T22" fmla="*/ 4800 w 12827"/>
              <a:gd name="T23" fmla="*/ 5440 h 12907"/>
              <a:gd name="T24" fmla="*/ 4800 w 12827"/>
              <a:gd name="T25" fmla="*/ 5307 h 12907"/>
              <a:gd name="T26" fmla="*/ 9627 w 12827"/>
              <a:gd name="T27" fmla="*/ 6507 h 12907"/>
              <a:gd name="T28" fmla="*/ 10320 w 12827"/>
              <a:gd name="T29" fmla="*/ 6214 h 12907"/>
              <a:gd name="T30" fmla="*/ 12533 w 12827"/>
              <a:gd name="T31" fmla="*/ 4000 h 12907"/>
              <a:gd name="T32" fmla="*/ 12827 w 12827"/>
              <a:gd name="T33" fmla="*/ 3307 h 12907"/>
              <a:gd name="T34" fmla="*/ 12533 w 12827"/>
              <a:gd name="T35" fmla="*/ 2614 h 12907"/>
              <a:gd name="T36" fmla="*/ 10320 w 12827"/>
              <a:gd name="T37" fmla="*/ 374 h 12907"/>
              <a:gd name="T38" fmla="*/ 8933 w 12827"/>
              <a:gd name="T39" fmla="*/ 374 h 12907"/>
              <a:gd name="T40" fmla="*/ 6720 w 12827"/>
              <a:gd name="T41" fmla="*/ 2587 h 12907"/>
              <a:gd name="T42" fmla="*/ 6427 w 12827"/>
              <a:gd name="T43" fmla="*/ 3280 h 12907"/>
              <a:gd name="T44" fmla="*/ 6720 w 12827"/>
              <a:gd name="T45" fmla="*/ 3974 h 12907"/>
              <a:gd name="T46" fmla="*/ 8933 w 12827"/>
              <a:gd name="T47" fmla="*/ 6187 h 12907"/>
              <a:gd name="T48" fmla="*/ 9627 w 12827"/>
              <a:gd name="T49" fmla="*/ 6507 h 12907"/>
              <a:gd name="T50" fmla="*/ 9627 w 12827"/>
              <a:gd name="T51" fmla="*/ 1200 h 12907"/>
              <a:gd name="T52" fmla="*/ 11733 w 12827"/>
              <a:gd name="T53" fmla="*/ 3307 h 12907"/>
              <a:gd name="T54" fmla="*/ 9627 w 12827"/>
              <a:gd name="T55" fmla="*/ 5414 h 12907"/>
              <a:gd name="T56" fmla="*/ 7547 w 12827"/>
              <a:gd name="T57" fmla="*/ 3307 h 12907"/>
              <a:gd name="T58" fmla="*/ 9627 w 12827"/>
              <a:gd name="T59" fmla="*/ 1200 h 12907"/>
              <a:gd name="T60" fmla="*/ 4800 w 12827"/>
              <a:gd name="T61" fmla="*/ 7040 h 12907"/>
              <a:gd name="T62" fmla="*/ 1067 w 12827"/>
              <a:gd name="T63" fmla="*/ 7040 h 12907"/>
              <a:gd name="T64" fmla="*/ 0 w 12827"/>
              <a:gd name="T65" fmla="*/ 8107 h 12907"/>
              <a:gd name="T66" fmla="*/ 0 w 12827"/>
              <a:gd name="T67" fmla="*/ 11840 h 12907"/>
              <a:gd name="T68" fmla="*/ 1067 w 12827"/>
              <a:gd name="T69" fmla="*/ 12907 h 12907"/>
              <a:gd name="T70" fmla="*/ 4800 w 12827"/>
              <a:gd name="T71" fmla="*/ 12907 h 12907"/>
              <a:gd name="T72" fmla="*/ 5867 w 12827"/>
              <a:gd name="T73" fmla="*/ 11840 h 12907"/>
              <a:gd name="T74" fmla="*/ 5867 w 12827"/>
              <a:gd name="T75" fmla="*/ 8107 h 12907"/>
              <a:gd name="T76" fmla="*/ 4800 w 12827"/>
              <a:gd name="T77" fmla="*/ 7040 h 12907"/>
              <a:gd name="T78" fmla="*/ 4800 w 12827"/>
              <a:gd name="T79" fmla="*/ 12107 h 12907"/>
              <a:gd name="T80" fmla="*/ 4800 w 12827"/>
              <a:gd name="T81" fmla="*/ 12374 h 12907"/>
              <a:gd name="T82" fmla="*/ 4800 w 12827"/>
              <a:gd name="T83" fmla="*/ 12107 h 12907"/>
              <a:gd name="T84" fmla="*/ 11760 w 12827"/>
              <a:gd name="T85" fmla="*/ 7040 h 12907"/>
              <a:gd name="T86" fmla="*/ 8027 w 12827"/>
              <a:gd name="T87" fmla="*/ 7040 h 12907"/>
              <a:gd name="T88" fmla="*/ 6960 w 12827"/>
              <a:gd name="T89" fmla="*/ 8107 h 12907"/>
              <a:gd name="T90" fmla="*/ 6960 w 12827"/>
              <a:gd name="T91" fmla="*/ 11840 h 12907"/>
              <a:gd name="T92" fmla="*/ 8027 w 12827"/>
              <a:gd name="T93" fmla="*/ 12907 h 12907"/>
              <a:gd name="T94" fmla="*/ 11760 w 12827"/>
              <a:gd name="T95" fmla="*/ 12907 h 12907"/>
              <a:gd name="T96" fmla="*/ 12827 w 12827"/>
              <a:gd name="T97" fmla="*/ 11840 h 12907"/>
              <a:gd name="T98" fmla="*/ 12827 w 12827"/>
              <a:gd name="T99" fmla="*/ 8107 h 12907"/>
              <a:gd name="T100" fmla="*/ 11760 w 12827"/>
              <a:gd name="T101" fmla="*/ 7040 h 1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67" h="5867">
                <a:moveTo>
                  <a:pt x="4800" y="0"/>
                </a:moveTo>
                <a:lnTo>
                  <a:pt x="1067" y="0"/>
                </a:lnTo>
                <a:cubicBezTo>
                  <a:pt x="480" y="0"/>
                  <a:pt x="0" y="480"/>
                  <a:pt x="0" y="1067"/>
                </a:cubicBezTo>
                <a:lnTo>
                  <a:pt x="0" y="4800"/>
                </a:lnTo>
                <a:cubicBezTo>
                  <a:pt x="0" y="5387"/>
                  <a:pt x="480" y="5867"/>
                  <a:pt x="1067" y="5867"/>
                </a:cubicBezTo>
                <a:lnTo>
                  <a:pt x="4800" y="5867"/>
                </a:lnTo>
                <a:cubicBezTo>
                  <a:pt x="5387" y="5867"/>
                  <a:pt x="5867" y="5387"/>
                  <a:pt x="5867" y="4800"/>
                </a:cubicBezTo>
                <a:lnTo>
                  <a:pt x="5867" y="1067"/>
                </a:lnTo>
                <a:cubicBezTo>
                  <a:pt x="5867" y="480"/>
                  <a:pt x="5387" y="0"/>
                  <a:pt x="4800" y="0"/>
                </a:cubicBezTo>
              </a:path>
            </a:pathLst>
          </a:cu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700">
                <a:latin typeface="Roboto" panose="02000000000000000000" pitchFamily="2" charset="0"/>
                <a:ea typeface="Roboto" panose="02000000000000000000" pitchFamily="2" charset="0"/>
              </a:rPr>
              <a:t>4</a:t>
            </a:r>
            <a:endParaRPr lang="zh-CN" altLang="en-US" sz="2700">
              <a:latin typeface="Roboto" panose="02000000000000000000" pitchFamily="2" charset="0"/>
              <a:ea typeface="字魂59号-创粗黑" panose="00000500000000000000" pitchFamily="2" charset="-122"/>
            </a:endParaRPr>
          </a:p>
        </p:txBody>
      </p:sp>
      <p:sp>
        <p:nvSpPr>
          <p:cNvPr id="5" name="iṧ1íďé">
            <a:extLst>
              <a:ext uri="{FF2B5EF4-FFF2-40B4-BE49-F238E27FC236}">
                <a16:creationId xmlns:a16="http://schemas.microsoft.com/office/drawing/2014/main" id="{3B3B047F-8BDA-972F-9BD1-F5D32C2C790D}"/>
              </a:ext>
            </a:extLst>
          </p:cNvPr>
          <p:cNvSpPr/>
          <p:nvPr/>
        </p:nvSpPr>
        <p:spPr bwMode="auto">
          <a:xfrm>
            <a:off x="4675236" y="1715054"/>
            <a:ext cx="1108306" cy="1108412"/>
          </a:xfrm>
          <a:custGeom>
            <a:avLst/>
            <a:gdLst>
              <a:gd name="T0" fmla="*/ 4800 w 12827"/>
              <a:gd name="T1" fmla="*/ 107 h 12907"/>
              <a:gd name="T2" fmla="*/ 1067 w 12827"/>
              <a:gd name="T3" fmla="*/ 107 h 12907"/>
              <a:gd name="T4" fmla="*/ 213 w 12827"/>
              <a:gd name="T5" fmla="*/ 534 h 12907"/>
              <a:gd name="T6" fmla="*/ 0 w 12827"/>
              <a:gd name="T7" fmla="*/ 1174 h 12907"/>
              <a:gd name="T8" fmla="*/ 0 w 12827"/>
              <a:gd name="T9" fmla="*/ 4907 h 12907"/>
              <a:gd name="T10" fmla="*/ 1067 w 12827"/>
              <a:gd name="T11" fmla="*/ 5974 h 12907"/>
              <a:gd name="T12" fmla="*/ 4800 w 12827"/>
              <a:gd name="T13" fmla="*/ 5974 h 12907"/>
              <a:gd name="T14" fmla="*/ 5867 w 12827"/>
              <a:gd name="T15" fmla="*/ 4907 h 12907"/>
              <a:gd name="T16" fmla="*/ 5867 w 12827"/>
              <a:gd name="T17" fmla="*/ 1174 h 12907"/>
              <a:gd name="T18" fmla="*/ 4800 w 12827"/>
              <a:gd name="T19" fmla="*/ 107 h 12907"/>
              <a:gd name="T20" fmla="*/ 4800 w 12827"/>
              <a:gd name="T21" fmla="*/ 5307 h 12907"/>
              <a:gd name="T22" fmla="*/ 4800 w 12827"/>
              <a:gd name="T23" fmla="*/ 5440 h 12907"/>
              <a:gd name="T24" fmla="*/ 4800 w 12827"/>
              <a:gd name="T25" fmla="*/ 5307 h 12907"/>
              <a:gd name="T26" fmla="*/ 9627 w 12827"/>
              <a:gd name="T27" fmla="*/ 6507 h 12907"/>
              <a:gd name="T28" fmla="*/ 10320 w 12827"/>
              <a:gd name="T29" fmla="*/ 6214 h 12907"/>
              <a:gd name="T30" fmla="*/ 12533 w 12827"/>
              <a:gd name="T31" fmla="*/ 4000 h 12907"/>
              <a:gd name="T32" fmla="*/ 12827 w 12827"/>
              <a:gd name="T33" fmla="*/ 3307 h 12907"/>
              <a:gd name="T34" fmla="*/ 12533 w 12827"/>
              <a:gd name="T35" fmla="*/ 2614 h 12907"/>
              <a:gd name="T36" fmla="*/ 10320 w 12827"/>
              <a:gd name="T37" fmla="*/ 374 h 12907"/>
              <a:gd name="T38" fmla="*/ 8933 w 12827"/>
              <a:gd name="T39" fmla="*/ 374 h 12907"/>
              <a:gd name="T40" fmla="*/ 6720 w 12827"/>
              <a:gd name="T41" fmla="*/ 2587 h 12907"/>
              <a:gd name="T42" fmla="*/ 6427 w 12827"/>
              <a:gd name="T43" fmla="*/ 3280 h 12907"/>
              <a:gd name="T44" fmla="*/ 6720 w 12827"/>
              <a:gd name="T45" fmla="*/ 3974 h 12907"/>
              <a:gd name="T46" fmla="*/ 8933 w 12827"/>
              <a:gd name="T47" fmla="*/ 6187 h 12907"/>
              <a:gd name="T48" fmla="*/ 9627 w 12827"/>
              <a:gd name="T49" fmla="*/ 6507 h 12907"/>
              <a:gd name="T50" fmla="*/ 9627 w 12827"/>
              <a:gd name="T51" fmla="*/ 1200 h 12907"/>
              <a:gd name="T52" fmla="*/ 11733 w 12827"/>
              <a:gd name="T53" fmla="*/ 3307 h 12907"/>
              <a:gd name="T54" fmla="*/ 9627 w 12827"/>
              <a:gd name="T55" fmla="*/ 5414 h 12907"/>
              <a:gd name="T56" fmla="*/ 7547 w 12827"/>
              <a:gd name="T57" fmla="*/ 3307 h 12907"/>
              <a:gd name="T58" fmla="*/ 9627 w 12827"/>
              <a:gd name="T59" fmla="*/ 1200 h 12907"/>
              <a:gd name="T60" fmla="*/ 4800 w 12827"/>
              <a:gd name="T61" fmla="*/ 7040 h 12907"/>
              <a:gd name="T62" fmla="*/ 1067 w 12827"/>
              <a:gd name="T63" fmla="*/ 7040 h 12907"/>
              <a:gd name="T64" fmla="*/ 0 w 12827"/>
              <a:gd name="T65" fmla="*/ 8107 h 12907"/>
              <a:gd name="T66" fmla="*/ 0 w 12827"/>
              <a:gd name="T67" fmla="*/ 11840 h 12907"/>
              <a:gd name="T68" fmla="*/ 1067 w 12827"/>
              <a:gd name="T69" fmla="*/ 12907 h 12907"/>
              <a:gd name="T70" fmla="*/ 4800 w 12827"/>
              <a:gd name="T71" fmla="*/ 12907 h 12907"/>
              <a:gd name="T72" fmla="*/ 5867 w 12827"/>
              <a:gd name="T73" fmla="*/ 11840 h 12907"/>
              <a:gd name="T74" fmla="*/ 5867 w 12827"/>
              <a:gd name="T75" fmla="*/ 8107 h 12907"/>
              <a:gd name="T76" fmla="*/ 4800 w 12827"/>
              <a:gd name="T77" fmla="*/ 7040 h 12907"/>
              <a:gd name="T78" fmla="*/ 4800 w 12827"/>
              <a:gd name="T79" fmla="*/ 12107 h 12907"/>
              <a:gd name="T80" fmla="*/ 4800 w 12827"/>
              <a:gd name="T81" fmla="*/ 12374 h 12907"/>
              <a:gd name="T82" fmla="*/ 4800 w 12827"/>
              <a:gd name="T83" fmla="*/ 12107 h 12907"/>
              <a:gd name="T84" fmla="*/ 11760 w 12827"/>
              <a:gd name="T85" fmla="*/ 7040 h 12907"/>
              <a:gd name="T86" fmla="*/ 8027 w 12827"/>
              <a:gd name="T87" fmla="*/ 7040 h 12907"/>
              <a:gd name="T88" fmla="*/ 6960 w 12827"/>
              <a:gd name="T89" fmla="*/ 8107 h 12907"/>
              <a:gd name="T90" fmla="*/ 6960 w 12827"/>
              <a:gd name="T91" fmla="*/ 11840 h 12907"/>
              <a:gd name="T92" fmla="*/ 8027 w 12827"/>
              <a:gd name="T93" fmla="*/ 12907 h 12907"/>
              <a:gd name="T94" fmla="*/ 11760 w 12827"/>
              <a:gd name="T95" fmla="*/ 12907 h 12907"/>
              <a:gd name="T96" fmla="*/ 12827 w 12827"/>
              <a:gd name="T97" fmla="*/ 11840 h 12907"/>
              <a:gd name="T98" fmla="*/ 12827 w 12827"/>
              <a:gd name="T99" fmla="*/ 8107 h 12907"/>
              <a:gd name="T100" fmla="*/ 11760 w 12827"/>
              <a:gd name="T101" fmla="*/ 7040 h 1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67" h="5867">
                <a:moveTo>
                  <a:pt x="4800" y="0"/>
                </a:moveTo>
                <a:lnTo>
                  <a:pt x="1067" y="0"/>
                </a:lnTo>
                <a:cubicBezTo>
                  <a:pt x="720" y="0"/>
                  <a:pt x="400" y="160"/>
                  <a:pt x="213" y="427"/>
                </a:cubicBezTo>
                <a:cubicBezTo>
                  <a:pt x="80" y="613"/>
                  <a:pt x="0" y="827"/>
                  <a:pt x="0" y="1067"/>
                </a:cubicBezTo>
                <a:lnTo>
                  <a:pt x="0" y="4800"/>
                </a:lnTo>
                <a:cubicBezTo>
                  <a:pt x="0" y="5387"/>
                  <a:pt x="480" y="5867"/>
                  <a:pt x="1067" y="5867"/>
                </a:cubicBezTo>
                <a:lnTo>
                  <a:pt x="4800" y="5867"/>
                </a:lnTo>
                <a:cubicBezTo>
                  <a:pt x="5387" y="5867"/>
                  <a:pt x="5867" y="5387"/>
                  <a:pt x="5867" y="4800"/>
                </a:cubicBezTo>
                <a:lnTo>
                  <a:pt x="5867" y="1067"/>
                </a:lnTo>
                <a:cubicBezTo>
                  <a:pt x="5867" y="480"/>
                  <a:pt x="5387" y="0"/>
                  <a:pt x="4800" y="0"/>
                </a:cubicBezTo>
              </a:path>
            </a:pathLst>
          </a:cu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700" dirty="0">
                <a:latin typeface="Roboto" panose="02000000000000000000" pitchFamily="2" charset="0"/>
                <a:ea typeface="Roboto" panose="02000000000000000000" pitchFamily="2" charset="0"/>
              </a:rPr>
              <a:t>3</a:t>
            </a:r>
            <a:endParaRPr lang="zh-CN" altLang="en-US" sz="2700" dirty="0">
              <a:latin typeface="Roboto" panose="02000000000000000000" pitchFamily="2" charset="0"/>
            </a:endParaRPr>
          </a:p>
        </p:txBody>
      </p:sp>
      <p:cxnSp>
        <p:nvCxnSpPr>
          <p:cNvPr id="7" name="直接连接符 22">
            <a:extLst>
              <a:ext uri="{FF2B5EF4-FFF2-40B4-BE49-F238E27FC236}">
                <a16:creationId xmlns:a16="http://schemas.microsoft.com/office/drawing/2014/main" id="{9235CFB9-97DF-33CA-FF2E-9E4212766542}"/>
              </a:ext>
            </a:extLst>
          </p:cNvPr>
          <p:cNvCxnSpPr/>
          <p:nvPr/>
        </p:nvCxnSpPr>
        <p:spPr>
          <a:xfrm>
            <a:off x="853848" y="2914055"/>
            <a:ext cx="2428875" cy="0"/>
          </a:xfrm>
          <a:prstGeom prst="line">
            <a:avLst/>
          </a:prstGeom>
          <a:ln w="3175">
            <a:solidFill>
              <a:srgbClr val="711371"/>
            </a:solidFill>
          </a:ln>
        </p:spPr>
        <p:style>
          <a:lnRef idx="1">
            <a:schemeClr val="accent1"/>
          </a:lnRef>
          <a:fillRef idx="0">
            <a:schemeClr val="accent1"/>
          </a:fillRef>
          <a:effectRef idx="0">
            <a:schemeClr val="accent1"/>
          </a:effectRef>
          <a:fontRef idx="minor">
            <a:schemeClr val="tx1"/>
          </a:fontRef>
        </p:style>
      </p:cxnSp>
      <p:cxnSp>
        <p:nvCxnSpPr>
          <p:cNvPr id="8" name="直接连接符 24">
            <a:extLst>
              <a:ext uri="{FF2B5EF4-FFF2-40B4-BE49-F238E27FC236}">
                <a16:creationId xmlns:a16="http://schemas.microsoft.com/office/drawing/2014/main" id="{A897924E-80C6-FF22-FE82-1D276F8C74D4}"/>
              </a:ext>
            </a:extLst>
          </p:cNvPr>
          <p:cNvCxnSpPr/>
          <p:nvPr/>
        </p:nvCxnSpPr>
        <p:spPr>
          <a:xfrm>
            <a:off x="5861277" y="2914055"/>
            <a:ext cx="2428875" cy="0"/>
          </a:xfrm>
          <a:prstGeom prst="line">
            <a:avLst/>
          </a:prstGeom>
          <a:ln w="3175">
            <a:solidFill>
              <a:srgbClr val="71137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2DA192-0F87-F910-79EA-FC516FD7D9E9}"/>
              </a:ext>
            </a:extLst>
          </p:cNvPr>
          <p:cNvSpPr txBox="1"/>
          <p:nvPr/>
        </p:nvSpPr>
        <p:spPr>
          <a:xfrm>
            <a:off x="853848" y="1632051"/>
            <a:ext cx="2428874" cy="1169551"/>
          </a:xfrm>
          <a:prstGeom prst="rect">
            <a:avLst/>
          </a:prstGeom>
          <a:noFill/>
        </p:spPr>
        <p:txBody>
          <a:bodyPr wrap="square" rtlCol="0">
            <a:spAutoFit/>
          </a:bodyPr>
          <a:lstStyle/>
          <a:p>
            <a:r>
              <a:rPr lang="en-US" sz="1400" dirty="0"/>
              <a:t>A platform using AI for quick and easy access to training document information through natural language queries.</a:t>
            </a:r>
            <a:endParaRPr lang="en-ID" sz="1400" dirty="0">
              <a:ea typeface="Roboto" panose="020000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AD8BB30-C685-0846-C303-E10B3C728929}"/>
              </a:ext>
            </a:extLst>
          </p:cNvPr>
          <p:cNvSpPr txBox="1"/>
          <p:nvPr/>
        </p:nvSpPr>
        <p:spPr>
          <a:xfrm>
            <a:off x="853848" y="1387610"/>
            <a:ext cx="1535374" cy="338554"/>
          </a:xfrm>
          <a:prstGeom prst="rect">
            <a:avLst/>
          </a:prstGeom>
          <a:noFill/>
        </p:spPr>
        <p:txBody>
          <a:bodyPr wrap="square" rtlCol="0">
            <a:spAutoFit/>
          </a:bodyPr>
          <a:lstStyle/>
          <a:p>
            <a:r>
              <a:rPr lang="en-US" sz="1600" b="1" dirty="0">
                <a:solidFill>
                  <a:srgbClr val="711371"/>
                </a:solidFill>
                <a:ea typeface="Roboto" panose="02000000000000000000" pitchFamily="2" charset="0"/>
                <a:cs typeface="Poppins" panose="00000500000000000000" pitchFamily="2" charset="0"/>
              </a:rPr>
              <a:t>Chat DTP</a:t>
            </a:r>
          </a:p>
        </p:txBody>
      </p:sp>
      <p:sp>
        <p:nvSpPr>
          <p:cNvPr id="15" name="TextBox 14">
            <a:extLst>
              <a:ext uri="{FF2B5EF4-FFF2-40B4-BE49-F238E27FC236}">
                <a16:creationId xmlns:a16="http://schemas.microsoft.com/office/drawing/2014/main" id="{8EDCB45D-F570-86C4-1DED-CE2DE521FF9C}"/>
              </a:ext>
            </a:extLst>
          </p:cNvPr>
          <p:cNvSpPr txBox="1"/>
          <p:nvPr/>
        </p:nvSpPr>
        <p:spPr>
          <a:xfrm>
            <a:off x="853848" y="3279904"/>
            <a:ext cx="2428874" cy="954107"/>
          </a:xfrm>
          <a:prstGeom prst="rect">
            <a:avLst/>
          </a:prstGeom>
          <a:noFill/>
        </p:spPr>
        <p:txBody>
          <a:bodyPr wrap="square" rtlCol="0">
            <a:spAutoFit/>
          </a:bodyPr>
          <a:lstStyle/>
          <a:p>
            <a:r>
              <a:rPr lang="en-US" sz="1400" dirty="0"/>
              <a:t>A data analytics initiative to consolidate and analyze training data </a:t>
            </a:r>
            <a:r>
              <a:rPr lang="pt-PT" sz="1400" dirty="0" err="1"/>
              <a:t>from</a:t>
            </a:r>
            <a:r>
              <a:rPr lang="pt-PT" sz="1400" dirty="0"/>
              <a:t> </a:t>
            </a:r>
            <a:r>
              <a:rPr lang="pt-PT" sz="1400" dirty="0" err="1"/>
              <a:t>multiple</a:t>
            </a:r>
            <a:r>
              <a:rPr lang="pt-PT" sz="1400" dirty="0"/>
              <a:t> </a:t>
            </a:r>
            <a:r>
              <a:rPr lang="pt-PT" sz="1400" dirty="0" err="1"/>
              <a:t>platforms</a:t>
            </a:r>
            <a:r>
              <a:rPr lang="en-US" sz="1400" dirty="0"/>
              <a:t>.</a:t>
            </a:r>
            <a:endParaRPr lang="en-ID" sz="1400" dirty="0"/>
          </a:p>
        </p:txBody>
      </p:sp>
      <p:sp>
        <p:nvSpPr>
          <p:cNvPr id="16" name="TextBox 15">
            <a:extLst>
              <a:ext uri="{FF2B5EF4-FFF2-40B4-BE49-F238E27FC236}">
                <a16:creationId xmlns:a16="http://schemas.microsoft.com/office/drawing/2014/main" id="{C1BE0942-128E-7A88-10B5-199F7ACB2162}"/>
              </a:ext>
            </a:extLst>
          </p:cNvPr>
          <p:cNvSpPr txBox="1"/>
          <p:nvPr/>
        </p:nvSpPr>
        <p:spPr>
          <a:xfrm>
            <a:off x="853848" y="3014201"/>
            <a:ext cx="1739580" cy="338554"/>
          </a:xfrm>
          <a:prstGeom prst="rect">
            <a:avLst/>
          </a:prstGeom>
          <a:noFill/>
        </p:spPr>
        <p:txBody>
          <a:bodyPr wrap="square" rtlCol="0">
            <a:spAutoFit/>
          </a:bodyPr>
          <a:lstStyle/>
          <a:p>
            <a:r>
              <a:rPr lang="en-US" sz="1600" b="1" dirty="0" err="1">
                <a:solidFill>
                  <a:srgbClr val="711371"/>
                </a:solidFill>
              </a:rPr>
              <a:t>Formando</a:t>
            </a:r>
            <a:r>
              <a:rPr lang="en-US" sz="1600" b="1" dirty="0">
                <a:solidFill>
                  <a:srgbClr val="711371"/>
                </a:solidFill>
              </a:rPr>
              <a:t> 360</a:t>
            </a:r>
            <a:endParaRPr lang="en-US" sz="1600" b="1" dirty="0">
              <a:solidFill>
                <a:srgbClr val="711371"/>
              </a:solidFill>
              <a:ea typeface="Roboto" panose="020000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CC4A1C42-75A8-13FD-DDCC-7EBDEE744D72}"/>
              </a:ext>
            </a:extLst>
          </p:cNvPr>
          <p:cNvSpPr txBox="1"/>
          <p:nvPr/>
        </p:nvSpPr>
        <p:spPr>
          <a:xfrm>
            <a:off x="6319504" y="1634525"/>
            <a:ext cx="2430000" cy="1169551"/>
          </a:xfrm>
          <a:prstGeom prst="rect">
            <a:avLst/>
          </a:prstGeom>
          <a:noFill/>
        </p:spPr>
        <p:txBody>
          <a:bodyPr wrap="square" rtlCol="0">
            <a:spAutoFit/>
          </a:bodyPr>
          <a:lstStyle/>
          <a:p>
            <a:r>
              <a:rPr lang="en-US" sz="1400" dirty="0"/>
              <a:t>AI-powered virtual assistants to create and scale training content based on the Competency Framework for Public Administration.</a:t>
            </a:r>
            <a:endParaRPr lang="en-ID" sz="1400" dirty="0">
              <a:ea typeface="Roboto" panose="020000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CC7086C1-613A-5842-4637-363AA0D19E02}"/>
              </a:ext>
            </a:extLst>
          </p:cNvPr>
          <p:cNvSpPr txBox="1"/>
          <p:nvPr/>
        </p:nvSpPr>
        <p:spPr>
          <a:xfrm>
            <a:off x="6319504" y="1390084"/>
            <a:ext cx="1535374" cy="338554"/>
          </a:xfrm>
          <a:prstGeom prst="rect">
            <a:avLst/>
          </a:prstGeom>
          <a:noFill/>
        </p:spPr>
        <p:txBody>
          <a:bodyPr wrap="square" rtlCol="0">
            <a:spAutoFit/>
          </a:bodyPr>
          <a:lstStyle/>
          <a:p>
            <a:r>
              <a:rPr lang="en-US" sz="1600" b="1" dirty="0" err="1">
                <a:solidFill>
                  <a:srgbClr val="711371"/>
                </a:solidFill>
              </a:rPr>
              <a:t>ReCAP</a:t>
            </a:r>
            <a:r>
              <a:rPr lang="en-US" sz="1600" b="1" dirty="0">
                <a:solidFill>
                  <a:srgbClr val="711371"/>
                </a:solidFill>
              </a:rPr>
              <a:t> AI</a:t>
            </a:r>
            <a:endParaRPr lang="en-US" sz="1600" b="1" dirty="0">
              <a:solidFill>
                <a:srgbClr val="711371"/>
              </a:solidFill>
              <a:ea typeface="Roboto" panose="020000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D65AE7AB-686A-8EA7-A7CD-06DB7BA6ABA9}"/>
              </a:ext>
            </a:extLst>
          </p:cNvPr>
          <p:cNvSpPr txBox="1"/>
          <p:nvPr/>
        </p:nvSpPr>
        <p:spPr>
          <a:xfrm>
            <a:off x="6319504" y="3282377"/>
            <a:ext cx="2430000" cy="1169551"/>
          </a:xfrm>
          <a:prstGeom prst="rect">
            <a:avLst/>
          </a:prstGeom>
          <a:noFill/>
        </p:spPr>
        <p:txBody>
          <a:bodyPr wrap="square" rtlCol="0">
            <a:spAutoFit/>
          </a:bodyPr>
          <a:lstStyle/>
          <a:p>
            <a:r>
              <a:rPr lang="en-US" sz="1400" dirty="0"/>
              <a:t>A chatbot developed to answer frequently asked questions from trainees, trainers, and organizations about INA's services.</a:t>
            </a:r>
            <a:endParaRPr lang="en-ID" sz="1400" dirty="0">
              <a:ea typeface="Roboto" panose="020000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5EA81EB4-23FD-DF26-A462-FE85CEEFB6FA}"/>
              </a:ext>
            </a:extLst>
          </p:cNvPr>
          <p:cNvSpPr txBox="1"/>
          <p:nvPr/>
        </p:nvSpPr>
        <p:spPr>
          <a:xfrm>
            <a:off x="6319503" y="3016674"/>
            <a:ext cx="2179455" cy="338554"/>
          </a:xfrm>
          <a:prstGeom prst="rect">
            <a:avLst/>
          </a:prstGeom>
          <a:noFill/>
        </p:spPr>
        <p:txBody>
          <a:bodyPr wrap="square" rtlCol="0">
            <a:spAutoFit/>
          </a:bodyPr>
          <a:lstStyle/>
          <a:p>
            <a:r>
              <a:rPr lang="pt-PT" sz="1600" b="1" dirty="0" err="1">
                <a:solidFill>
                  <a:srgbClr val="711371"/>
                </a:solidFill>
              </a:rPr>
              <a:t>Chatbot</a:t>
            </a:r>
            <a:r>
              <a:rPr lang="pt-PT" sz="1600" b="1" dirty="0">
                <a:solidFill>
                  <a:srgbClr val="711371"/>
                </a:solidFill>
              </a:rPr>
              <a:t> </a:t>
            </a:r>
            <a:r>
              <a:rPr lang="pt-PT" sz="1600" b="1" dirty="0" err="1">
                <a:solidFill>
                  <a:srgbClr val="711371"/>
                </a:solidFill>
              </a:rPr>
              <a:t>INAcreditável</a:t>
            </a:r>
            <a:endParaRPr lang="en-US" sz="1050" b="1" dirty="0">
              <a:solidFill>
                <a:srgbClr val="711371"/>
              </a:solidFill>
              <a:ea typeface="Roboto" panose="020000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74181636-86F4-BD87-2A3E-B70018AEC3AF}"/>
              </a:ext>
            </a:extLst>
          </p:cNvPr>
          <p:cNvSpPr txBox="1"/>
          <p:nvPr/>
        </p:nvSpPr>
        <p:spPr>
          <a:xfrm>
            <a:off x="811322" y="423273"/>
            <a:ext cx="1231106" cy="230832"/>
          </a:xfrm>
          <a:prstGeom prst="rect">
            <a:avLst/>
          </a:prstGeom>
          <a:noFill/>
        </p:spPr>
        <p:txBody>
          <a:bodyPr wrap="square" rtlCol="0">
            <a:spAutoFit/>
          </a:bodyPr>
          <a:lstStyle/>
          <a:p>
            <a:r>
              <a:rPr lang="id-ID" sz="900" dirty="0">
                <a:solidFill>
                  <a:schemeClr val="bg1"/>
                </a:solidFill>
                <a:latin typeface="Roboto" panose="02000000000000000000" pitchFamily="2" charset="0"/>
                <a:ea typeface="Roboto" panose="02000000000000000000" pitchFamily="2" charset="0"/>
              </a:rPr>
              <a:t>AI Technology</a:t>
            </a:r>
            <a:endParaRPr lang="en-US" sz="900" dirty="0">
              <a:solidFill>
                <a:schemeClr val="bg1"/>
              </a:solidFill>
              <a:latin typeface="Roboto" panose="02000000000000000000" pitchFamily="2" charset="0"/>
              <a:ea typeface="Roboto" panose="02000000000000000000" pitchFamily="2" charset="0"/>
            </a:endParaRPr>
          </a:p>
        </p:txBody>
      </p:sp>
      <p:sp>
        <p:nvSpPr>
          <p:cNvPr id="25" name="TextBox 24">
            <a:extLst>
              <a:ext uri="{FF2B5EF4-FFF2-40B4-BE49-F238E27FC236}">
                <a16:creationId xmlns:a16="http://schemas.microsoft.com/office/drawing/2014/main" id="{0A35583D-5900-887A-D12F-4311A06316F7}"/>
              </a:ext>
            </a:extLst>
          </p:cNvPr>
          <p:cNvSpPr txBox="1"/>
          <p:nvPr/>
        </p:nvSpPr>
        <p:spPr>
          <a:xfrm>
            <a:off x="2442065" y="745719"/>
            <a:ext cx="4259871" cy="461665"/>
          </a:xfrm>
          <a:prstGeom prst="rect">
            <a:avLst/>
          </a:prstGeom>
          <a:noFill/>
        </p:spPr>
        <p:txBody>
          <a:bodyPr wrap="square" rtlCol="0" anchor="ctr">
            <a:spAutoFit/>
          </a:bodyPr>
          <a:lstStyle/>
          <a:p>
            <a:pPr algn="ctr"/>
            <a:r>
              <a:rPr lang="en-US" sz="2400" b="1" dirty="0"/>
              <a:t>INA’s Internal AI Projects</a:t>
            </a:r>
            <a:endParaRPr lang="en-US" sz="2400" b="1" dirty="0">
              <a:gradFill flip="none" rotWithShape="1">
                <a:gsLst>
                  <a:gs pos="100000">
                    <a:schemeClr val="accent3"/>
                  </a:gs>
                  <a:gs pos="0">
                    <a:schemeClr val="accent4"/>
                  </a:gs>
                </a:gsLst>
                <a:path path="circle">
                  <a:fillToRect l="100000" b="100000"/>
                </a:path>
                <a:tileRect t="-100000" r="-100000"/>
              </a:gradFill>
            </a:endParaRPr>
          </a:p>
        </p:txBody>
      </p:sp>
    </p:spTree>
    <p:extLst>
      <p:ext uri="{BB962C8B-B14F-4D97-AF65-F5344CB8AC3E}">
        <p14:creationId xmlns:p14="http://schemas.microsoft.com/office/powerpoint/2010/main" val="13026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2A9B418-D025-2104-BB91-16A2E6378469}"/>
              </a:ext>
            </a:extLst>
          </p:cNvPr>
          <p:cNvSpPr txBox="1"/>
          <p:nvPr/>
        </p:nvSpPr>
        <p:spPr>
          <a:xfrm>
            <a:off x="1009650" y="2362170"/>
            <a:ext cx="2047875" cy="400110"/>
          </a:xfrm>
          <a:prstGeom prst="rect">
            <a:avLst/>
          </a:prstGeom>
          <a:noFill/>
        </p:spPr>
        <p:txBody>
          <a:bodyPr wrap="square" rtlCol="0">
            <a:spAutoFit/>
          </a:bodyPr>
          <a:lstStyle/>
          <a:p>
            <a:r>
              <a:rPr lang="pt-PT" sz="2000" dirty="0">
                <a:solidFill>
                  <a:schemeClr val="accent6">
                    <a:lumMod val="50000"/>
                  </a:schemeClr>
                </a:solidFill>
                <a:latin typeface="+mj-lt"/>
              </a:rPr>
              <a:t>Agenda</a:t>
            </a:r>
          </a:p>
        </p:txBody>
      </p:sp>
      <p:sp>
        <p:nvSpPr>
          <p:cNvPr id="4" name="Retângulo 3">
            <a:extLst>
              <a:ext uri="{FF2B5EF4-FFF2-40B4-BE49-F238E27FC236}">
                <a16:creationId xmlns:a16="http://schemas.microsoft.com/office/drawing/2014/main" id="{AC16C5D3-9693-D735-CBD7-7186610F6EC5}"/>
              </a:ext>
            </a:extLst>
          </p:cNvPr>
          <p:cNvSpPr/>
          <p:nvPr/>
        </p:nvSpPr>
        <p:spPr>
          <a:xfrm>
            <a:off x="885825" y="1990725"/>
            <a:ext cx="45719" cy="1209675"/>
          </a:xfrm>
          <a:prstGeom prst="rect">
            <a:avLst/>
          </a:prstGeom>
          <a:solidFill>
            <a:srgbClr val="B1005D"/>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Oval 10">
            <a:extLst>
              <a:ext uri="{FF2B5EF4-FFF2-40B4-BE49-F238E27FC236}">
                <a16:creationId xmlns:a16="http://schemas.microsoft.com/office/drawing/2014/main" id="{168D7BAF-43A4-CF53-1510-B5375A46F9B7}"/>
              </a:ext>
            </a:extLst>
          </p:cNvPr>
          <p:cNvSpPr/>
          <p:nvPr/>
        </p:nvSpPr>
        <p:spPr>
          <a:xfrm>
            <a:off x="2526460" y="734823"/>
            <a:ext cx="468000" cy="468000"/>
          </a:xfrm>
          <a:prstGeom prst="ellipse">
            <a:avLst/>
          </a:prstGeom>
          <a:solidFill>
            <a:srgbClr val="B1005D"/>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00" b="1" dirty="0">
                <a:solidFill>
                  <a:schemeClr val="bg1"/>
                </a:solidFill>
              </a:rPr>
              <a:t>1</a:t>
            </a:r>
          </a:p>
        </p:txBody>
      </p:sp>
      <p:sp>
        <p:nvSpPr>
          <p:cNvPr id="12" name="Oval 11">
            <a:extLst>
              <a:ext uri="{FF2B5EF4-FFF2-40B4-BE49-F238E27FC236}">
                <a16:creationId xmlns:a16="http://schemas.microsoft.com/office/drawing/2014/main" id="{B9B51783-9BF2-8B2A-E5E2-4B31DE9E64F2}"/>
              </a:ext>
            </a:extLst>
          </p:cNvPr>
          <p:cNvSpPr/>
          <p:nvPr/>
        </p:nvSpPr>
        <p:spPr>
          <a:xfrm>
            <a:off x="2528347" y="1436289"/>
            <a:ext cx="468000" cy="468000"/>
          </a:xfrm>
          <a:prstGeom prst="ellipse">
            <a:avLst/>
          </a:prstGeom>
          <a:solidFill>
            <a:srgbClr val="B1005D"/>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00" b="1" dirty="0">
                <a:solidFill>
                  <a:schemeClr val="bg1"/>
                </a:solidFill>
              </a:rPr>
              <a:t>2</a:t>
            </a:r>
          </a:p>
        </p:txBody>
      </p:sp>
      <p:sp>
        <p:nvSpPr>
          <p:cNvPr id="13" name="Oval 12">
            <a:extLst>
              <a:ext uri="{FF2B5EF4-FFF2-40B4-BE49-F238E27FC236}">
                <a16:creationId xmlns:a16="http://schemas.microsoft.com/office/drawing/2014/main" id="{C796739A-4EF4-055C-9EA3-FF14ADCACE03}"/>
              </a:ext>
            </a:extLst>
          </p:cNvPr>
          <p:cNvSpPr/>
          <p:nvPr/>
        </p:nvSpPr>
        <p:spPr>
          <a:xfrm>
            <a:off x="2528347" y="2099967"/>
            <a:ext cx="468000" cy="468000"/>
          </a:xfrm>
          <a:prstGeom prst="ellipse">
            <a:avLst/>
          </a:prstGeom>
          <a:solidFill>
            <a:srgbClr val="B1005D"/>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00" b="1" dirty="0">
                <a:solidFill>
                  <a:schemeClr val="bg1"/>
                </a:solidFill>
              </a:rPr>
              <a:t>3</a:t>
            </a:r>
          </a:p>
        </p:txBody>
      </p:sp>
      <p:sp>
        <p:nvSpPr>
          <p:cNvPr id="14" name="Oval 13">
            <a:extLst>
              <a:ext uri="{FF2B5EF4-FFF2-40B4-BE49-F238E27FC236}">
                <a16:creationId xmlns:a16="http://schemas.microsoft.com/office/drawing/2014/main" id="{EF68494B-FC87-9507-93B6-B28CB1CAC569}"/>
              </a:ext>
            </a:extLst>
          </p:cNvPr>
          <p:cNvSpPr/>
          <p:nvPr/>
        </p:nvSpPr>
        <p:spPr>
          <a:xfrm>
            <a:off x="2528347" y="2801073"/>
            <a:ext cx="468000" cy="468000"/>
          </a:xfrm>
          <a:prstGeom prst="ellipse">
            <a:avLst/>
          </a:prstGeom>
          <a:solidFill>
            <a:srgbClr val="B1005D"/>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00" b="1" dirty="0">
                <a:solidFill>
                  <a:schemeClr val="bg1"/>
                </a:solidFill>
              </a:rPr>
              <a:t>4</a:t>
            </a:r>
          </a:p>
        </p:txBody>
      </p:sp>
      <p:sp>
        <p:nvSpPr>
          <p:cNvPr id="15" name="Oval 14">
            <a:extLst>
              <a:ext uri="{FF2B5EF4-FFF2-40B4-BE49-F238E27FC236}">
                <a16:creationId xmlns:a16="http://schemas.microsoft.com/office/drawing/2014/main" id="{169A80A5-5779-FA78-E722-DA1D69B4EB2F}"/>
              </a:ext>
            </a:extLst>
          </p:cNvPr>
          <p:cNvSpPr/>
          <p:nvPr/>
        </p:nvSpPr>
        <p:spPr>
          <a:xfrm>
            <a:off x="2528347" y="3504775"/>
            <a:ext cx="468000" cy="468000"/>
          </a:xfrm>
          <a:prstGeom prst="ellipse">
            <a:avLst/>
          </a:prstGeom>
          <a:solidFill>
            <a:srgbClr val="B1005D"/>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00" b="1" dirty="0">
                <a:solidFill>
                  <a:schemeClr val="bg1"/>
                </a:solidFill>
              </a:rPr>
              <a:t>5</a:t>
            </a:r>
          </a:p>
        </p:txBody>
      </p:sp>
      <p:cxnSp>
        <p:nvCxnSpPr>
          <p:cNvPr id="17" name="Conexão reta 16">
            <a:extLst>
              <a:ext uri="{FF2B5EF4-FFF2-40B4-BE49-F238E27FC236}">
                <a16:creationId xmlns:a16="http://schemas.microsoft.com/office/drawing/2014/main" id="{C4766EAC-A8E7-2808-E546-64450D58B284}"/>
              </a:ext>
            </a:extLst>
          </p:cNvPr>
          <p:cNvCxnSpPr>
            <a:cxnSpLocks/>
            <a:stCxn id="11" idx="4"/>
            <a:endCxn id="12" idx="0"/>
          </p:cNvCxnSpPr>
          <p:nvPr/>
        </p:nvCxnSpPr>
        <p:spPr>
          <a:xfrm>
            <a:off x="2760460" y="1202823"/>
            <a:ext cx="1887" cy="23346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D1B5ECE3-40A2-6D5A-8B6F-6CC0781770B4}"/>
              </a:ext>
            </a:extLst>
          </p:cNvPr>
          <p:cNvSpPr txBox="1"/>
          <p:nvPr/>
        </p:nvSpPr>
        <p:spPr>
          <a:xfrm>
            <a:off x="2995463" y="645658"/>
            <a:ext cx="5388646" cy="646331"/>
          </a:xfrm>
          <a:prstGeom prst="rect">
            <a:avLst/>
          </a:prstGeom>
          <a:noFill/>
        </p:spPr>
        <p:txBody>
          <a:bodyPr wrap="square" rtlCol="0">
            <a:spAutoFit/>
          </a:bodyPr>
          <a:lstStyle/>
          <a:p>
            <a:r>
              <a:rPr lang="en-US" dirty="0">
                <a:latin typeface="+mj-lt"/>
              </a:rPr>
              <a:t>Portugal's Digital Public Administration Transformation:  Public Policies </a:t>
            </a:r>
            <a:endParaRPr lang="pt-PT" dirty="0"/>
          </a:p>
        </p:txBody>
      </p:sp>
      <p:sp>
        <p:nvSpPr>
          <p:cNvPr id="24" name="CaixaDeTexto 23">
            <a:extLst>
              <a:ext uri="{FF2B5EF4-FFF2-40B4-BE49-F238E27FC236}">
                <a16:creationId xmlns:a16="http://schemas.microsoft.com/office/drawing/2014/main" id="{85DFBD55-EE0B-DAEC-CCE5-1ADE829008F6}"/>
              </a:ext>
            </a:extLst>
          </p:cNvPr>
          <p:cNvSpPr txBox="1"/>
          <p:nvPr/>
        </p:nvSpPr>
        <p:spPr>
          <a:xfrm>
            <a:off x="2988116" y="1347124"/>
            <a:ext cx="5280451" cy="646331"/>
          </a:xfrm>
          <a:prstGeom prst="rect">
            <a:avLst/>
          </a:prstGeom>
          <a:noFill/>
        </p:spPr>
        <p:txBody>
          <a:bodyPr wrap="square" rtlCol="0">
            <a:spAutoFit/>
          </a:bodyPr>
          <a:lstStyle/>
          <a:p>
            <a:r>
              <a:rPr lang="en-US" dirty="0">
                <a:latin typeface="+mj-lt"/>
              </a:rPr>
              <a:t>Portugal's Digital Public Administration Transformation: Practical Examples</a:t>
            </a:r>
          </a:p>
        </p:txBody>
      </p:sp>
      <p:sp>
        <p:nvSpPr>
          <p:cNvPr id="25" name="CaixaDeTexto 24">
            <a:extLst>
              <a:ext uri="{FF2B5EF4-FFF2-40B4-BE49-F238E27FC236}">
                <a16:creationId xmlns:a16="http://schemas.microsoft.com/office/drawing/2014/main" id="{C087F200-A1CD-4BF6-CCF7-24C2BE968253}"/>
              </a:ext>
            </a:extLst>
          </p:cNvPr>
          <p:cNvSpPr txBox="1"/>
          <p:nvPr/>
        </p:nvSpPr>
        <p:spPr>
          <a:xfrm>
            <a:off x="2995463" y="2149301"/>
            <a:ext cx="4644928" cy="369332"/>
          </a:xfrm>
          <a:prstGeom prst="rect">
            <a:avLst/>
          </a:prstGeom>
          <a:noFill/>
        </p:spPr>
        <p:txBody>
          <a:bodyPr wrap="square" rtlCol="0">
            <a:spAutoFit/>
          </a:bodyPr>
          <a:lstStyle/>
          <a:p>
            <a:r>
              <a:rPr lang="en-US" dirty="0">
                <a:latin typeface="+mj-lt"/>
              </a:rPr>
              <a:t>AI in Public Sector Training: INA’s Strategic Role</a:t>
            </a:r>
          </a:p>
        </p:txBody>
      </p:sp>
      <p:sp>
        <p:nvSpPr>
          <p:cNvPr id="26" name="CaixaDeTexto 25">
            <a:extLst>
              <a:ext uri="{FF2B5EF4-FFF2-40B4-BE49-F238E27FC236}">
                <a16:creationId xmlns:a16="http://schemas.microsoft.com/office/drawing/2014/main" id="{3086F394-867A-771A-93B2-791E6C731D51}"/>
              </a:ext>
            </a:extLst>
          </p:cNvPr>
          <p:cNvSpPr txBox="1"/>
          <p:nvPr/>
        </p:nvSpPr>
        <p:spPr>
          <a:xfrm>
            <a:off x="2995463" y="2850407"/>
            <a:ext cx="4644928" cy="369332"/>
          </a:xfrm>
          <a:prstGeom prst="rect">
            <a:avLst/>
          </a:prstGeom>
          <a:noFill/>
        </p:spPr>
        <p:txBody>
          <a:bodyPr wrap="square" rtlCol="0">
            <a:spAutoFit/>
          </a:bodyPr>
          <a:lstStyle/>
          <a:p>
            <a:r>
              <a:rPr lang="en-US" dirty="0">
                <a:latin typeface="+mj-lt"/>
              </a:rPr>
              <a:t>INA’s Internal AI Projects in Progress</a:t>
            </a:r>
          </a:p>
        </p:txBody>
      </p:sp>
      <p:sp>
        <p:nvSpPr>
          <p:cNvPr id="27" name="CaixaDeTexto 26">
            <a:extLst>
              <a:ext uri="{FF2B5EF4-FFF2-40B4-BE49-F238E27FC236}">
                <a16:creationId xmlns:a16="http://schemas.microsoft.com/office/drawing/2014/main" id="{A8F91E6E-A690-E8DA-82EB-236E2A2AA98E}"/>
              </a:ext>
            </a:extLst>
          </p:cNvPr>
          <p:cNvSpPr txBox="1"/>
          <p:nvPr/>
        </p:nvSpPr>
        <p:spPr>
          <a:xfrm>
            <a:off x="2951510" y="4252327"/>
            <a:ext cx="4644928" cy="369332"/>
          </a:xfrm>
          <a:prstGeom prst="rect">
            <a:avLst/>
          </a:prstGeom>
          <a:noFill/>
        </p:spPr>
        <p:txBody>
          <a:bodyPr wrap="square" rtlCol="0">
            <a:spAutoFit/>
          </a:bodyPr>
          <a:lstStyle/>
          <a:p>
            <a:r>
              <a:rPr lang="en-US" dirty="0">
                <a:latin typeface="+mj-lt"/>
              </a:rPr>
              <a:t>Challenges and Future Opportunities</a:t>
            </a:r>
          </a:p>
        </p:txBody>
      </p:sp>
      <p:sp>
        <p:nvSpPr>
          <p:cNvPr id="5" name="Oval 4">
            <a:extLst>
              <a:ext uri="{FF2B5EF4-FFF2-40B4-BE49-F238E27FC236}">
                <a16:creationId xmlns:a16="http://schemas.microsoft.com/office/drawing/2014/main" id="{D03708E5-436A-913C-9C26-439D74266C3A}"/>
              </a:ext>
            </a:extLst>
          </p:cNvPr>
          <p:cNvSpPr/>
          <p:nvPr/>
        </p:nvSpPr>
        <p:spPr>
          <a:xfrm>
            <a:off x="2533749" y="4202993"/>
            <a:ext cx="468000" cy="468000"/>
          </a:xfrm>
          <a:prstGeom prst="ellipse">
            <a:avLst/>
          </a:prstGeom>
          <a:solidFill>
            <a:srgbClr val="B1005D"/>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00" b="1" dirty="0">
                <a:solidFill>
                  <a:schemeClr val="bg1"/>
                </a:solidFill>
              </a:rPr>
              <a:t>6</a:t>
            </a:r>
          </a:p>
        </p:txBody>
      </p:sp>
      <p:cxnSp>
        <p:nvCxnSpPr>
          <p:cNvPr id="21" name="Conexão reta 20">
            <a:extLst>
              <a:ext uri="{FF2B5EF4-FFF2-40B4-BE49-F238E27FC236}">
                <a16:creationId xmlns:a16="http://schemas.microsoft.com/office/drawing/2014/main" id="{8493F61A-8C32-CEBD-5526-EF76EDC7A3A4}"/>
              </a:ext>
            </a:extLst>
          </p:cNvPr>
          <p:cNvCxnSpPr>
            <a:cxnSpLocks/>
          </p:cNvCxnSpPr>
          <p:nvPr/>
        </p:nvCxnSpPr>
        <p:spPr>
          <a:xfrm>
            <a:off x="2756373" y="1846616"/>
            <a:ext cx="1887" cy="2445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exão reta 22">
            <a:extLst>
              <a:ext uri="{FF2B5EF4-FFF2-40B4-BE49-F238E27FC236}">
                <a16:creationId xmlns:a16="http://schemas.microsoft.com/office/drawing/2014/main" id="{13E35F6B-C3C3-C947-5B4F-FA4DB6641882}"/>
              </a:ext>
            </a:extLst>
          </p:cNvPr>
          <p:cNvCxnSpPr>
            <a:cxnSpLocks/>
          </p:cNvCxnSpPr>
          <p:nvPr/>
        </p:nvCxnSpPr>
        <p:spPr>
          <a:xfrm>
            <a:off x="2753075" y="2535291"/>
            <a:ext cx="1887" cy="2445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xão reta 28">
            <a:extLst>
              <a:ext uri="{FF2B5EF4-FFF2-40B4-BE49-F238E27FC236}">
                <a16:creationId xmlns:a16="http://schemas.microsoft.com/office/drawing/2014/main" id="{BEEFA2B6-23E1-DEE3-A40F-A9F43F8A5EFC}"/>
              </a:ext>
            </a:extLst>
          </p:cNvPr>
          <p:cNvCxnSpPr>
            <a:cxnSpLocks/>
          </p:cNvCxnSpPr>
          <p:nvPr/>
        </p:nvCxnSpPr>
        <p:spPr>
          <a:xfrm>
            <a:off x="2751188" y="3249485"/>
            <a:ext cx="1887" cy="2445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exão reta 29">
            <a:extLst>
              <a:ext uri="{FF2B5EF4-FFF2-40B4-BE49-F238E27FC236}">
                <a16:creationId xmlns:a16="http://schemas.microsoft.com/office/drawing/2014/main" id="{D3D1F5E0-2C2D-8329-BF11-071963263A97}"/>
              </a:ext>
            </a:extLst>
          </p:cNvPr>
          <p:cNvCxnSpPr>
            <a:cxnSpLocks/>
          </p:cNvCxnSpPr>
          <p:nvPr/>
        </p:nvCxnSpPr>
        <p:spPr>
          <a:xfrm>
            <a:off x="2747588" y="3943667"/>
            <a:ext cx="1887" cy="2445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 name="CaixaDeTexto 30">
            <a:extLst>
              <a:ext uri="{FF2B5EF4-FFF2-40B4-BE49-F238E27FC236}">
                <a16:creationId xmlns:a16="http://schemas.microsoft.com/office/drawing/2014/main" id="{5D674D07-F30E-F5C2-2A86-4A53AE8B705B}"/>
              </a:ext>
            </a:extLst>
          </p:cNvPr>
          <p:cNvSpPr txBox="1"/>
          <p:nvPr/>
        </p:nvSpPr>
        <p:spPr>
          <a:xfrm>
            <a:off x="2995463" y="3554109"/>
            <a:ext cx="4644928" cy="369332"/>
          </a:xfrm>
          <a:prstGeom prst="rect">
            <a:avLst/>
          </a:prstGeom>
          <a:noFill/>
        </p:spPr>
        <p:txBody>
          <a:bodyPr wrap="square" rtlCol="0">
            <a:spAutoFit/>
          </a:bodyPr>
          <a:lstStyle>
            <a:defPPr>
              <a:defRPr lang="en-US"/>
            </a:defPPr>
            <a:lvl1pPr>
              <a:defRPr>
                <a:latin typeface="+mj-lt"/>
              </a:defRPr>
            </a:lvl1pPr>
          </a:lstStyle>
          <a:p>
            <a:r>
              <a:rPr lang="en-US" dirty="0"/>
              <a:t>Application of AI in Training Evaluation</a:t>
            </a:r>
            <a:endParaRPr lang="pt-PT" dirty="0"/>
          </a:p>
        </p:txBody>
      </p:sp>
    </p:spTree>
    <p:extLst>
      <p:ext uri="{BB962C8B-B14F-4D97-AF65-F5344CB8AC3E}">
        <p14:creationId xmlns:p14="http://schemas.microsoft.com/office/powerpoint/2010/main" val="4066224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a:extLst>
              <a:ext uri="{FF2B5EF4-FFF2-40B4-BE49-F238E27FC236}">
                <a16:creationId xmlns:a16="http://schemas.microsoft.com/office/drawing/2014/main" id="{74F51283-3E83-1EFF-D2E6-C69D22860FD4}"/>
              </a:ext>
            </a:extLst>
          </p:cNvPr>
          <p:cNvGrpSpPr/>
          <p:nvPr/>
        </p:nvGrpSpPr>
        <p:grpSpPr>
          <a:xfrm>
            <a:off x="6786982" y="2015629"/>
            <a:ext cx="196274" cy="266682"/>
            <a:chOff x="9049310" y="3032570"/>
            <a:chExt cx="261698" cy="355576"/>
          </a:xfrm>
        </p:grpSpPr>
        <p:sp>
          <p:nvSpPr>
            <p:cNvPr id="3" name="Right Triangle 92">
              <a:extLst>
                <a:ext uri="{FF2B5EF4-FFF2-40B4-BE49-F238E27FC236}">
                  <a16:creationId xmlns:a16="http://schemas.microsoft.com/office/drawing/2014/main" id="{F051AF0B-DE70-5C81-A0EE-C25CB0190B0C}"/>
                </a:ext>
              </a:extLst>
            </p:cNvPr>
            <p:cNvSpPr/>
            <p:nvPr/>
          </p:nvSpPr>
          <p:spPr>
            <a:xfrm rot="16200000" flipH="1">
              <a:off x="9002371" y="3079509"/>
              <a:ext cx="355575" cy="2616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ight Triangle 93">
              <a:extLst>
                <a:ext uri="{FF2B5EF4-FFF2-40B4-BE49-F238E27FC236}">
                  <a16:creationId xmlns:a16="http://schemas.microsoft.com/office/drawing/2014/main" id="{BAF2ADF0-0FEE-B37C-CA65-5DF67F7ECE8E}"/>
                </a:ext>
              </a:extLst>
            </p:cNvPr>
            <p:cNvSpPr/>
            <p:nvPr/>
          </p:nvSpPr>
          <p:spPr>
            <a:xfrm rot="16200000" flipH="1">
              <a:off x="9002371" y="3079510"/>
              <a:ext cx="355575" cy="261698"/>
            </a:xfrm>
            <a:prstGeom prst="rtTriangl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 name="Group 96">
            <a:extLst>
              <a:ext uri="{FF2B5EF4-FFF2-40B4-BE49-F238E27FC236}">
                <a16:creationId xmlns:a16="http://schemas.microsoft.com/office/drawing/2014/main" id="{D126BE2F-2589-E6C7-9B99-0982341C3AEF}"/>
              </a:ext>
            </a:extLst>
          </p:cNvPr>
          <p:cNvGrpSpPr/>
          <p:nvPr/>
        </p:nvGrpSpPr>
        <p:grpSpPr>
          <a:xfrm>
            <a:off x="4651655" y="2015629"/>
            <a:ext cx="196274" cy="266682"/>
            <a:chOff x="6202207" y="3032570"/>
            <a:chExt cx="261698" cy="355576"/>
          </a:xfrm>
          <a:solidFill>
            <a:srgbClr val="711371"/>
          </a:solidFill>
        </p:grpSpPr>
        <p:sp>
          <p:nvSpPr>
            <p:cNvPr id="6" name="Right Triangle 80">
              <a:extLst>
                <a:ext uri="{FF2B5EF4-FFF2-40B4-BE49-F238E27FC236}">
                  <a16:creationId xmlns:a16="http://schemas.microsoft.com/office/drawing/2014/main" id="{46CAF75C-3881-D7F1-0802-59B3B31361E0}"/>
                </a:ext>
              </a:extLst>
            </p:cNvPr>
            <p:cNvSpPr/>
            <p:nvPr/>
          </p:nvSpPr>
          <p:spPr>
            <a:xfrm rot="16200000" flipH="1">
              <a:off x="6155268"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Triangle 81">
              <a:extLst>
                <a:ext uri="{FF2B5EF4-FFF2-40B4-BE49-F238E27FC236}">
                  <a16:creationId xmlns:a16="http://schemas.microsoft.com/office/drawing/2014/main" id="{FAFAF396-F572-C83D-2546-D07B03BF8AAB}"/>
                </a:ext>
              </a:extLst>
            </p:cNvPr>
            <p:cNvSpPr/>
            <p:nvPr/>
          </p:nvSpPr>
          <p:spPr>
            <a:xfrm rot="16200000" flipH="1">
              <a:off x="6155268"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 name="Group 95">
            <a:extLst>
              <a:ext uri="{FF2B5EF4-FFF2-40B4-BE49-F238E27FC236}">
                <a16:creationId xmlns:a16="http://schemas.microsoft.com/office/drawing/2014/main" id="{3D109D7D-8517-52D2-369C-806093D76A12}"/>
              </a:ext>
            </a:extLst>
          </p:cNvPr>
          <p:cNvGrpSpPr/>
          <p:nvPr/>
        </p:nvGrpSpPr>
        <p:grpSpPr>
          <a:xfrm>
            <a:off x="2516328" y="2015629"/>
            <a:ext cx="196274" cy="266682"/>
            <a:chOff x="3355104" y="3032570"/>
            <a:chExt cx="261698" cy="355576"/>
          </a:xfrm>
          <a:solidFill>
            <a:schemeClr val="bg1">
              <a:lumMod val="50000"/>
            </a:schemeClr>
          </a:solidFill>
        </p:grpSpPr>
        <p:sp>
          <p:nvSpPr>
            <p:cNvPr id="9" name="Right Triangle 68">
              <a:extLst>
                <a:ext uri="{FF2B5EF4-FFF2-40B4-BE49-F238E27FC236}">
                  <a16:creationId xmlns:a16="http://schemas.microsoft.com/office/drawing/2014/main" id="{A9BA7781-729B-1CF1-1F99-9E342D282BA1}"/>
                </a:ext>
              </a:extLst>
            </p:cNvPr>
            <p:cNvSpPr/>
            <p:nvPr/>
          </p:nvSpPr>
          <p:spPr>
            <a:xfrm rot="16200000" flipH="1">
              <a:off x="3308165"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Triangle 69">
              <a:extLst>
                <a:ext uri="{FF2B5EF4-FFF2-40B4-BE49-F238E27FC236}">
                  <a16:creationId xmlns:a16="http://schemas.microsoft.com/office/drawing/2014/main" id="{3ECAE32E-492F-21C9-F0D2-F99E8CCC2D02}"/>
                </a:ext>
              </a:extLst>
            </p:cNvPr>
            <p:cNvSpPr/>
            <p:nvPr/>
          </p:nvSpPr>
          <p:spPr>
            <a:xfrm rot="16200000" flipH="1">
              <a:off x="3308165"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1" name="Group 56">
            <a:extLst>
              <a:ext uri="{FF2B5EF4-FFF2-40B4-BE49-F238E27FC236}">
                <a16:creationId xmlns:a16="http://schemas.microsoft.com/office/drawing/2014/main" id="{AC2CC4AC-FCA4-8AB6-F9FE-26704B5D0F64}"/>
              </a:ext>
            </a:extLst>
          </p:cNvPr>
          <p:cNvGrpSpPr/>
          <p:nvPr/>
        </p:nvGrpSpPr>
        <p:grpSpPr>
          <a:xfrm>
            <a:off x="381001" y="2015629"/>
            <a:ext cx="196274" cy="266682"/>
            <a:chOff x="508001" y="3009420"/>
            <a:chExt cx="261698" cy="355576"/>
          </a:xfrm>
          <a:solidFill>
            <a:srgbClr val="711371"/>
          </a:solidFill>
        </p:grpSpPr>
        <p:sp>
          <p:nvSpPr>
            <p:cNvPr id="12" name="Right Triangle 41">
              <a:extLst>
                <a:ext uri="{FF2B5EF4-FFF2-40B4-BE49-F238E27FC236}">
                  <a16:creationId xmlns:a16="http://schemas.microsoft.com/office/drawing/2014/main" id="{E13A0EC7-DE2B-E719-FC69-F88392B7AD8A}"/>
                </a:ext>
              </a:extLst>
            </p:cNvPr>
            <p:cNvSpPr/>
            <p:nvPr/>
          </p:nvSpPr>
          <p:spPr>
            <a:xfrm rot="16200000" flipH="1">
              <a:off x="461062" y="305635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Triangle 55">
              <a:extLst>
                <a:ext uri="{FF2B5EF4-FFF2-40B4-BE49-F238E27FC236}">
                  <a16:creationId xmlns:a16="http://schemas.microsoft.com/office/drawing/2014/main" id="{E53982B4-0CA2-E5EA-F7BC-96140F10ADBF}"/>
                </a:ext>
              </a:extLst>
            </p:cNvPr>
            <p:cNvSpPr/>
            <p:nvPr/>
          </p:nvSpPr>
          <p:spPr>
            <a:xfrm rot="16200000" flipH="1">
              <a:off x="461062" y="305636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4" name="Group 8">
            <a:extLst>
              <a:ext uri="{FF2B5EF4-FFF2-40B4-BE49-F238E27FC236}">
                <a16:creationId xmlns:a16="http://schemas.microsoft.com/office/drawing/2014/main" id="{E01F4B42-0AC3-8599-BB7E-3BD3A36FA6DE}"/>
              </a:ext>
            </a:extLst>
          </p:cNvPr>
          <p:cNvGrpSpPr/>
          <p:nvPr/>
        </p:nvGrpSpPr>
        <p:grpSpPr>
          <a:xfrm>
            <a:off x="577275" y="902816"/>
            <a:ext cx="627966" cy="3564957"/>
            <a:chOff x="563734" y="1549569"/>
            <a:chExt cx="807866" cy="4925658"/>
          </a:xfrm>
        </p:grpSpPr>
        <p:sp>
          <p:nvSpPr>
            <p:cNvPr id="15" name="Rectangle 5">
              <a:extLst>
                <a:ext uri="{FF2B5EF4-FFF2-40B4-BE49-F238E27FC236}">
                  <a16:creationId xmlns:a16="http://schemas.microsoft.com/office/drawing/2014/main" id="{B60CCCA8-94C0-02EF-4EC4-D71218798422}"/>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6">
              <a:extLst>
                <a:ext uri="{FF2B5EF4-FFF2-40B4-BE49-F238E27FC236}">
                  <a16:creationId xmlns:a16="http://schemas.microsoft.com/office/drawing/2014/main" id="{DC57E58E-EB90-51E6-2575-BBAF7270C9E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42">
            <a:extLst>
              <a:ext uri="{FF2B5EF4-FFF2-40B4-BE49-F238E27FC236}">
                <a16:creationId xmlns:a16="http://schemas.microsoft.com/office/drawing/2014/main" id="{72423DA8-F3DE-C811-453D-502BDED1C98D}"/>
              </a:ext>
            </a:extLst>
          </p:cNvPr>
          <p:cNvGrpSpPr/>
          <p:nvPr/>
        </p:nvGrpSpPr>
        <p:grpSpPr>
          <a:xfrm>
            <a:off x="381001" y="1225657"/>
            <a:ext cx="1962381" cy="789971"/>
            <a:chOff x="508001" y="1956125"/>
            <a:chExt cx="2616508" cy="1053294"/>
          </a:xfrm>
          <a:solidFill>
            <a:srgbClr val="711371"/>
          </a:solidFill>
        </p:grpSpPr>
        <p:sp>
          <p:nvSpPr>
            <p:cNvPr id="18" name="Rectangle: Top Corners Rounded 9">
              <a:extLst>
                <a:ext uri="{FF2B5EF4-FFF2-40B4-BE49-F238E27FC236}">
                  <a16:creationId xmlns:a16="http://schemas.microsoft.com/office/drawing/2014/main" id="{70D8375B-1286-58A1-F8E6-ACC8F1A13FD5}"/>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Oval 18">
              <a:extLst>
                <a:ext uri="{FF2B5EF4-FFF2-40B4-BE49-F238E27FC236}">
                  <a16:creationId xmlns:a16="http://schemas.microsoft.com/office/drawing/2014/main" id="{C5E8122F-C1F2-16C7-3936-6F4B95BD8C87}"/>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 name="Rectangle 40">
            <a:extLst>
              <a:ext uri="{FF2B5EF4-FFF2-40B4-BE49-F238E27FC236}">
                <a16:creationId xmlns:a16="http://schemas.microsoft.com/office/drawing/2014/main" id="{59DDD192-7143-2088-5C04-10E428D714C2}"/>
              </a:ext>
            </a:extLst>
          </p:cNvPr>
          <p:cNvSpPr/>
          <p:nvPr/>
        </p:nvSpPr>
        <p:spPr>
          <a:xfrm flipH="1">
            <a:off x="483254" y="1512920"/>
            <a:ext cx="1135748" cy="215444"/>
          </a:xfrm>
          <a:prstGeom prst="rect">
            <a:avLst/>
          </a:prstGeom>
        </p:spPr>
        <p:txBody>
          <a:bodyPr wrap="square" lIns="0" tIns="0" rIns="0" bIns="0" anchor="ctr">
            <a:spAutoFit/>
          </a:bodyPr>
          <a:lstStyle/>
          <a:p>
            <a:pPr algn="ctr"/>
            <a:r>
              <a:rPr lang="en-US" sz="1400" b="1" dirty="0">
                <a:solidFill>
                  <a:schemeClr val="bg1"/>
                </a:solidFill>
              </a:rPr>
              <a:t>The Problem</a:t>
            </a:r>
          </a:p>
        </p:txBody>
      </p:sp>
      <p:grpSp>
        <p:nvGrpSpPr>
          <p:cNvPr id="22" name="Group 60">
            <a:extLst>
              <a:ext uri="{FF2B5EF4-FFF2-40B4-BE49-F238E27FC236}">
                <a16:creationId xmlns:a16="http://schemas.microsoft.com/office/drawing/2014/main" id="{E58E1852-6368-EB4D-9C34-6594C74DEFBB}"/>
              </a:ext>
            </a:extLst>
          </p:cNvPr>
          <p:cNvGrpSpPr/>
          <p:nvPr/>
        </p:nvGrpSpPr>
        <p:grpSpPr>
          <a:xfrm>
            <a:off x="2712602" y="902816"/>
            <a:ext cx="627966" cy="3564957"/>
            <a:chOff x="563734" y="1549569"/>
            <a:chExt cx="807866" cy="4925658"/>
          </a:xfrm>
        </p:grpSpPr>
        <p:sp>
          <p:nvSpPr>
            <p:cNvPr id="23" name="Rectangle 66">
              <a:extLst>
                <a:ext uri="{FF2B5EF4-FFF2-40B4-BE49-F238E27FC236}">
                  <a16:creationId xmlns:a16="http://schemas.microsoft.com/office/drawing/2014/main" id="{AE7C751E-1577-7002-223E-051139F0DFE4}"/>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67">
              <a:extLst>
                <a:ext uri="{FF2B5EF4-FFF2-40B4-BE49-F238E27FC236}">
                  <a16:creationId xmlns:a16="http://schemas.microsoft.com/office/drawing/2014/main" id="{FD9B8204-DC70-73ED-BFAB-2D8FC40D2B3B}"/>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61">
            <a:extLst>
              <a:ext uri="{FF2B5EF4-FFF2-40B4-BE49-F238E27FC236}">
                <a16:creationId xmlns:a16="http://schemas.microsoft.com/office/drawing/2014/main" id="{EBC604FE-6658-FC7C-AE16-89B90454808B}"/>
              </a:ext>
            </a:extLst>
          </p:cNvPr>
          <p:cNvGrpSpPr/>
          <p:nvPr/>
        </p:nvGrpSpPr>
        <p:grpSpPr>
          <a:xfrm>
            <a:off x="2516328" y="1225657"/>
            <a:ext cx="1962381" cy="789971"/>
            <a:chOff x="508001" y="1956125"/>
            <a:chExt cx="2616508" cy="1053294"/>
          </a:xfrm>
          <a:solidFill>
            <a:schemeClr val="bg1">
              <a:lumMod val="65000"/>
            </a:schemeClr>
          </a:solidFill>
        </p:grpSpPr>
        <p:sp>
          <p:nvSpPr>
            <p:cNvPr id="26" name="Rectangle: Top Corners Rounded 64">
              <a:extLst>
                <a:ext uri="{FF2B5EF4-FFF2-40B4-BE49-F238E27FC236}">
                  <a16:creationId xmlns:a16="http://schemas.microsoft.com/office/drawing/2014/main" id="{9CD86832-CD7C-9202-8E98-61C968696861}"/>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Oval 26">
              <a:extLst>
                <a:ext uri="{FF2B5EF4-FFF2-40B4-BE49-F238E27FC236}">
                  <a16:creationId xmlns:a16="http://schemas.microsoft.com/office/drawing/2014/main" id="{CA64E390-5C6B-6FA3-1265-DFBB6B1D67F0}"/>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9" name="Rectangle 63">
            <a:extLst>
              <a:ext uri="{FF2B5EF4-FFF2-40B4-BE49-F238E27FC236}">
                <a16:creationId xmlns:a16="http://schemas.microsoft.com/office/drawing/2014/main" id="{F75A16AE-FAD4-8BBC-0836-8CC0CC0AA7E4}"/>
              </a:ext>
            </a:extLst>
          </p:cNvPr>
          <p:cNvSpPr/>
          <p:nvPr/>
        </p:nvSpPr>
        <p:spPr>
          <a:xfrm flipH="1">
            <a:off x="2618581" y="1512920"/>
            <a:ext cx="1135748" cy="215444"/>
          </a:xfrm>
          <a:prstGeom prst="rect">
            <a:avLst/>
          </a:prstGeom>
        </p:spPr>
        <p:txBody>
          <a:bodyPr wrap="square" lIns="0" tIns="0" rIns="0" bIns="0" anchor="ctr">
            <a:spAutoFit/>
          </a:bodyPr>
          <a:lstStyle/>
          <a:p>
            <a:pPr algn="ctr"/>
            <a:r>
              <a:rPr lang="en-US" sz="1400" b="1" dirty="0">
                <a:solidFill>
                  <a:schemeClr val="bg1"/>
                </a:solidFill>
              </a:rPr>
              <a:t>The Solution</a:t>
            </a:r>
          </a:p>
        </p:txBody>
      </p:sp>
      <p:sp>
        <p:nvSpPr>
          <p:cNvPr id="32" name="Rectangle 79">
            <a:extLst>
              <a:ext uri="{FF2B5EF4-FFF2-40B4-BE49-F238E27FC236}">
                <a16:creationId xmlns:a16="http://schemas.microsoft.com/office/drawing/2014/main" id="{065CFC9B-B483-95B4-A1D3-6C6A466A8065}"/>
              </a:ext>
            </a:extLst>
          </p:cNvPr>
          <p:cNvSpPr/>
          <p:nvPr/>
        </p:nvSpPr>
        <p:spPr>
          <a:xfrm rot="16200000">
            <a:off x="3379435" y="2371312"/>
            <a:ext cx="3564957" cy="627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Top Corners Rounded 76">
            <a:extLst>
              <a:ext uri="{FF2B5EF4-FFF2-40B4-BE49-F238E27FC236}">
                <a16:creationId xmlns:a16="http://schemas.microsoft.com/office/drawing/2014/main" id="{F812C898-A874-83C0-956B-DBC1E1F89BBE}"/>
              </a:ext>
            </a:extLst>
          </p:cNvPr>
          <p:cNvSpPr/>
          <p:nvPr/>
        </p:nvSpPr>
        <p:spPr>
          <a:xfrm rot="5400000">
            <a:off x="5237860" y="639452"/>
            <a:ext cx="789971" cy="1962381"/>
          </a:xfrm>
          <a:prstGeom prst="round2SameRect">
            <a:avLst>
              <a:gd name="adj1" fmla="val 50000"/>
              <a:gd name="adj2" fmla="val 0"/>
            </a:avLst>
          </a:pr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Oval 33">
            <a:extLst>
              <a:ext uri="{FF2B5EF4-FFF2-40B4-BE49-F238E27FC236}">
                <a16:creationId xmlns:a16="http://schemas.microsoft.com/office/drawing/2014/main" id="{A35DFBEE-FFA4-A8FD-E96A-DCA6BD9B5D2A}"/>
              </a:ext>
            </a:extLst>
          </p:cNvPr>
          <p:cNvSpPr/>
          <p:nvPr/>
        </p:nvSpPr>
        <p:spPr>
          <a:xfrm>
            <a:off x="5939667" y="1352153"/>
            <a:ext cx="536978" cy="536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75">
            <a:extLst>
              <a:ext uri="{FF2B5EF4-FFF2-40B4-BE49-F238E27FC236}">
                <a16:creationId xmlns:a16="http://schemas.microsoft.com/office/drawing/2014/main" id="{CC3E892B-5107-9B10-DC0F-FF67EFCB1E25}"/>
              </a:ext>
            </a:extLst>
          </p:cNvPr>
          <p:cNvSpPr/>
          <p:nvPr/>
        </p:nvSpPr>
        <p:spPr>
          <a:xfrm flipH="1">
            <a:off x="4753909" y="1405199"/>
            <a:ext cx="1135748" cy="430887"/>
          </a:xfrm>
          <a:prstGeom prst="rect">
            <a:avLst/>
          </a:prstGeom>
        </p:spPr>
        <p:txBody>
          <a:bodyPr wrap="square" lIns="0" tIns="0" rIns="0" bIns="0" anchor="ctr">
            <a:spAutoFit/>
          </a:bodyPr>
          <a:lstStyle/>
          <a:p>
            <a:pPr algn="ctr"/>
            <a:r>
              <a:rPr lang="en-US" sz="1400" b="1" dirty="0">
                <a:solidFill>
                  <a:schemeClr val="bg1"/>
                </a:solidFill>
              </a:rPr>
              <a:t>Expected Benefits</a:t>
            </a:r>
          </a:p>
        </p:txBody>
      </p:sp>
      <p:grpSp>
        <p:nvGrpSpPr>
          <p:cNvPr id="37" name="Group 84">
            <a:extLst>
              <a:ext uri="{FF2B5EF4-FFF2-40B4-BE49-F238E27FC236}">
                <a16:creationId xmlns:a16="http://schemas.microsoft.com/office/drawing/2014/main" id="{6FD90A9D-E6D4-F3B2-07EA-A6107F396C0F}"/>
              </a:ext>
            </a:extLst>
          </p:cNvPr>
          <p:cNvGrpSpPr/>
          <p:nvPr/>
        </p:nvGrpSpPr>
        <p:grpSpPr>
          <a:xfrm>
            <a:off x="6983257" y="902816"/>
            <a:ext cx="627966" cy="3564957"/>
            <a:chOff x="563734" y="1549569"/>
            <a:chExt cx="807866" cy="4925658"/>
          </a:xfrm>
        </p:grpSpPr>
        <p:sp>
          <p:nvSpPr>
            <p:cNvPr id="38" name="Rectangle 90">
              <a:extLst>
                <a:ext uri="{FF2B5EF4-FFF2-40B4-BE49-F238E27FC236}">
                  <a16:creationId xmlns:a16="http://schemas.microsoft.com/office/drawing/2014/main" id="{27020C83-6557-8B41-C23B-74BBF7995F86}"/>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91">
              <a:extLst>
                <a:ext uri="{FF2B5EF4-FFF2-40B4-BE49-F238E27FC236}">
                  <a16:creationId xmlns:a16="http://schemas.microsoft.com/office/drawing/2014/main" id="{0FF34903-6DE9-2690-6450-BB2F617D16B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85">
            <a:extLst>
              <a:ext uri="{FF2B5EF4-FFF2-40B4-BE49-F238E27FC236}">
                <a16:creationId xmlns:a16="http://schemas.microsoft.com/office/drawing/2014/main" id="{1CBBAB64-F1DD-C293-4744-62355FE7D520}"/>
              </a:ext>
            </a:extLst>
          </p:cNvPr>
          <p:cNvGrpSpPr/>
          <p:nvPr/>
        </p:nvGrpSpPr>
        <p:grpSpPr>
          <a:xfrm>
            <a:off x="6786983" y="1225657"/>
            <a:ext cx="1962381" cy="789971"/>
            <a:chOff x="508001" y="1956125"/>
            <a:chExt cx="2616508" cy="1053294"/>
          </a:xfrm>
          <a:solidFill>
            <a:schemeClr val="bg1">
              <a:lumMod val="65000"/>
            </a:schemeClr>
          </a:solidFill>
        </p:grpSpPr>
        <p:sp>
          <p:nvSpPr>
            <p:cNvPr id="41" name="Rectangle: Top Corners Rounded 88">
              <a:extLst>
                <a:ext uri="{FF2B5EF4-FFF2-40B4-BE49-F238E27FC236}">
                  <a16:creationId xmlns:a16="http://schemas.microsoft.com/office/drawing/2014/main" id="{3393F735-585B-129B-5FDF-F0038DACEDB6}"/>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Oval 41">
              <a:extLst>
                <a:ext uri="{FF2B5EF4-FFF2-40B4-BE49-F238E27FC236}">
                  <a16:creationId xmlns:a16="http://schemas.microsoft.com/office/drawing/2014/main" id="{FEA15B22-A4E8-67CC-9DC5-D5E6714E905B}"/>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4" name="Rectangle 87">
            <a:extLst>
              <a:ext uri="{FF2B5EF4-FFF2-40B4-BE49-F238E27FC236}">
                <a16:creationId xmlns:a16="http://schemas.microsoft.com/office/drawing/2014/main" id="{4CF9B1E5-43C1-8880-8DF9-AB441D8640F6}"/>
              </a:ext>
            </a:extLst>
          </p:cNvPr>
          <p:cNvSpPr/>
          <p:nvPr/>
        </p:nvSpPr>
        <p:spPr>
          <a:xfrm flipH="1">
            <a:off x="6889236" y="1512920"/>
            <a:ext cx="1135748" cy="215444"/>
          </a:xfrm>
          <a:prstGeom prst="rect">
            <a:avLst/>
          </a:prstGeom>
        </p:spPr>
        <p:txBody>
          <a:bodyPr wrap="square" lIns="0" tIns="0" rIns="0" bIns="0" anchor="ctr">
            <a:spAutoFit/>
          </a:bodyPr>
          <a:lstStyle/>
          <a:p>
            <a:pPr algn="ctr"/>
            <a:r>
              <a:rPr lang="en-US" sz="1400" b="1" dirty="0">
                <a:solidFill>
                  <a:schemeClr val="bg1"/>
                </a:solidFill>
              </a:rPr>
              <a:t>STATUS</a:t>
            </a:r>
          </a:p>
        </p:txBody>
      </p:sp>
      <p:sp>
        <p:nvSpPr>
          <p:cNvPr id="53" name="CaixaDeTexto 52">
            <a:extLst>
              <a:ext uri="{FF2B5EF4-FFF2-40B4-BE49-F238E27FC236}">
                <a16:creationId xmlns:a16="http://schemas.microsoft.com/office/drawing/2014/main" id="{68CFCD57-F160-BCB1-69A7-4627E3A8658F}"/>
              </a:ext>
            </a:extLst>
          </p:cNvPr>
          <p:cNvSpPr txBox="1"/>
          <p:nvPr/>
        </p:nvSpPr>
        <p:spPr>
          <a:xfrm>
            <a:off x="733245" y="2216989"/>
            <a:ext cx="1670334" cy="2056973"/>
          </a:xfrm>
          <a:prstGeom prst="rect">
            <a:avLst/>
          </a:prstGeom>
          <a:noFill/>
        </p:spPr>
        <p:txBody>
          <a:bodyPr wrap="square" rtlCol="0">
            <a:spAutoFit/>
          </a:bodyPr>
          <a:lstStyle/>
          <a:p>
            <a:pPr>
              <a:lnSpc>
                <a:spcPts val="1400"/>
              </a:lnSpc>
            </a:pPr>
            <a:r>
              <a:rPr lang="en-US" sz="1200" b="1" dirty="0">
                <a:solidFill>
                  <a:srgbClr val="000000"/>
                </a:solidFill>
                <a:latin typeface="+mj-lt"/>
                <a:ea typeface="Roboto" panose="02000000000000000000" pitchFamily="2" charset="0"/>
                <a:cs typeface="Roboto" panose="02000000000000000000" pitchFamily="2" charset="0"/>
              </a:rPr>
              <a:t>Difficulty in retrieving information in the training documents (Technical-Pedagogical Dossier), </a:t>
            </a:r>
            <a:r>
              <a:rPr lang="en-US" sz="1200" dirty="0">
                <a:solidFill>
                  <a:srgbClr val="000000"/>
                </a:solidFill>
                <a:latin typeface="+mj-lt"/>
                <a:ea typeface="Roboto" panose="02000000000000000000" pitchFamily="2" charset="0"/>
                <a:cs typeface="Roboto" panose="02000000000000000000" pitchFamily="2" charset="0"/>
              </a:rPr>
              <a:t>which are stored in a complex folder system. This makes it hard to quickly retrieve the necessary information.</a:t>
            </a:r>
            <a:endParaRPr lang="en-US" sz="1200" dirty="0">
              <a:latin typeface="+mj-lt"/>
              <a:ea typeface="Roboto" panose="02000000000000000000" pitchFamily="2" charset="0"/>
              <a:cs typeface="Roboto" panose="02000000000000000000" pitchFamily="2" charset="0"/>
            </a:endParaRPr>
          </a:p>
          <a:p>
            <a:endParaRPr lang="pt-PT" sz="1100" dirty="0"/>
          </a:p>
        </p:txBody>
      </p:sp>
      <p:sp>
        <p:nvSpPr>
          <p:cNvPr id="54" name="CaixaDeTexto 53">
            <a:extLst>
              <a:ext uri="{FF2B5EF4-FFF2-40B4-BE49-F238E27FC236}">
                <a16:creationId xmlns:a16="http://schemas.microsoft.com/office/drawing/2014/main" id="{D14AE1C9-DD4C-9898-A128-B8E475674B57}"/>
              </a:ext>
            </a:extLst>
          </p:cNvPr>
          <p:cNvSpPr txBox="1"/>
          <p:nvPr/>
        </p:nvSpPr>
        <p:spPr>
          <a:xfrm>
            <a:off x="2808374" y="2216989"/>
            <a:ext cx="1763625" cy="2775119"/>
          </a:xfrm>
          <a:prstGeom prst="rect">
            <a:avLst/>
          </a:prstGeom>
          <a:noFill/>
        </p:spPr>
        <p:txBody>
          <a:bodyPr wrap="square" rtlCol="0">
            <a:spAutoFit/>
          </a:bodyPr>
          <a:lstStyle/>
          <a:p>
            <a:pPr>
              <a:lnSpc>
                <a:spcPts val="1400"/>
              </a:lnSpc>
            </a:pPr>
            <a:r>
              <a:rPr lang="en-US" sz="1200" dirty="0">
                <a:solidFill>
                  <a:srgbClr val="000000"/>
                </a:solidFill>
                <a:latin typeface="+mj-lt"/>
                <a:ea typeface="Roboto" panose="02000000000000000000" pitchFamily="2" charset="0"/>
                <a:cs typeface="Roboto" panose="02000000000000000000" pitchFamily="2" charset="0"/>
              </a:rPr>
              <a:t>CHAT DTP provides a </a:t>
            </a:r>
            <a:r>
              <a:rPr lang="en-US" sz="1200" b="1" dirty="0">
                <a:solidFill>
                  <a:srgbClr val="000000"/>
                </a:solidFill>
                <a:latin typeface="+mj-lt"/>
                <a:ea typeface="Roboto" panose="02000000000000000000" pitchFamily="2" charset="0"/>
                <a:cs typeface="Roboto" panose="02000000000000000000" pitchFamily="2" charset="0"/>
              </a:rPr>
              <a:t>natural language interface for quick answers about Technical-Pedagogical Dossiers</a:t>
            </a:r>
            <a:r>
              <a:rPr lang="en-US" sz="1200" dirty="0">
                <a:solidFill>
                  <a:srgbClr val="000000"/>
                </a:solidFill>
                <a:latin typeface="+mj-lt"/>
                <a:ea typeface="Roboto" panose="02000000000000000000" pitchFamily="2" charset="0"/>
                <a:cs typeface="Roboto" panose="02000000000000000000" pitchFamily="2" charset="0"/>
              </a:rPr>
              <a:t> for each course. This computational platform will utilize a generative AI library (Open.AI https://platform.openai.com/) and the corporate environment of Microsoft SharePoint and Active Directory.</a:t>
            </a:r>
          </a:p>
          <a:p>
            <a:endParaRPr lang="pt-PT" sz="1100" dirty="0"/>
          </a:p>
        </p:txBody>
      </p:sp>
      <p:sp>
        <p:nvSpPr>
          <p:cNvPr id="55" name="CaixaDeTexto 54">
            <a:extLst>
              <a:ext uri="{FF2B5EF4-FFF2-40B4-BE49-F238E27FC236}">
                <a16:creationId xmlns:a16="http://schemas.microsoft.com/office/drawing/2014/main" id="{A54D12D1-9DEB-C912-D1F6-4B4AD4F58B21}"/>
              </a:ext>
            </a:extLst>
          </p:cNvPr>
          <p:cNvSpPr txBox="1"/>
          <p:nvPr/>
        </p:nvSpPr>
        <p:spPr>
          <a:xfrm>
            <a:off x="4943702" y="2200376"/>
            <a:ext cx="1670334" cy="2575064"/>
          </a:xfrm>
          <a:prstGeom prst="rect">
            <a:avLst/>
          </a:prstGeom>
          <a:noFill/>
        </p:spPr>
        <p:txBody>
          <a:bodyPr wrap="square" rtlCol="0">
            <a:spAutoFit/>
          </a:bodyPr>
          <a:lstStyle/>
          <a:p>
            <a:pPr>
              <a:lnSpc>
                <a:spcPts val="1400"/>
              </a:lnSpc>
            </a:pPr>
            <a:r>
              <a:rPr lang="en-US" sz="1200" b="1" dirty="0">
                <a:solidFill>
                  <a:srgbClr val="000000"/>
                </a:solidFill>
                <a:latin typeface="+mj-lt"/>
                <a:ea typeface="Roboto" panose="02000000000000000000" pitchFamily="2" charset="0"/>
                <a:cs typeface="Roboto" panose="02000000000000000000" pitchFamily="2" charset="0"/>
              </a:rPr>
              <a:t>Efficiency: </a:t>
            </a:r>
            <a:r>
              <a:rPr lang="en-US" sz="1200" dirty="0">
                <a:solidFill>
                  <a:srgbClr val="000000"/>
                </a:solidFill>
                <a:latin typeface="+mj-lt"/>
                <a:ea typeface="Roboto" panose="02000000000000000000" pitchFamily="2" charset="0"/>
                <a:cs typeface="Roboto" panose="02000000000000000000" pitchFamily="2" charset="0"/>
              </a:rPr>
              <a:t>Faster access to information, reducing search time. </a:t>
            </a:r>
          </a:p>
          <a:p>
            <a:pPr>
              <a:lnSpc>
                <a:spcPts val="1400"/>
              </a:lnSpc>
            </a:pPr>
            <a:endParaRPr lang="en-US" sz="1200" dirty="0">
              <a:solidFill>
                <a:srgbClr val="000000"/>
              </a:solidFill>
              <a:latin typeface="+mj-lt"/>
              <a:ea typeface="Roboto" panose="02000000000000000000" pitchFamily="2" charset="0"/>
              <a:cs typeface="Roboto" panose="02000000000000000000" pitchFamily="2" charset="0"/>
            </a:endParaRPr>
          </a:p>
          <a:p>
            <a:pPr>
              <a:lnSpc>
                <a:spcPts val="1400"/>
              </a:lnSpc>
            </a:pPr>
            <a:r>
              <a:rPr lang="en-US" sz="1200" b="1" dirty="0">
                <a:solidFill>
                  <a:srgbClr val="000000"/>
                </a:solidFill>
                <a:latin typeface="+mj-lt"/>
                <a:ea typeface="Roboto" panose="02000000000000000000" pitchFamily="2" charset="0"/>
                <a:cs typeface="Roboto" panose="02000000000000000000" pitchFamily="2" charset="0"/>
              </a:rPr>
              <a:t>Accessibility: </a:t>
            </a:r>
            <a:r>
              <a:rPr lang="en-US" sz="1200" dirty="0">
                <a:solidFill>
                  <a:srgbClr val="000000"/>
                </a:solidFill>
                <a:latin typeface="+mj-lt"/>
                <a:ea typeface="Roboto" panose="02000000000000000000" pitchFamily="2" charset="0"/>
                <a:cs typeface="Roboto" panose="02000000000000000000" pitchFamily="2" charset="0"/>
              </a:rPr>
              <a:t>Simple, natural language queries for all users.</a:t>
            </a:r>
          </a:p>
          <a:p>
            <a:pPr>
              <a:lnSpc>
                <a:spcPts val="1400"/>
              </a:lnSpc>
            </a:pPr>
            <a:endParaRPr lang="en-US" sz="1200" dirty="0">
              <a:solidFill>
                <a:srgbClr val="000000"/>
              </a:solidFill>
              <a:latin typeface="+mj-lt"/>
              <a:ea typeface="Roboto" panose="02000000000000000000" pitchFamily="2" charset="0"/>
              <a:cs typeface="Roboto" panose="02000000000000000000" pitchFamily="2" charset="0"/>
            </a:endParaRPr>
          </a:p>
          <a:p>
            <a:pPr>
              <a:lnSpc>
                <a:spcPts val="1400"/>
              </a:lnSpc>
            </a:pPr>
            <a:r>
              <a:rPr lang="en-US" sz="1200" b="1" dirty="0">
                <a:solidFill>
                  <a:srgbClr val="000000"/>
                </a:solidFill>
                <a:latin typeface="+mj-lt"/>
                <a:ea typeface="Roboto" panose="02000000000000000000" pitchFamily="2" charset="0"/>
                <a:cs typeface="Roboto" panose="02000000000000000000" pitchFamily="2" charset="0"/>
              </a:rPr>
              <a:t>Streamlined: </a:t>
            </a:r>
            <a:r>
              <a:rPr lang="en-US" sz="1200" dirty="0">
                <a:solidFill>
                  <a:srgbClr val="000000"/>
                </a:solidFill>
                <a:latin typeface="+mj-lt"/>
                <a:ea typeface="Roboto" panose="02000000000000000000" pitchFamily="2" charset="0"/>
                <a:cs typeface="Roboto" panose="02000000000000000000" pitchFamily="2" charset="0"/>
              </a:rPr>
              <a:t>Integration ensures up-to-date, easily accessible data.</a:t>
            </a:r>
          </a:p>
          <a:p>
            <a:endParaRPr lang="en-US" sz="1100" dirty="0">
              <a:solidFill>
                <a:srgbClr val="000000"/>
              </a:solidFill>
              <a:latin typeface="+mj-lt"/>
              <a:ea typeface="Roboto" panose="02000000000000000000" pitchFamily="2" charset="0"/>
              <a:cs typeface="Roboto" panose="02000000000000000000" pitchFamily="2" charset="0"/>
            </a:endParaRPr>
          </a:p>
          <a:p>
            <a:endParaRPr lang="en-US" sz="1100" dirty="0">
              <a:solidFill>
                <a:srgbClr val="000000"/>
              </a:solidFill>
              <a:latin typeface="+mj-lt"/>
              <a:ea typeface="Roboto" panose="02000000000000000000" pitchFamily="2" charset="0"/>
              <a:cs typeface="Roboto" panose="02000000000000000000" pitchFamily="2" charset="0"/>
            </a:endParaRPr>
          </a:p>
          <a:p>
            <a:endParaRPr lang="pt-PT" sz="1100" dirty="0"/>
          </a:p>
        </p:txBody>
      </p:sp>
      <p:sp>
        <p:nvSpPr>
          <p:cNvPr id="56" name="CaixaDeTexto 55">
            <a:extLst>
              <a:ext uri="{FF2B5EF4-FFF2-40B4-BE49-F238E27FC236}">
                <a16:creationId xmlns:a16="http://schemas.microsoft.com/office/drawing/2014/main" id="{30197CF5-A675-1CCC-8C53-C4659DA4E961}"/>
              </a:ext>
            </a:extLst>
          </p:cNvPr>
          <p:cNvSpPr txBox="1"/>
          <p:nvPr/>
        </p:nvSpPr>
        <p:spPr>
          <a:xfrm>
            <a:off x="7092666" y="2168169"/>
            <a:ext cx="1670334" cy="646331"/>
          </a:xfrm>
          <a:prstGeom prst="rect">
            <a:avLst/>
          </a:prstGeom>
          <a:noFill/>
        </p:spPr>
        <p:txBody>
          <a:bodyPr wrap="square" rtlCol="0">
            <a:spAutoFit/>
          </a:bodyPr>
          <a:lstStyle/>
          <a:p>
            <a:r>
              <a:rPr lang="en-US" sz="1200" dirty="0">
                <a:latin typeface="+mj-lt"/>
              </a:rPr>
              <a:t>Project is almost complete and in the testing phase.</a:t>
            </a:r>
            <a:endParaRPr lang="pt-PT" sz="1200" dirty="0"/>
          </a:p>
        </p:txBody>
      </p:sp>
      <p:sp>
        <p:nvSpPr>
          <p:cNvPr id="57" name="TextBox 13">
            <a:extLst>
              <a:ext uri="{FF2B5EF4-FFF2-40B4-BE49-F238E27FC236}">
                <a16:creationId xmlns:a16="http://schemas.microsoft.com/office/drawing/2014/main" id="{18E3F245-A459-DE90-ACF2-CEF2E8453B96}"/>
              </a:ext>
            </a:extLst>
          </p:cNvPr>
          <p:cNvSpPr txBox="1"/>
          <p:nvPr/>
        </p:nvSpPr>
        <p:spPr>
          <a:xfrm>
            <a:off x="3711022" y="562278"/>
            <a:ext cx="1535374" cy="461665"/>
          </a:xfrm>
          <a:prstGeom prst="rect">
            <a:avLst/>
          </a:prstGeom>
          <a:noFill/>
        </p:spPr>
        <p:txBody>
          <a:bodyPr wrap="square" rtlCol="0">
            <a:spAutoFit/>
          </a:bodyPr>
          <a:lstStyle/>
          <a:p>
            <a:pPr algn="ctr"/>
            <a:r>
              <a:rPr lang="en-US" sz="2400" b="1" dirty="0">
                <a:ea typeface="Roboto" panose="02000000000000000000" pitchFamily="2" charset="0"/>
                <a:cs typeface="Poppins" panose="00000500000000000000" pitchFamily="2" charset="0"/>
              </a:rPr>
              <a:t>Chat DTP</a:t>
            </a:r>
          </a:p>
        </p:txBody>
      </p:sp>
      <p:pic>
        <p:nvPicPr>
          <p:cNvPr id="59" name="Gráfico 58" descr="Ponto de Interrogação destaque">
            <a:extLst>
              <a:ext uri="{FF2B5EF4-FFF2-40B4-BE49-F238E27FC236}">
                <a16:creationId xmlns:a16="http://schemas.microsoft.com/office/drawing/2014/main" id="{B82A140E-743B-3447-E34E-38D9CC2152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25281" y="1398560"/>
            <a:ext cx="429043" cy="429043"/>
          </a:xfrm>
          <a:prstGeom prst="rect">
            <a:avLst/>
          </a:prstGeom>
        </p:spPr>
      </p:pic>
      <p:pic>
        <p:nvPicPr>
          <p:cNvPr id="61" name="Gráfico 60" descr="Lâmpada e engrenagem destaque">
            <a:extLst>
              <a:ext uri="{FF2B5EF4-FFF2-40B4-BE49-F238E27FC236}">
                <a16:creationId xmlns:a16="http://schemas.microsoft.com/office/drawing/2014/main" id="{36AD6D51-A69D-5C82-DE4B-F6AE7780440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81889" y="1407189"/>
            <a:ext cx="403162" cy="403162"/>
          </a:xfrm>
          <a:prstGeom prst="rect">
            <a:avLst/>
          </a:prstGeom>
        </p:spPr>
      </p:pic>
      <p:pic>
        <p:nvPicPr>
          <p:cNvPr id="65" name="Gráfico 64" descr="Crescimento Empresarial destaque">
            <a:extLst>
              <a:ext uri="{FF2B5EF4-FFF2-40B4-BE49-F238E27FC236}">
                <a16:creationId xmlns:a16="http://schemas.microsoft.com/office/drawing/2014/main" id="{7D02A318-385B-64BD-410B-574826C2D8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047118" y="1441694"/>
            <a:ext cx="362677" cy="362677"/>
          </a:xfrm>
          <a:prstGeom prst="rect">
            <a:avLst/>
          </a:prstGeom>
        </p:spPr>
      </p:pic>
      <p:pic>
        <p:nvPicPr>
          <p:cNvPr id="67" name="Gráfico 66" descr="Prancheta: com vistos destaque">
            <a:extLst>
              <a:ext uri="{FF2B5EF4-FFF2-40B4-BE49-F238E27FC236}">
                <a16:creationId xmlns:a16="http://schemas.microsoft.com/office/drawing/2014/main" id="{E17538AF-9F54-3E11-AC32-07D321E946E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144003" y="1400697"/>
            <a:ext cx="407189" cy="407189"/>
          </a:xfrm>
          <a:prstGeom prst="rect">
            <a:avLst/>
          </a:prstGeom>
        </p:spPr>
      </p:pic>
    </p:spTree>
    <p:extLst>
      <p:ext uri="{BB962C8B-B14F-4D97-AF65-F5344CB8AC3E}">
        <p14:creationId xmlns:p14="http://schemas.microsoft.com/office/powerpoint/2010/main" val="258849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6" grpId="0"/>
      <p:bldP spid="44"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307481" y="2545847"/>
            <a:ext cx="2035969" cy="1564481"/>
            <a:chOff x="8399463" y="3068638"/>
            <a:chExt cx="2714625" cy="2085974"/>
          </a:xfrm>
        </p:grpSpPr>
        <p:sp>
          <p:nvSpPr>
            <p:cNvPr id="10" name="Freeform 6"/>
            <p:cNvSpPr>
              <a:spLocks/>
            </p:cNvSpPr>
            <p:nvPr/>
          </p:nvSpPr>
          <p:spPr bwMode="auto">
            <a:xfrm>
              <a:off x="8399463" y="3149600"/>
              <a:ext cx="2714625" cy="2005012"/>
            </a:xfrm>
            <a:custGeom>
              <a:avLst/>
              <a:gdLst>
                <a:gd name="T0" fmla="*/ 0 w 1710"/>
                <a:gd name="T1" fmla="*/ 0 h 1263"/>
                <a:gd name="T2" fmla="*/ 305 w 1710"/>
                <a:gd name="T3" fmla="*/ 631 h 1263"/>
                <a:gd name="T4" fmla="*/ 0 w 1710"/>
                <a:gd name="T5" fmla="*/ 1263 h 1263"/>
                <a:gd name="T6" fmla="*/ 0 w 1710"/>
                <a:gd name="T7" fmla="*/ 1263 h 1263"/>
                <a:gd name="T8" fmla="*/ 1406 w 1710"/>
                <a:gd name="T9" fmla="*/ 1263 h 1263"/>
                <a:gd name="T10" fmla="*/ 1710 w 1710"/>
                <a:gd name="T11" fmla="*/ 631 h 1263"/>
                <a:gd name="T12" fmla="*/ 1406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5" y="631"/>
                  </a:lnTo>
                  <a:lnTo>
                    <a:pt x="0" y="1263"/>
                  </a:lnTo>
                  <a:lnTo>
                    <a:pt x="0" y="1263"/>
                  </a:lnTo>
                  <a:lnTo>
                    <a:pt x="1406" y="1263"/>
                  </a:lnTo>
                  <a:lnTo>
                    <a:pt x="1710" y="631"/>
                  </a:lnTo>
                  <a:lnTo>
                    <a:pt x="1406" y="0"/>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1" name="Line 7"/>
            <p:cNvSpPr>
              <a:spLocks noChangeShapeType="1"/>
            </p:cNvSpPr>
            <p:nvPr/>
          </p:nvSpPr>
          <p:spPr bwMode="auto">
            <a:xfrm flipH="1">
              <a:off x="8636000" y="3149600"/>
              <a:ext cx="1773238" cy="0"/>
            </a:xfrm>
            <a:prstGeom prst="line">
              <a:avLst/>
            </a:prstGeom>
            <a:noFill/>
            <a:ln w="381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2" name="Freeform 8"/>
            <p:cNvSpPr>
              <a:spLocks/>
            </p:cNvSpPr>
            <p:nvPr/>
          </p:nvSpPr>
          <p:spPr bwMode="auto">
            <a:xfrm>
              <a:off x="1024572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30" name="Group 29"/>
          <p:cNvGrpSpPr/>
          <p:nvPr/>
        </p:nvGrpSpPr>
        <p:grpSpPr>
          <a:xfrm>
            <a:off x="4485824" y="2545847"/>
            <a:ext cx="2035969" cy="1564481"/>
            <a:chOff x="5970588" y="3068638"/>
            <a:chExt cx="2714625" cy="2085974"/>
          </a:xfrm>
        </p:grpSpPr>
        <p:sp>
          <p:nvSpPr>
            <p:cNvPr id="13" name="Freeform 9"/>
            <p:cNvSpPr>
              <a:spLocks/>
            </p:cNvSpPr>
            <p:nvPr/>
          </p:nvSpPr>
          <p:spPr bwMode="auto">
            <a:xfrm>
              <a:off x="5970588" y="3149600"/>
              <a:ext cx="2714625" cy="2005012"/>
            </a:xfrm>
            <a:custGeom>
              <a:avLst/>
              <a:gdLst>
                <a:gd name="T0" fmla="*/ 0 w 1710"/>
                <a:gd name="T1" fmla="*/ 0 h 1263"/>
                <a:gd name="T2" fmla="*/ 304 w 1710"/>
                <a:gd name="T3" fmla="*/ 631 h 1263"/>
                <a:gd name="T4" fmla="*/ 0 w 1710"/>
                <a:gd name="T5" fmla="*/ 1263 h 1263"/>
                <a:gd name="T6" fmla="*/ 0 w 1710"/>
                <a:gd name="T7" fmla="*/ 1263 h 1263"/>
                <a:gd name="T8" fmla="*/ 1405 w 1710"/>
                <a:gd name="T9" fmla="*/ 1263 h 1263"/>
                <a:gd name="T10" fmla="*/ 1710 w 1710"/>
                <a:gd name="T11" fmla="*/ 631 h 1263"/>
                <a:gd name="T12" fmla="*/ 1405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4" y="631"/>
                  </a:lnTo>
                  <a:lnTo>
                    <a:pt x="0" y="1263"/>
                  </a:lnTo>
                  <a:lnTo>
                    <a:pt x="0" y="1263"/>
                  </a:lnTo>
                  <a:lnTo>
                    <a:pt x="1405" y="1263"/>
                  </a:lnTo>
                  <a:lnTo>
                    <a:pt x="1710" y="631"/>
                  </a:lnTo>
                  <a:lnTo>
                    <a:pt x="1405" y="0"/>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4" name="Line 10"/>
            <p:cNvSpPr>
              <a:spLocks noChangeShapeType="1"/>
            </p:cNvSpPr>
            <p:nvPr/>
          </p:nvSpPr>
          <p:spPr bwMode="auto">
            <a:xfrm flipH="1">
              <a:off x="6205538" y="3149600"/>
              <a:ext cx="1774825"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5" name="Freeform 11"/>
            <p:cNvSpPr>
              <a:spLocks/>
            </p:cNvSpPr>
            <p:nvPr/>
          </p:nvSpPr>
          <p:spPr bwMode="auto">
            <a:xfrm>
              <a:off x="7816850"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6" name="Line 12"/>
            <p:cNvSpPr>
              <a:spLocks noChangeShapeType="1"/>
            </p:cNvSpPr>
            <p:nvPr/>
          </p:nvSpPr>
          <p:spPr bwMode="auto">
            <a:xfrm>
              <a:off x="8201025" y="3149600"/>
              <a:ext cx="198438"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29" name="Group 28"/>
          <p:cNvGrpSpPr/>
          <p:nvPr/>
        </p:nvGrpSpPr>
        <p:grpSpPr>
          <a:xfrm>
            <a:off x="2662977" y="2545847"/>
            <a:ext cx="2037160" cy="1564481"/>
            <a:chOff x="3540125" y="3068638"/>
            <a:chExt cx="2716213" cy="2085974"/>
          </a:xfrm>
        </p:grpSpPr>
        <p:sp>
          <p:nvSpPr>
            <p:cNvPr id="17" name="Freeform 13"/>
            <p:cNvSpPr>
              <a:spLocks/>
            </p:cNvSpPr>
            <p:nvPr/>
          </p:nvSpPr>
          <p:spPr bwMode="auto">
            <a:xfrm>
              <a:off x="3540125" y="3149600"/>
              <a:ext cx="2716213" cy="2005012"/>
            </a:xfrm>
            <a:custGeom>
              <a:avLst/>
              <a:gdLst>
                <a:gd name="T0" fmla="*/ 0 w 1711"/>
                <a:gd name="T1" fmla="*/ 0 h 1263"/>
                <a:gd name="T2" fmla="*/ 305 w 1711"/>
                <a:gd name="T3" fmla="*/ 631 h 1263"/>
                <a:gd name="T4" fmla="*/ 0 w 1711"/>
                <a:gd name="T5" fmla="*/ 1263 h 1263"/>
                <a:gd name="T6" fmla="*/ 0 w 1711"/>
                <a:gd name="T7" fmla="*/ 1263 h 1263"/>
                <a:gd name="T8" fmla="*/ 1406 w 1711"/>
                <a:gd name="T9" fmla="*/ 1263 h 1263"/>
                <a:gd name="T10" fmla="*/ 1711 w 1711"/>
                <a:gd name="T11" fmla="*/ 631 h 1263"/>
                <a:gd name="T12" fmla="*/ 1406 w 1711"/>
                <a:gd name="T13" fmla="*/ 0 h 1263"/>
                <a:gd name="T14" fmla="*/ 1531 w 1711"/>
                <a:gd name="T15" fmla="*/ 0 h 1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1" h="1263">
                  <a:moveTo>
                    <a:pt x="0" y="0"/>
                  </a:moveTo>
                  <a:lnTo>
                    <a:pt x="305" y="631"/>
                  </a:lnTo>
                  <a:lnTo>
                    <a:pt x="0" y="1263"/>
                  </a:lnTo>
                  <a:lnTo>
                    <a:pt x="0" y="1263"/>
                  </a:lnTo>
                  <a:lnTo>
                    <a:pt x="1406" y="1263"/>
                  </a:lnTo>
                  <a:lnTo>
                    <a:pt x="1711" y="631"/>
                  </a:lnTo>
                  <a:lnTo>
                    <a:pt x="1406" y="0"/>
                  </a:lnTo>
                  <a:lnTo>
                    <a:pt x="1531" y="0"/>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8" name="Line 14"/>
            <p:cNvSpPr>
              <a:spLocks noChangeShapeType="1"/>
            </p:cNvSpPr>
            <p:nvPr/>
          </p:nvSpPr>
          <p:spPr bwMode="auto">
            <a:xfrm flipH="1">
              <a:off x="3773488" y="3149600"/>
              <a:ext cx="1778000" cy="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9" name="Freeform 15"/>
            <p:cNvSpPr>
              <a:spLocks/>
            </p:cNvSpPr>
            <p:nvPr/>
          </p:nvSpPr>
          <p:spPr bwMode="auto">
            <a:xfrm>
              <a:off x="538797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28" name="Group 27"/>
          <p:cNvGrpSpPr/>
          <p:nvPr/>
        </p:nvGrpSpPr>
        <p:grpSpPr>
          <a:xfrm>
            <a:off x="841321" y="2545847"/>
            <a:ext cx="2035969" cy="1564481"/>
            <a:chOff x="1111250" y="3068638"/>
            <a:chExt cx="2714625" cy="2085974"/>
          </a:xfrm>
        </p:grpSpPr>
        <p:sp>
          <p:nvSpPr>
            <p:cNvPr id="20" name="Freeform 16"/>
            <p:cNvSpPr>
              <a:spLocks/>
            </p:cNvSpPr>
            <p:nvPr/>
          </p:nvSpPr>
          <p:spPr bwMode="auto">
            <a:xfrm>
              <a:off x="1111250" y="3149600"/>
              <a:ext cx="2714625" cy="2005012"/>
            </a:xfrm>
            <a:custGeom>
              <a:avLst/>
              <a:gdLst>
                <a:gd name="T0" fmla="*/ 0 w 1710"/>
                <a:gd name="T1" fmla="*/ 0 h 1263"/>
                <a:gd name="T2" fmla="*/ 0 w 1710"/>
                <a:gd name="T3" fmla="*/ 0 h 1263"/>
                <a:gd name="T4" fmla="*/ 305 w 1710"/>
                <a:gd name="T5" fmla="*/ 631 h 1263"/>
                <a:gd name="T6" fmla="*/ 0 w 1710"/>
                <a:gd name="T7" fmla="*/ 1263 h 1263"/>
                <a:gd name="T8" fmla="*/ 0 w 1710"/>
                <a:gd name="T9" fmla="*/ 1263 h 1263"/>
                <a:gd name="T10" fmla="*/ 1403 w 1710"/>
                <a:gd name="T11" fmla="*/ 1263 h 1263"/>
                <a:gd name="T12" fmla="*/ 1710 w 1710"/>
                <a:gd name="T13" fmla="*/ 631 h 1263"/>
                <a:gd name="T14" fmla="*/ 1403 w 1710"/>
                <a:gd name="T15" fmla="*/ 0 h 1263"/>
                <a:gd name="T16" fmla="*/ 1530 w 1710"/>
                <a:gd name="T17"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0" h="1263">
                  <a:moveTo>
                    <a:pt x="0" y="0"/>
                  </a:moveTo>
                  <a:lnTo>
                    <a:pt x="0" y="0"/>
                  </a:lnTo>
                  <a:lnTo>
                    <a:pt x="305" y="631"/>
                  </a:lnTo>
                  <a:lnTo>
                    <a:pt x="0" y="1263"/>
                  </a:lnTo>
                  <a:lnTo>
                    <a:pt x="0" y="1263"/>
                  </a:lnTo>
                  <a:lnTo>
                    <a:pt x="1403" y="1263"/>
                  </a:lnTo>
                  <a:lnTo>
                    <a:pt x="1710" y="631"/>
                  </a:lnTo>
                  <a:lnTo>
                    <a:pt x="1403" y="0"/>
                  </a:lnTo>
                  <a:lnTo>
                    <a:pt x="1530" y="0"/>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21" name="Line 17"/>
            <p:cNvSpPr>
              <a:spLocks noChangeShapeType="1"/>
            </p:cNvSpPr>
            <p:nvPr/>
          </p:nvSpPr>
          <p:spPr bwMode="auto">
            <a:xfrm flipH="1">
              <a:off x="1343025" y="3149600"/>
              <a:ext cx="1778000" cy="0"/>
            </a:xfrm>
            <a:prstGeom prst="line">
              <a:avLst/>
            </a:prstGeom>
            <a:noFill/>
            <a:ln w="38100" cap="rnd">
              <a:solidFill>
                <a:srgbClr val="70147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22" name="Freeform 18"/>
            <p:cNvSpPr>
              <a:spLocks/>
            </p:cNvSpPr>
            <p:nvPr/>
          </p:nvSpPr>
          <p:spPr bwMode="auto">
            <a:xfrm>
              <a:off x="2954338" y="3068638"/>
              <a:ext cx="166688" cy="157162"/>
            </a:xfrm>
            <a:custGeom>
              <a:avLst/>
              <a:gdLst>
                <a:gd name="T0" fmla="*/ 0 w 105"/>
                <a:gd name="T1" fmla="*/ 0 h 99"/>
                <a:gd name="T2" fmla="*/ 105 w 105"/>
                <a:gd name="T3" fmla="*/ 51 h 99"/>
                <a:gd name="T4" fmla="*/ 0 w 105"/>
                <a:gd name="T5" fmla="*/ 99 h 99"/>
              </a:gdLst>
              <a:ahLst/>
              <a:cxnLst>
                <a:cxn ang="0">
                  <a:pos x="T0" y="T1"/>
                </a:cxn>
                <a:cxn ang="0">
                  <a:pos x="T2" y="T3"/>
                </a:cxn>
                <a:cxn ang="0">
                  <a:pos x="T4" y="T5"/>
                </a:cxn>
              </a:cxnLst>
              <a:rect l="0" t="0" r="r" b="b"/>
              <a:pathLst>
                <a:path w="105" h="99">
                  <a:moveTo>
                    <a:pt x="0" y="0"/>
                  </a:moveTo>
                  <a:lnTo>
                    <a:pt x="105" y="51"/>
                  </a:lnTo>
                  <a:lnTo>
                    <a:pt x="0" y="99"/>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sp>
        <p:nvSpPr>
          <p:cNvPr id="23" name="Rectangle 19"/>
          <p:cNvSpPr>
            <a:spLocks noChangeArrowheads="1"/>
          </p:cNvSpPr>
          <p:nvPr/>
        </p:nvSpPr>
        <p:spPr bwMode="auto">
          <a:xfrm>
            <a:off x="147116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01</a:t>
            </a:r>
            <a:endParaRPr lang="ru-RU" altLang="ru-RU" sz="1350" dirty="0"/>
          </a:p>
        </p:txBody>
      </p:sp>
      <p:sp>
        <p:nvSpPr>
          <p:cNvPr id="24" name="Rectangle 20"/>
          <p:cNvSpPr>
            <a:spLocks noChangeArrowheads="1"/>
          </p:cNvSpPr>
          <p:nvPr/>
        </p:nvSpPr>
        <p:spPr bwMode="auto">
          <a:xfrm>
            <a:off x="3292818"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02</a:t>
            </a:r>
            <a:endParaRPr lang="ru-RU" altLang="ru-RU" sz="1350" dirty="0"/>
          </a:p>
        </p:txBody>
      </p:sp>
      <p:sp>
        <p:nvSpPr>
          <p:cNvPr id="25" name="Rectangle 21"/>
          <p:cNvSpPr>
            <a:spLocks noChangeArrowheads="1"/>
          </p:cNvSpPr>
          <p:nvPr/>
        </p:nvSpPr>
        <p:spPr bwMode="auto">
          <a:xfrm>
            <a:off x="5115665"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03</a:t>
            </a:r>
            <a:endParaRPr lang="ru-RU" altLang="ru-RU" sz="1350" dirty="0"/>
          </a:p>
        </p:txBody>
      </p:sp>
      <p:sp>
        <p:nvSpPr>
          <p:cNvPr id="26" name="Rectangle 22"/>
          <p:cNvSpPr>
            <a:spLocks noChangeArrowheads="1"/>
          </p:cNvSpPr>
          <p:nvPr/>
        </p:nvSpPr>
        <p:spPr bwMode="auto">
          <a:xfrm>
            <a:off x="693851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04</a:t>
            </a:r>
            <a:endParaRPr lang="ru-RU" altLang="ru-RU" sz="1350" dirty="0"/>
          </a:p>
        </p:txBody>
      </p:sp>
      <p:sp>
        <p:nvSpPr>
          <p:cNvPr id="33" name="TextBox 32"/>
          <p:cNvSpPr txBox="1"/>
          <p:nvPr/>
        </p:nvSpPr>
        <p:spPr>
          <a:xfrm>
            <a:off x="1352338" y="3307907"/>
            <a:ext cx="1267301" cy="553998"/>
          </a:xfrm>
          <a:prstGeom prst="rect">
            <a:avLst/>
          </a:prstGeom>
          <a:noFill/>
        </p:spPr>
        <p:txBody>
          <a:bodyPr wrap="square" rtlCol="0">
            <a:spAutoFit/>
          </a:bodyPr>
          <a:lstStyle/>
          <a:p>
            <a:r>
              <a:rPr lang="pt-PT" sz="1000" dirty="0" err="1"/>
              <a:t>Ask</a:t>
            </a:r>
            <a:r>
              <a:rPr lang="pt-PT" sz="1000" dirty="0"/>
              <a:t> a Question (Natural </a:t>
            </a:r>
            <a:r>
              <a:rPr lang="pt-PT" sz="1000" dirty="0" err="1"/>
              <a:t>Language</a:t>
            </a:r>
            <a:r>
              <a:rPr lang="pt-PT" sz="1000" dirty="0"/>
              <a:t> </a:t>
            </a:r>
            <a:r>
              <a:rPr lang="pt-PT" sz="1000" dirty="0" err="1"/>
              <a:t>Query</a:t>
            </a:r>
            <a:r>
              <a:rPr lang="pt-PT" sz="1000" dirty="0"/>
              <a:t>)</a:t>
            </a:r>
            <a:endParaRPr lang="ru-RU" sz="1000" dirty="0">
              <a:ea typeface="Open Sans" panose="020B0606030504020204" pitchFamily="34" charset="0"/>
              <a:cs typeface="Open Sans" panose="020B0606030504020204" pitchFamily="34" charset="0"/>
            </a:endParaRPr>
          </a:p>
        </p:txBody>
      </p:sp>
      <p:sp>
        <p:nvSpPr>
          <p:cNvPr id="34" name="TextBox 33"/>
          <p:cNvSpPr txBox="1"/>
          <p:nvPr/>
        </p:nvSpPr>
        <p:spPr>
          <a:xfrm>
            <a:off x="3188281" y="3307907"/>
            <a:ext cx="1267301" cy="400110"/>
          </a:xfrm>
          <a:prstGeom prst="rect">
            <a:avLst/>
          </a:prstGeom>
          <a:noFill/>
        </p:spPr>
        <p:txBody>
          <a:bodyPr wrap="square" rtlCol="0">
            <a:spAutoFit/>
          </a:bodyPr>
          <a:lstStyle/>
          <a:p>
            <a:r>
              <a:rPr lang="pt-PT" sz="1000" dirty="0"/>
              <a:t>AI Processes </a:t>
            </a:r>
            <a:r>
              <a:rPr lang="pt-PT" sz="1000" dirty="0" err="1"/>
              <a:t>the</a:t>
            </a:r>
            <a:r>
              <a:rPr lang="pt-PT" sz="1000" dirty="0"/>
              <a:t> </a:t>
            </a:r>
            <a:r>
              <a:rPr lang="pt-PT" sz="1000" dirty="0" err="1"/>
              <a:t>Query</a:t>
            </a:r>
            <a:endParaRPr lang="ru-RU" sz="1000" dirty="0">
              <a:ea typeface="Open Sans" panose="020B0606030504020204" pitchFamily="34" charset="0"/>
              <a:cs typeface="Open Sans" panose="020B0606030504020204" pitchFamily="34" charset="0"/>
            </a:endParaRPr>
          </a:p>
        </p:txBody>
      </p:sp>
      <p:sp>
        <p:nvSpPr>
          <p:cNvPr id="35" name="TextBox 34"/>
          <p:cNvSpPr txBox="1"/>
          <p:nvPr/>
        </p:nvSpPr>
        <p:spPr>
          <a:xfrm>
            <a:off x="4965765" y="3307907"/>
            <a:ext cx="1267301" cy="553998"/>
          </a:xfrm>
          <a:prstGeom prst="rect">
            <a:avLst/>
          </a:prstGeom>
          <a:noFill/>
        </p:spPr>
        <p:txBody>
          <a:bodyPr wrap="square" rtlCol="0">
            <a:spAutoFit/>
          </a:bodyPr>
          <a:lstStyle/>
          <a:p>
            <a:r>
              <a:rPr lang="pt-PT" sz="1000" dirty="0" err="1"/>
              <a:t>Retrieve</a:t>
            </a:r>
            <a:r>
              <a:rPr lang="pt-PT" sz="1000" dirty="0"/>
              <a:t> </a:t>
            </a:r>
            <a:r>
              <a:rPr lang="pt-PT" sz="1000" dirty="0" err="1"/>
              <a:t>Information</a:t>
            </a:r>
            <a:r>
              <a:rPr lang="pt-PT" sz="1000" dirty="0"/>
              <a:t> </a:t>
            </a:r>
            <a:r>
              <a:rPr lang="pt-PT" sz="1000" dirty="0" err="1"/>
              <a:t>from</a:t>
            </a:r>
            <a:r>
              <a:rPr lang="pt-PT" sz="1000" dirty="0"/>
              <a:t> Training </a:t>
            </a:r>
            <a:r>
              <a:rPr lang="pt-PT" sz="1000" dirty="0" err="1"/>
              <a:t>Documents</a:t>
            </a:r>
            <a:endParaRPr lang="ru-RU" sz="1000" dirty="0">
              <a:ea typeface="Open Sans" panose="020B0606030504020204" pitchFamily="34" charset="0"/>
              <a:cs typeface="Open Sans" panose="020B0606030504020204" pitchFamily="34" charset="0"/>
            </a:endParaRPr>
          </a:p>
        </p:txBody>
      </p:sp>
      <p:sp>
        <p:nvSpPr>
          <p:cNvPr id="36" name="TextBox 35"/>
          <p:cNvSpPr txBox="1"/>
          <p:nvPr/>
        </p:nvSpPr>
        <p:spPr>
          <a:xfrm>
            <a:off x="6865408" y="3307907"/>
            <a:ext cx="1267301" cy="400110"/>
          </a:xfrm>
          <a:prstGeom prst="rect">
            <a:avLst/>
          </a:prstGeom>
          <a:noFill/>
        </p:spPr>
        <p:txBody>
          <a:bodyPr wrap="square" rtlCol="0">
            <a:spAutoFit/>
          </a:bodyPr>
          <a:lstStyle/>
          <a:p>
            <a:r>
              <a:rPr lang="pt-PT" sz="1000" dirty="0" err="1"/>
              <a:t>Receive</a:t>
            </a:r>
            <a:r>
              <a:rPr lang="pt-PT" sz="1000" dirty="0"/>
              <a:t> </a:t>
            </a:r>
            <a:r>
              <a:rPr lang="pt-PT" sz="1000" dirty="0" err="1"/>
              <a:t>Accurate</a:t>
            </a:r>
            <a:r>
              <a:rPr lang="pt-PT" sz="1000" dirty="0"/>
              <a:t>, </a:t>
            </a:r>
            <a:r>
              <a:rPr lang="pt-PT" sz="1000" dirty="0" err="1"/>
              <a:t>Quick</a:t>
            </a:r>
            <a:r>
              <a:rPr lang="pt-PT" sz="1000" dirty="0"/>
              <a:t> </a:t>
            </a:r>
            <a:r>
              <a:rPr lang="pt-PT" sz="1000" dirty="0" err="1"/>
              <a:t>Answers</a:t>
            </a:r>
            <a:endParaRPr lang="ru-RU" sz="1000" dirty="0">
              <a:ea typeface="Open Sans" panose="020B0606030504020204" pitchFamily="34" charset="0"/>
              <a:cs typeface="Open Sans" panose="020B0606030504020204" pitchFamily="34" charset="0"/>
            </a:endParaRPr>
          </a:p>
        </p:txBody>
      </p:sp>
      <p:sp>
        <p:nvSpPr>
          <p:cNvPr id="2" name="Marcador de Posição do Texto 7">
            <a:extLst>
              <a:ext uri="{FF2B5EF4-FFF2-40B4-BE49-F238E27FC236}">
                <a16:creationId xmlns:a16="http://schemas.microsoft.com/office/drawing/2014/main" id="{39854921-FFF0-8601-D3F7-2282B2B33D9F}"/>
              </a:ext>
            </a:extLst>
          </p:cNvPr>
          <p:cNvSpPr txBox="1">
            <a:spLocks/>
          </p:cNvSpPr>
          <p:nvPr/>
        </p:nvSpPr>
        <p:spPr>
          <a:xfrm>
            <a:off x="342900" y="992051"/>
            <a:ext cx="3485811" cy="1010170"/>
          </a:xfrm>
          <a:prstGeom prst="rect">
            <a:avLst/>
          </a:prstGeom>
        </p:spPr>
        <p:txBody>
          <a:bodyPr/>
          <a:lst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latin typeface="+mn-lt"/>
              </a:rPr>
              <a:t>Chat DTP Workflow: From Question to Instant Information</a:t>
            </a:r>
            <a:endParaRPr lang="pt-PT" sz="2400" b="1" dirty="0">
              <a:latin typeface="+mn-lt"/>
            </a:endParaRPr>
          </a:p>
        </p:txBody>
      </p:sp>
    </p:spTree>
    <p:extLst>
      <p:ext uri="{BB962C8B-B14F-4D97-AF65-F5344CB8AC3E}">
        <p14:creationId xmlns:p14="http://schemas.microsoft.com/office/powerpoint/2010/main" val="1441630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a:extLst>
              <a:ext uri="{FF2B5EF4-FFF2-40B4-BE49-F238E27FC236}">
                <a16:creationId xmlns:a16="http://schemas.microsoft.com/office/drawing/2014/main" id="{74F51283-3E83-1EFF-D2E6-C69D22860FD4}"/>
              </a:ext>
            </a:extLst>
          </p:cNvPr>
          <p:cNvGrpSpPr/>
          <p:nvPr/>
        </p:nvGrpSpPr>
        <p:grpSpPr>
          <a:xfrm>
            <a:off x="6786982" y="2015629"/>
            <a:ext cx="196274" cy="266682"/>
            <a:chOff x="9049310" y="3032570"/>
            <a:chExt cx="261698" cy="355576"/>
          </a:xfrm>
        </p:grpSpPr>
        <p:sp>
          <p:nvSpPr>
            <p:cNvPr id="3" name="Right Triangle 92">
              <a:extLst>
                <a:ext uri="{FF2B5EF4-FFF2-40B4-BE49-F238E27FC236}">
                  <a16:creationId xmlns:a16="http://schemas.microsoft.com/office/drawing/2014/main" id="{F051AF0B-DE70-5C81-A0EE-C25CB0190B0C}"/>
                </a:ext>
              </a:extLst>
            </p:cNvPr>
            <p:cNvSpPr/>
            <p:nvPr/>
          </p:nvSpPr>
          <p:spPr>
            <a:xfrm rot="16200000" flipH="1">
              <a:off x="9002371" y="3079509"/>
              <a:ext cx="355575" cy="2616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ight Triangle 93">
              <a:extLst>
                <a:ext uri="{FF2B5EF4-FFF2-40B4-BE49-F238E27FC236}">
                  <a16:creationId xmlns:a16="http://schemas.microsoft.com/office/drawing/2014/main" id="{BAF2ADF0-0FEE-B37C-CA65-5DF67F7ECE8E}"/>
                </a:ext>
              </a:extLst>
            </p:cNvPr>
            <p:cNvSpPr/>
            <p:nvPr/>
          </p:nvSpPr>
          <p:spPr>
            <a:xfrm rot="16200000" flipH="1">
              <a:off x="9002371" y="3079510"/>
              <a:ext cx="355575" cy="261698"/>
            </a:xfrm>
            <a:prstGeom prst="rtTriangl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 name="Group 96">
            <a:extLst>
              <a:ext uri="{FF2B5EF4-FFF2-40B4-BE49-F238E27FC236}">
                <a16:creationId xmlns:a16="http://schemas.microsoft.com/office/drawing/2014/main" id="{D126BE2F-2589-E6C7-9B99-0982341C3AEF}"/>
              </a:ext>
            </a:extLst>
          </p:cNvPr>
          <p:cNvGrpSpPr/>
          <p:nvPr/>
        </p:nvGrpSpPr>
        <p:grpSpPr>
          <a:xfrm>
            <a:off x="4651655" y="2015629"/>
            <a:ext cx="196274" cy="266682"/>
            <a:chOff x="6202207" y="3032570"/>
            <a:chExt cx="261698" cy="355576"/>
          </a:xfrm>
          <a:solidFill>
            <a:srgbClr val="711371"/>
          </a:solidFill>
        </p:grpSpPr>
        <p:sp>
          <p:nvSpPr>
            <p:cNvPr id="6" name="Right Triangle 80">
              <a:extLst>
                <a:ext uri="{FF2B5EF4-FFF2-40B4-BE49-F238E27FC236}">
                  <a16:creationId xmlns:a16="http://schemas.microsoft.com/office/drawing/2014/main" id="{46CAF75C-3881-D7F1-0802-59B3B31361E0}"/>
                </a:ext>
              </a:extLst>
            </p:cNvPr>
            <p:cNvSpPr/>
            <p:nvPr/>
          </p:nvSpPr>
          <p:spPr>
            <a:xfrm rot="16200000" flipH="1">
              <a:off x="6155268"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Triangle 81">
              <a:extLst>
                <a:ext uri="{FF2B5EF4-FFF2-40B4-BE49-F238E27FC236}">
                  <a16:creationId xmlns:a16="http://schemas.microsoft.com/office/drawing/2014/main" id="{FAFAF396-F572-C83D-2546-D07B03BF8AAB}"/>
                </a:ext>
              </a:extLst>
            </p:cNvPr>
            <p:cNvSpPr/>
            <p:nvPr/>
          </p:nvSpPr>
          <p:spPr>
            <a:xfrm rot="16200000" flipH="1">
              <a:off x="6155268"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 name="Group 95">
            <a:extLst>
              <a:ext uri="{FF2B5EF4-FFF2-40B4-BE49-F238E27FC236}">
                <a16:creationId xmlns:a16="http://schemas.microsoft.com/office/drawing/2014/main" id="{3D109D7D-8517-52D2-369C-806093D76A12}"/>
              </a:ext>
            </a:extLst>
          </p:cNvPr>
          <p:cNvGrpSpPr/>
          <p:nvPr/>
        </p:nvGrpSpPr>
        <p:grpSpPr>
          <a:xfrm>
            <a:off x="2516328" y="2015629"/>
            <a:ext cx="196274" cy="266682"/>
            <a:chOff x="3355104" y="3032570"/>
            <a:chExt cx="261698" cy="355576"/>
          </a:xfrm>
          <a:solidFill>
            <a:schemeClr val="bg1">
              <a:lumMod val="50000"/>
            </a:schemeClr>
          </a:solidFill>
        </p:grpSpPr>
        <p:sp>
          <p:nvSpPr>
            <p:cNvPr id="9" name="Right Triangle 68">
              <a:extLst>
                <a:ext uri="{FF2B5EF4-FFF2-40B4-BE49-F238E27FC236}">
                  <a16:creationId xmlns:a16="http://schemas.microsoft.com/office/drawing/2014/main" id="{A9BA7781-729B-1CF1-1F99-9E342D282BA1}"/>
                </a:ext>
              </a:extLst>
            </p:cNvPr>
            <p:cNvSpPr/>
            <p:nvPr/>
          </p:nvSpPr>
          <p:spPr>
            <a:xfrm rot="16200000" flipH="1">
              <a:off x="3308165"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Triangle 69">
              <a:extLst>
                <a:ext uri="{FF2B5EF4-FFF2-40B4-BE49-F238E27FC236}">
                  <a16:creationId xmlns:a16="http://schemas.microsoft.com/office/drawing/2014/main" id="{3ECAE32E-492F-21C9-F0D2-F99E8CCC2D02}"/>
                </a:ext>
              </a:extLst>
            </p:cNvPr>
            <p:cNvSpPr/>
            <p:nvPr/>
          </p:nvSpPr>
          <p:spPr>
            <a:xfrm rot="16200000" flipH="1">
              <a:off x="3308165"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1" name="Group 56">
            <a:extLst>
              <a:ext uri="{FF2B5EF4-FFF2-40B4-BE49-F238E27FC236}">
                <a16:creationId xmlns:a16="http://schemas.microsoft.com/office/drawing/2014/main" id="{AC2CC4AC-FCA4-8AB6-F9FE-26704B5D0F64}"/>
              </a:ext>
            </a:extLst>
          </p:cNvPr>
          <p:cNvGrpSpPr/>
          <p:nvPr/>
        </p:nvGrpSpPr>
        <p:grpSpPr>
          <a:xfrm>
            <a:off x="381001" y="2015629"/>
            <a:ext cx="196274" cy="266682"/>
            <a:chOff x="508001" y="3009420"/>
            <a:chExt cx="261698" cy="355576"/>
          </a:xfrm>
          <a:solidFill>
            <a:srgbClr val="711371"/>
          </a:solidFill>
        </p:grpSpPr>
        <p:sp>
          <p:nvSpPr>
            <p:cNvPr id="12" name="Right Triangle 41">
              <a:extLst>
                <a:ext uri="{FF2B5EF4-FFF2-40B4-BE49-F238E27FC236}">
                  <a16:creationId xmlns:a16="http://schemas.microsoft.com/office/drawing/2014/main" id="{E13A0EC7-DE2B-E719-FC69-F88392B7AD8A}"/>
                </a:ext>
              </a:extLst>
            </p:cNvPr>
            <p:cNvSpPr/>
            <p:nvPr/>
          </p:nvSpPr>
          <p:spPr>
            <a:xfrm rot="16200000" flipH="1">
              <a:off x="461062" y="305635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Triangle 55">
              <a:extLst>
                <a:ext uri="{FF2B5EF4-FFF2-40B4-BE49-F238E27FC236}">
                  <a16:creationId xmlns:a16="http://schemas.microsoft.com/office/drawing/2014/main" id="{E53982B4-0CA2-E5EA-F7BC-96140F10ADBF}"/>
                </a:ext>
              </a:extLst>
            </p:cNvPr>
            <p:cNvSpPr/>
            <p:nvPr/>
          </p:nvSpPr>
          <p:spPr>
            <a:xfrm rot="16200000" flipH="1">
              <a:off x="461062" y="305636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4" name="Group 8">
            <a:extLst>
              <a:ext uri="{FF2B5EF4-FFF2-40B4-BE49-F238E27FC236}">
                <a16:creationId xmlns:a16="http://schemas.microsoft.com/office/drawing/2014/main" id="{E01F4B42-0AC3-8599-BB7E-3BD3A36FA6DE}"/>
              </a:ext>
            </a:extLst>
          </p:cNvPr>
          <p:cNvGrpSpPr/>
          <p:nvPr/>
        </p:nvGrpSpPr>
        <p:grpSpPr>
          <a:xfrm>
            <a:off x="577275" y="902816"/>
            <a:ext cx="627966" cy="3564957"/>
            <a:chOff x="563734" y="1549569"/>
            <a:chExt cx="807866" cy="4925658"/>
          </a:xfrm>
        </p:grpSpPr>
        <p:sp>
          <p:nvSpPr>
            <p:cNvPr id="15" name="Rectangle 5">
              <a:extLst>
                <a:ext uri="{FF2B5EF4-FFF2-40B4-BE49-F238E27FC236}">
                  <a16:creationId xmlns:a16="http://schemas.microsoft.com/office/drawing/2014/main" id="{B60CCCA8-94C0-02EF-4EC4-D71218798422}"/>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6">
              <a:extLst>
                <a:ext uri="{FF2B5EF4-FFF2-40B4-BE49-F238E27FC236}">
                  <a16:creationId xmlns:a16="http://schemas.microsoft.com/office/drawing/2014/main" id="{DC57E58E-EB90-51E6-2575-BBAF7270C9E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42">
            <a:extLst>
              <a:ext uri="{FF2B5EF4-FFF2-40B4-BE49-F238E27FC236}">
                <a16:creationId xmlns:a16="http://schemas.microsoft.com/office/drawing/2014/main" id="{72423DA8-F3DE-C811-453D-502BDED1C98D}"/>
              </a:ext>
            </a:extLst>
          </p:cNvPr>
          <p:cNvGrpSpPr/>
          <p:nvPr/>
        </p:nvGrpSpPr>
        <p:grpSpPr>
          <a:xfrm>
            <a:off x="381001" y="1225657"/>
            <a:ext cx="1962381" cy="789971"/>
            <a:chOff x="508001" y="1956125"/>
            <a:chExt cx="2616508" cy="1053294"/>
          </a:xfrm>
          <a:solidFill>
            <a:srgbClr val="711371"/>
          </a:solidFill>
        </p:grpSpPr>
        <p:sp>
          <p:nvSpPr>
            <p:cNvPr id="18" name="Rectangle: Top Corners Rounded 9">
              <a:extLst>
                <a:ext uri="{FF2B5EF4-FFF2-40B4-BE49-F238E27FC236}">
                  <a16:creationId xmlns:a16="http://schemas.microsoft.com/office/drawing/2014/main" id="{70D8375B-1286-58A1-F8E6-ACC8F1A13FD5}"/>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C5E8122F-C1F2-16C7-3936-6F4B95BD8C87}"/>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40">
            <a:extLst>
              <a:ext uri="{FF2B5EF4-FFF2-40B4-BE49-F238E27FC236}">
                <a16:creationId xmlns:a16="http://schemas.microsoft.com/office/drawing/2014/main" id="{59DDD192-7143-2088-5C04-10E428D714C2}"/>
              </a:ext>
            </a:extLst>
          </p:cNvPr>
          <p:cNvSpPr/>
          <p:nvPr/>
        </p:nvSpPr>
        <p:spPr>
          <a:xfrm flipH="1">
            <a:off x="483254" y="1512920"/>
            <a:ext cx="1135748" cy="215444"/>
          </a:xfrm>
          <a:prstGeom prst="rect">
            <a:avLst/>
          </a:prstGeom>
        </p:spPr>
        <p:txBody>
          <a:bodyPr wrap="square" lIns="0" tIns="0" rIns="0" bIns="0" anchor="ctr">
            <a:spAutoFit/>
          </a:bodyPr>
          <a:lstStyle/>
          <a:p>
            <a:pPr algn="ctr"/>
            <a:r>
              <a:rPr lang="en-US" sz="1400" b="1" dirty="0">
                <a:solidFill>
                  <a:schemeClr val="bg1"/>
                </a:solidFill>
              </a:rPr>
              <a:t>The Problem</a:t>
            </a:r>
          </a:p>
        </p:txBody>
      </p:sp>
      <p:grpSp>
        <p:nvGrpSpPr>
          <p:cNvPr id="22" name="Group 60">
            <a:extLst>
              <a:ext uri="{FF2B5EF4-FFF2-40B4-BE49-F238E27FC236}">
                <a16:creationId xmlns:a16="http://schemas.microsoft.com/office/drawing/2014/main" id="{E58E1852-6368-EB4D-9C34-6594C74DEFBB}"/>
              </a:ext>
            </a:extLst>
          </p:cNvPr>
          <p:cNvGrpSpPr/>
          <p:nvPr/>
        </p:nvGrpSpPr>
        <p:grpSpPr>
          <a:xfrm>
            <a:off x="2712602" y="902816"/>
            <a:ext cx="627966" cy="3564957"/>
            <a:chOff x="563734" y="1549569"/>
            <a:chExt cx="807866" cy="4925658"/>
          </a:xfrm>
        </p:grpSpPr>
        <p:sp>
          <p:nvSpPr>
            <p:cNvPr id="23" name="Rectangle 66">
              <a:extLst>
                <a:ext uri="{FF2B5EF4-FFF2-40B4-BE49-F238E27FC236}">
                  <a16:creationId xmlns:a16="http://schemas.microsoft.com/office/drawing/2014/main" id="{AE7C751E-1577-7002-223E-051139F0DFE4}"/>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67">
              <a:extLst>
                <a:ext uri="{FF2B5EF4-FFF2-40B4-BE49-F238E27FC236}">
                  <a16:creationId xmlns:a16="http://schemas.microsoft.com/office/drawing/2014/main" id="{FD9B8204-DC70-73ED-BFAB-2D8FC40D2B3B}"/>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61">
            <a:extLst>
              <a:ext uri="{FF2B5EF4-FFF2-40B4-BE49-F238E27FC236}">
                <a16:creationId xmlns:a16="http://schemas.microsoft.com/office/drawing/2014/main" id="{EBC604FE-6658-FC7C-AE16-89B90454808B}"/>
              </a:ext>
            </a:extLst>
          </p:cNvPr>
          <p:cNvGrpSpPr/>
          <p:nvPr/>
        </p:nvGrpSpPr>
        <p:grpSpPr>
          <a:xfrm>
            <a:off x="2516328" y="1225657"/>
            <a:ext cx="1962381" cy="789971"/>
            <a:chOff x="508001" y="1956125"/>
            <a:chExt cx="2616508" cy="1053294"/>
          </a:xfrm>
          <a:solidFill>
            <a:schemeClr val="bg1">
              <a:lumMod val="65000"/>
            </a:schemeClr>
          </a:solidFill>
        </p:grpSpPr>
        <p:sp>
          <p:nvSpPr>
            <p:cNvPr id="26" name="Rectangle: Top Corners Rounded 64">
              <a:extLst>
                <a:ext uri="{FF2B5EF4-FFF2-40B4-BE49-F238E27FC236}">
                  <a16:creationId xmlns:a16="http://schemas.microsoft.com/office/drawing/2014/main" id="{9CD86832-CD7C-9202-8E98-61C968696861}"/>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CA64E390-5C6B-6FA3-1265-DFBB6B1D67F0}"/>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Rectangle 63">
            <a:extLst>
              <a:ext uri="{FF2B5EF4-FFF2-40B4-BE49-F238E27FC236}">
                <a16:creationId xmlns:a16="http://schemas.microsoft.com/office/drawing/2014/main" id="{F75A16AE-FAD4-8BBC-0836-8CC0CC0AA7E4}"/>
              </a:ext>
            </a:extLst>
          </p:cNvPr>
          <p:cNvSpPr/>
          <p:nvPr/>
        </p:nvSpPr>
        <p:spPr>
          <a:xfrm flipH="1">
            <a:off x="2618581" y="1512920"/>
            <a:ext cx="1135748" cy="215444"/>
          </a:xfrm>
          <a:prstGeom prst="rect">
            <a:avLst/>
          </a:prstGeom>
        </p:spPr>
        <p:txBody>
          <a:bodyPr wrap="square" lIns="0" tIns="0" rIns="0" bIns="0" anchor="ctr">
            <a:spAutoFit/>
          </a:bodyPr>
          <a:lstStyle/>
          <a:p>
            <a:pPr algn="ctr"/>
            <a:r>
              <a:rPr lang="en-US" sz="1400" b="1" dirty="0">
                <a:solidFill>
                  <a:schemeClr val="bg1"/>
                </a:solidFill>
              </a:rPr>
              <a:t>The Solution</a:t>
            </a:r>
          </a:p>
        </p:txBody>
      </p:sp>
      <p:sp>
        <p:nvSpPr>
          <p:cNvPr id="32" name="Rectangle 79">
            <a:extLst>
              <a:ext uri="{FF2B5EF4-FFF2-40B4-BE49-F238E27FC236}">
                <a16:creationId xmlns:a16="http://schemas.microsoft.com/office/drawing/2014/main" id="{065CFC9B-B483-95B4-A1D3-6C6A466A8065}"/>
              </a:ext>
            </a:extLst>
          </p:cNvPr>
          <p:cNvSpPr/>
          <p:nvPr/>
        </p:nvSpPr>
        <p:spPr>
          <a:xfrm rot="16200000">
            <a:off x="3379435" y="2371312"/>
            <a:ext cx="3564957" cy="627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Top Corners Rounded 76">
            <a:extLst>
              <a:ext uri="{FF2B5EF4-FFF2-40B4-BE49-F238E27FC236}">
                <a16:creationId xmlns:a16="http://schemas.microsoft.com/office/drawing/2014/main" id="{F812C898-A874-83C0-956B-DBC1E1F89BBE}"/>
              </a:ext>
            </a:extLst>
          </p:cNvPr>
          <p:cNvSpPr/>
          <p:nvPr/>
        </p:nvSpPr>
        <p:spPr>
          <a:xfrm rot="5400000">
            <a:off x="5237860" y="639452"/>
            <a:ext cx="789971" cy="1962381"/>
          </a:xfrm>
          <a:prstGeom prst="round2SameRect">
            <a:avLst>
              <a:gd name="adj1" fmla="val 50000"/>
              <a:gd name="adj2" fmla="val 0"/>
            </a:avLst>
          </a:pr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A35DFBEE-FFA4-A8FD-E96A-DCA6BD9B5D2A}"/>
              </a:ext>
            </a:extLst>
          </p:cNvPr>
          <p:cNvSpPr/>
          <p:nvPr/>
        </p:nvSpPr>
        <p:spPr>
          <a:xfrm>
            <a:off x="5939667" y="1352153"/>
            <a:ext cx="536978" cy="536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75">
            <a:extLst>
              <a:ext uri="{FF2B5EF4-FFF2-40B4-BE49-F238E27FC236}">
                <a16:creationId xmlns:a16="http://schemas.microsoft.com/office/drawing/2014/main" id="{CC3E892B-5107-9B10-DC0F-FF67EFCB1E25}"/>
              </a:ext>
            </a:extLst>
          </p:cNvPr>
          <p:cNvSpPr/>
          <p:nvPr/>
        </p:nvSpPr>
        <p:spPr>
          <a:xfrm flipH="1">
            <a:off x="4753909" y="1405199"/>
            <a:ext cx="1135748" cy="430887"/>
          </a:xfrm>
          <a:prstGeom prst="rect">
            <a:avLst/>
          </a:prstGeom>
        </p:spPr>
        <p:txBody>
          <a:bodyPr wrap="square" lIns="0" tIns="0" rIns="0" bIns="0" anchor="ctr">
            <a:spAutoFit/>
          </a:bodyPr>
          <a:lstStyle/>
          <a:p>
            <a:pPr algn="ctr"/>
            <a:r>
              <a:rPr lang="en-US" sz="1400" b="1" dirty="0">
                <a:solidFill>
                  <a:schemeClr val="bg1"/>
                </a:solidFill>
              </a:rPr>
              <a:t>Expected Benefits</a:t>
            </a:r>
          </a:p>
        </p:txBody>
      </p:sp>
      <p:grpSp>
        <p:nvGrpSpPr>
          <p:cNvPr id="37" name="Group 84">
            <a:extLst>
              <a:ext uri="{FF2B5EF4-FFF2-40B4-BE49-F238E27FC236}">
                <a16:creationId xmlns:a16="http://schemas.microsoft.com/office/drawing/2014/main" id="{6FD90A9D-E6D4-F3B2-07EA-A6107F396C0F}"/>
              </a:ext>
            </a:extLst>
          </p:cNvPr>
          <p:cNvGrpSpPr/>
          <p:nvPr/>
        </p:nvGrpSpPr>
        <p:grpSpPr>
          <a:xfrm>
            <a:off x="6983257" y="902816"/>
            <a:ext cx="627966" cy="3564957"/>
            <a:chOff x="563734" y="1549569"/>
            <a:chExt cx="807866" cy="4925658"/>
          </a:xfrm>
        </p:grpSpPr>
        <p:sp>
          <p:nvSpPr>
            <p:cNvPr id="38" name="Rectangle 90">
              <a:extLst>
                <a:ext uri="{FF2B5EF4-FFF2-40B4-BE49-F238E27FC236}">
                  <a16:creationId xmlns:a16="http://schemas.microsoft.com/office/drawing/2014/main" id="{27020C83-6557-8B41-C23B-74BBF7995F86}"/>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91">
              <a:extLst>
                <a:ext uri="{FF2B5EF4-FFF2-40B4-BE49-F238E27FC236}">
                  <a16:creationId xmlns:a16="http://schemas.microsoft.com/office/drawing/2014/main" id="{0FF34903-6DE9-2690-6450-BB2F617D16B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85">
            <a:extLst>
              <a:ext uri="{FF2B5EF4-FFF2-40B4-BE49-F238E27FC236}">
                <a16:creationId xmlns:a16="http://schemas.microsoft.com/office/drawing/2014/main" id="{1CBBAB64-F1DD-C293-4744-62355FE7D520}"/>
              </a:ext>
            </a:extLst>
          </p:cNvPr>
          <p:cNvGrpSpPr/>
          <p:nvPr/>
        </p:nvGrpSpPr>
        <p:grpSpPr>
          <a:xfrm>
            <a:off x="6786983" y="1225657"/>
            <a:ext cx="1962381" cy="789971"/>
            <a:chOff x="508001" y="1956125"/>
            <a:chExt cx="2616508" cy="1053294"/>
          </a:xfrm>
          <a:solidFill>
            <a:schemeClr val="bg1">
              <a:lumMod val="65000"/>
            </a:schemeClr>
          </a:solidFill>
        </p:grpSpPr>
        <p:sp>
          <p:nvSpPr>
            <p:cNvPr id="41" name="Rectangle: Top Corners Rounded 88">
              <a:extLst>
                <a:ext uri="{FF2B5EF4-FFF2-40B4-BE49-F238E27FC236}">
                  <a16:creationId xmlns:a16="http://schemas.microsoft.com/office/drawing/2014/main" id="{3393F735-585B-129B-5FDF-F0038DACEDB6}"/>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FEA15B22-A4E8-67CC-9DC5-D5E6714E905B}"/>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Rectangle 87">
            <a:extLst>
              <a:ext uri="{FF2B5EF4-FFF2-40B4-BE49-F238E27FC236}">
                <a16:creationId xmlns:a16="http://schemas.microsoft.com/office/drawing/2014/main" id="{4CF9B1E5-43C1-8880-8DF9-AB441D8640F6}"/>
              </a:ext>
            </a:extLst>
          </p:cNvPr>
          <p:cNvSpPr/>
          <p:nvPr/>
        </p:nvSpPr>
        <p:spPr>
          <a:xfrm flipH="1">
            <a:off x="6889236" y="1512920"/>
            <a:ext cx="1135748" cy="215444"/>
          </a:xfrm>
          <a:prstGeom prst="rect">
            <a:avLst/>
          </a:prstGeom>
        </p:spPr>
        <p:txBody>
          <a:bodyPr wrap="square" lIns="0" tIns="0" rIns="0" bIns="0" anchor="ctr">
            <a:spAutoFit/>
          </a:bodyPr>
          <a:lstStyle/>
          <a:p>
            <a:pPr algn="ctr"/>
            <a:r>
              <a:rPr lang="en-US" sz="1400" b="1" dirty="0">
                <a:solidFill>
                  <a:schemeClr val="bg1"/>
                </a:solidFill>
              </a:rPr>
              <a:t>STATUS</a:t>
            </a:r>
          </a:p>
        </p:txBody>
      </p:sp>
      <p:sp>
        <p:nvSpPr>
          <p:cNvPr id="53" name="CaixaDeTexto 52">
            <a:extLst>
              <a:ext uri="{FF2B5EF4-FFF2-40B4-BE49-F238E27FC236}">
                <a16:creationId xmlns:a16="http://schemas.microsoft.com/office/drawing/2014/main" id="{68CFCD57-F160-BCB1-69A7-4627E3A8658F}"/>
              </a:ext>
            </a:extLst>
          </p:cNvPr>
          <p:cNvSpPr txBox="1"/>
          <p:nvPr/>
        </p:nvSpPr>
        <p:spPr>
          <a:xfrm>
            <a:off x="733245" y="2216989"/>
            <a:ext cx="1670334" cy="1520994"/>
          </a:xfrm>
          <a:prstGeom prst="rect">
            <a:avLst/>
          </a:prstGeom>
          <a:noFill/>
        </p:spPr>
        <p:txBody>
          <a:bodyPr wrap="square" rtlCol="0">
            <a:spAutoFit/>
          </a:bodyPr>
          <a:lstStyle/>
          <a:p>
            <a:pPr>
              <a:lnSpc>
                <a:spcPts val="1400"/>
              </a:lnSpc>
            </a:pPr>
            <a:r>
              <a:rPr lang="en-US" sz="1100" b="1" dirty="0">
                <a:solidFill>
                  <a:srgbClr val="000000"/>
                </a:solidFill>
                <a:latin typeface="+mj-lt"/>
                <a:ea typeface="Roboto" panose="02000000000000000000" pitchFamily="2" charset="0"/>
                <a:cs typeface="Roboto" panose="02000000000000000000" pitchFamily="2" charset="0"/>
              </a:rPr>
              <a:t>Lack of consolidated data from various sources </a:t>
            </a:r>
            <a:r>
              <a:rPr lang="en-US" sz="1100" dirty="0">
                <a:solidFill>
                  <a:srgbClr val="000000"/>
                </a:solidFill>
                <a:latin typeface="+mj-lt"/>
                <a:ea typeface="Roboto" panose="02000000000000000000" pitchFamily="2" charset="0"/>
                <a:cs typeface="Roboto" panose="02000000000000000000" pitchFamily="2" charset="0"/>
              </a:rPr>
              <a:t>to effectively manage and support training, making it difficult to assess results and plan for organizational performance.</a:t>
            </a:r>
            <a:endParaRPr lang="pt-PT" sz="1100" dirty="0"/>
          </a:p>
        </p:txBody>
      </p:sp>
      <p:sp>
        <p:nvSpPr>
          <p:cNvPr id="54" name="CaixaDeTexto 53">
            <a:extLst>
              <a:ext uri="{FF2B5EF4-FFF2-40B4-BE49-F238E27FC236}">
                <a16:creationId xmlns:a16="http://schemas.microsoft.com/office/drawing/2014/main" id="{D14AE1C9-DD4C-9898-A128-B8E475674B57}"/>
              </a:ext>
            </a:extLst>
          </p:cNvPr>
          <p:cNvSpPr txBox="1"/>
          <p:nvPr/>
        </p:nvSpPr>
        <p:spPr>
          <a:xfrm>
            <a:off x="2808374" y="2216989"/>
            <a:ext cx="1763625" cy="1697901"/>
          </a:xfrm>
          <a:prstGeom prst="rect">
            <a:avLst/>
          </a:prstGeom>
          <a:noFill/>
        </p:spPr>
        <p:txBody>
          <a:bodyPr wrap="square" rtlCol="0">
            <a:spAutoFit/>
          </a:bodyPr>
          <a:lstStyle/>
          <a:p>
            <a:pPr>
              <a:lnSpc>
                <a:spcPts val="1400"/>
              </a:lnSpc>
            </a:pPr>
            <a:r>
              <a:rPr lang="en-US" sz="1100" dirty="0">
                <a:solidFill>
                  <a:srgbClr val="000000"/>
                </a:solidFill>
                <a:latin typeface="+mj-lt"/>
                <a:ea typeface="Roboto" panose="02000000000000000000" pitchFamily="2" charset="0"/>
                <a:cs typeface="Roboto" panose="02000000000000000000" pitchFamily="2" charset="0"/>
              </a:rPr>
              <a:t>The FORMANDO 360 project </a:t>
            </a:r>
            <a:r>
              <a:rPr lang="en-US" sz="1100" b="1" dirty="0">
                <a:solidFill>
                  <a:srgbClr val="000000"/>
                </a:solidFill>
                <a:latin typeface="+mj-lt"/>
                <a:ea typeface="Roboto" panose="02000000000000000000" pitchFamily="2" charset="0"/>
                <a:cs typeface="Roboto" panose="02000000000000000000" pitchFamily="2" charset="0"/>
              </a:rPr>
              <a:t>uses Microsoft Fabric and AI to gather and consolidate data from multiple platforms</a:t>
            </a:r>
            <a:r>
              <a:rPr lang="en-US" sz="1100" dirty="0">
                <a:solidFill>
                  <a:srgbClr val="000000"/>
                </a:solidFill>
                <a:latin typeface="+mj-lt"/>
                <a:ea typeface="Roboto" panose="02000000000000000000" pitchFamily="2" charset="0"/>
                <a:cs typeface="Roboto" panose="02000000000000000000" pitchFamily="2" charset="0"/>
              </a:rPr>
              <a:t>, enabling better analysis and evaluation of training outcomes.</a:t>
            </a:r>
          </a:p>
          <a:p>
            <a:endParaRPr lang="pt-PT" sz="1100" dirty="0"/>
          </a:p>
        </p:txBody>
      </p:sp>
      <p:sp>
        <p:nvSpPr>
          <p:cNvPr id="55" name="CaixaDeTexto 54">
            <a:extLst>
              <a:ext uri="{FF2B5EF4-FFF2-40B4-BE49-F238E27FC236}">
                <a16:creationId xmlns:a16="http://schemas.microsoft.com/office/drawing/2014/main" id="{A54D12D1-9DEB-C912-D1F6-4B4AD4F58B21}"/>
              </a:ext>
            </a:extLst>
          </p:cNvPr>
          <p:cNvSpPr txBox="1"/>
          <p:nvPr/>
        </p:nvSpPr>
        <p:spPr>
          <a:xfrm>
            <a:off x="4943702" y="2200376"/>
            <a:ext cx="1670334" cy="2877711"/>
          </a:xfrm>
          <a:prstGeom prst="rect">
            <a:avLst/>
          </a:prstGeom>
          <a:noFill/>
        </p:spPr>
        <p:txBody>
          <a:bodyPr wrap="square" rtlCol="0">
            <a:spAutoFit/>
          </a:bodyPr>
          <a:lstStyle/>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Improved Decision-Making: </a:t>
            </a:r>
            <a:r>
              <a:rPr lang="en-US" sz="1100" dirty="0">
                <a:solidFill>
                  <a:srgbClr val="000000"/>
                </a:solidFill>
                <a:latin typeface="+mj-lt"/>
                <a:ea typeface="Roboto" panose="02000000000000000000" pitchFamily="2" charset="0"/>
                <a:cs typeface="Roboto" panose="02000000000000000000" pitchFamily="2" charset="0"/>
              </a:rPr>
              <a:t>Access to consolidated data allows for more informed decisions in training management.</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Enhanced Planning: </a:t>
            </a:r>
            <a:r>
              <a:rPr lang="en-US" sz="1100" dirty="0">
                <a:solidFill>
                  <a:srgbClr val="000000"/>
                </a:solidFill>
                <a:latin typeface="+mj-lt"/>
                <a:ea typeface="Roboto" panose="02000000000000000000" pitchFamily="2" charset="0"/>
                <a:cs typeface="Roboto" panose="02000000000000000000" pitchFamily="2" charset="0"/>
              </a:rPr>
              <a:t>Supports the planning and evaluation of organizational performance through analytics.</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Streamlined Processes: </a:t>
            </a:r>
            <a:r>
              <a:rPr lang="en-US" sz="1100" dirty="0">
                <a:solidFill>
                  <a:srgbClr val="000000"/>
                </a:solidFill>
                <a:latin typeface="+mj-lt"/>
                <a:ea typeface="Roboto" panose="02000000000000000000" pitchFamily="2" charset="0"/>
                <a:cs typeface="Roboto" panose="02000000000000000000" pitchFamily="2" charset="0"/>
              </a:rPr>
              <a:t>Easier data management from multiple sources in one platform.</a:t>
            </a:r>
          </a:p>
        </p:txBody>
      </p:sp>
      <p:sp>
        <p:nvSpPr>
          <p:cNvPr id="56" name="CaixaDeTexto 55">
            <a:extLst>
              <a:ext uri="{FF2B5EF4-FFF2-40B4-BE49-F238E27FC236}">
                <a16:creationId xmlns:a16="http://schemas.microsoft.com/office/drawing/2014/main" id="{30197CF5-A675-1CCC-8C53-C4659DA4E961}"/>
              </a:ext>
            </a:extLst>
          </p:cNvPr>
          <p:cNvSpPr txBox="1"/>
          <p:nvPr/>
        </p:nvSpPr>
        <p:spPr>
          <a:xfrm>
            <a:off x="7092666" y="2168169"/>
            <a:ext cx="1670334" cy="261610"/>
          </a:xfrm>
          <a:prstGeom prst="rect">
            <a:avLst/>
          </a:prstGeom>
          <a:noFill/>
        </p:spPr>
        <p:txBody>
          <a:bodyPr wrap="square" rtlCol="0">
            <a:spAutoFit/>
          </a:bodyPr>
          <a:lstStyle/>
          <a:p>
            <a:r>
              <a:rPr lang="en-US" sz="1100" dirty="0">
                <a:latin typeface="+mj-lt"/>
              </a:rPr>
              <a:t>In development.</a:t>
            </a:r>
            <a:endParaRPr lang="pt-PT" sz="1100" dirty="0"/>
          </a:p>
        </p:txBody>
      </p:sp>
      <p:sp>
        <p:nvSpPr>
          <p:cNvPr id="57" name="TextBox 13">
            <a:extLst>
              <a:ext uri="{FF2B5EF4-FFF2-40B4-BE49-F238E27FC236}">
                <a16:creationId xmlns:a16="http://schemas.microsoft.com/office/drawing/2014/main" id="{18E3F245-A459-DE90-ACF2-CEF2E8453B96}"/>
              </a:ext>
            </a:extLst>
          </p:cNvPr>
          <p:cNvSpPr txBox="1"/>
          <p:nvPr/>
        </p:nvSpPr>
        <p:spPr>
          <a:xfrm>
            <a:off x="3498751" y="579244"/>
            <a:ext cx="2134094" cy="461665"/>
          </a:xfrm>
          <a:prstGeom prst="rect">
            <a:avLst/>
          </a:prstGeom>
          <a:noFill/>
        </p:spPr>
        <p:txBody>
          <a:bodyPr wrap="square" rtlCol="0">
            <a:spAutoFit/>
          </a:bodyPr>
          <a:lstStyle/>
          <a:p>
            <a:pPr algn="ctr"/>
            <a:r>
              <a:rPr lang="en-US" sz="2400" b="1" dirty="0" err="1">
                <a:ea typeface="Roboto" panose="02000000000000000000" pitchFamily="2" charset="0"/>
                <a:cs typeface="Poppins" panose="00000500000000000000" pitchFamily="2" charset="0"/>
              </a:rPr>
              <a:t>Formando</a:t>
            </a:r>
            <a:r>
              <a:rPr lang="en-US" sz="2400" b="1" dirty="0">
                <a:ea typeface="Roboto" panose="02000000000000000000" pitchFamily="2" charset="0"/>
                <a:cs typeface="Poppins" panose="00000500000000000000" pitchFamily="2" charset="0"/>
              </a:rPr>
              <a:t> 360</a:t>
            </a:r>
          </a:p>
        </p:txBody>
      </p:sp>
      <p:pic>
        <p:nvPicPr>
          <p:cNvPr id="59" name="Gráfico 58" descr="Ponto de Interrogação destaque">
            <a:extLst>
              <a:ext uri="{FF2B5EF4-FFF2-40B4-BE49-F238E27FC236}">
                <a16:creationId xmlns:a16="http://schemas.microsoft.com/office/drawing/2014/main" id="{B82A140E-743B-3447-E34E-38D9CC2152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25281" y="1398560"/>
            <a:ext cx="429043" cy="429043"/>
          </a:xfrm>
          <a:prstGeom prst="rect">
            <a:avLst/>
          </a:prstGeom>
        </p:spPr>
      </p:pic>
      <p:pic>
        <p:nvPicPr>
          <p:cNvPr id="61" name="Gráfico 60" descr="Lâmpada e engrenagem destaque">
            <a:extLst>
              <a:ext uri="{FF2B5EF4-FFF2-40B4-BE49-F238E27FC236}">
                <a16:creationId xmlns:a16="http://schemas.microsoft.com/office/drawing/2014/main" id="{36AD6D51-A69D-5C82-DE4B-F6AE7780440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81889" y="1407189"/>
            <a:ext cx="403162" cy="403162"/>
          </a:xfrm>
          <a:prstGeom prst="rect">
            <a:avLst/>
          </a:prstGeom>
        </p:spPr>
      </p:pic>
      <p:pic>
        <p:nvPicPr>
          <p:cNvPr id="65" name="Gráfico 64" descr="Crescimento Empresarial destaque">
            <a:extLst>
              <a:ext uri="{FF2B5EF4-FFF2-40B4-BE49-F238E27FC236}">
                <a16:creationId xmlns:a16="http://schemas.microsoft.com/office/drawing/2014/main" id="{7D02A318-385B-64BD-410B-574826C2D8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047118" y="1441694"/>
            <a:ext cx="362677" cy="362677"/>
          </a:xfrm>
          <a:prstGeom prst="rect">
            <a:avLst/>
          </a:prstGeom>
        </p:spPr>
      </p:pic>
      <p:pic>
        <p:nvPicPr>
          <p:cNvPr id="67" name="Gráfico 66" descr="Prancheta: com vistos destaque">
            <a:extLst>
              <a:ext uri="{FF2B5EF4-FFF2-40B4-BE49-F238E27FC236}">
                <a16:creationId xmlns:a16="http://schemas.microsoft.com/office/drawing/2014/main" id="{E17538AF-9F54-3E11-AC32-07D321E946E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144003" y="1400697"/>
            <a:ext cx="407189" cy="407189"/>
          </a:xfrm>
          <a:prstGeom prst="rect">
            <a:avLst/>
          </a:prstGeom>
        </p:spPr>
      </p:pic>
    </p:spTree>
    <p:extLst>
      <p:ext uri="{BB962C8B-B14F-4D97-AF65-F5344CB8AC3E}">
        <p14:creationId xmlns:p14="http://schemas.microsoft.com/office/powerpoint/2010/main" val="368576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6" grpId="0"/>
      <p:bldP spid="44"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ED580D59-AA07-9392-C6B2-A861BC50F935}"/>
              </a:ext>
            </a:extLst>
          </p:cNvPr>
          <p:cNvGrpSpPr/>
          <p:nvPr/>
        </p:nvGrpSpPr>
        <p:grpSpPr>
          <a:xfrm>
            <a:off x="6307481" y="2545847"/>
            <a:ext cx="2035969" cy="1564481"/>
            <a:chOff x="8399463" y="3068638"/>
            <a:chExt cx="2714625" cy="2085974"/>
          </a:xfrm>
        </p:grpSpPr>
        <p:sp>
          <p:nvSpPr>
            <p:cNvPr id="3" name="Freeform 6">
              <a:extLst>
                <a:ext uri="{FF2B5EF4-FFF2-40B4-BE49-F238E27FC236}">
                  <a16:creationId xmlns:a16="http://schemas.microsoft.com/office/drawing/2014/main" id="{79A1882E-F14D-F964-7C53-6E12705E6B3D}"/>
                </a:ext>
              </a:extLst>
            </p:cNvPr>
            <p:cNvSpPr>
              <a:spLocks/>
            </p:cNvSpPr>
            <p:nvPr/>
          </p:nvSpPr>
          <p:spPr bwMode="auto">
            <a:xfrm>
              <a:off x="8399463" y="3149600"/>
              <a:ext cx="2714625" cy="2005012"/>
            </a:xfrm>
            <a:custGeom>
              <a:avLst/>
              <a:gdLst>
                <a:gd name="T0" fmla="*/ 0 w 1710"/>
                <a:gd name="T1" fmla="*/ 0 h 1263"/>
                <a:gd name="T2" fmla="*/ 305 w 1710"/>
                <a:gd name="T3" fmla="*/ 631 h 1263"/>
                <a:gd name="T4" fmla="*/ 0 w 1710"/>
                <a:gd name="T5" fmla="*/ 1263 h 1263"/>
                <a:gd name="T6" fmla="*/ 0 w 1710"/>
                <a:gd name="T7" fmla="*/ 1263 h 1263"/>
                <a:gd name="T8" fmla="*/ 1406 w 1710"/>
                <a:gd name="T9" fmla="*/ 1263 h 1263"/>
                <a:gd name="T10" fmla="*/ 1710 w 1710"/>
                <a:gd name="T11" fmla="*/ 631 h 1263"/>
                <a:gd name="T12" fmla="*/ 1406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5" y="631"/>
                  </a:lnTo>
                  <a:lnTo>
                    <a:pt x="0" y="1263"/>
                  </a:lnTo>
                  <a:lnTo>
                    <a:pt x="0" y="1263"/>
                  </a:lnTo>
                  <a:lnTo>
                    <a:pt x="1406" y="1263"/>
                  </a:lnTo>
                  <a:lnTo>
                    <a:pt x="1710" y="631"/>
                  </a:lnTo>
                  <a:lnTo>
                    <a:pt x="1406" y="0"/>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4" name="Line 7">
              <a:extLst>
                <a:ext uri="{FF2B5EF4-FFF2-40B4-BE49-F238E27FC236}">
                  <a16:creationId xmlns:a16="http://schemas.microsoft.com/office/drawing/2014/main" id="{6370C542-5730-5778-22B7-64B70808D84F}"/>
                </a:ext>
              </a:extLst>
            </p:cNvPr>
            <p:cNvSpPr>
              <a:spLocks noChangeShapeType="1"/>
            </p:cNvSpPr>
            <p:nvPr/>
          </p:nvSpPr>
          <p:spPr bwMode="auto">
            <a:xfrm flipH="1">
              <a:off x="8636000" y="3149600"/>
              <a:ext cx="1773238" cy="0"/>
            </a:xfrm>
            <a:prstGeom prst="line">
              <a:avLst/>
            </a:prstGeom>
            <a:noFill/>
            <a:ln w="381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5" name="Freeform 8">
              <a:extLst>
                <a:ext uri="{FF2B5EF4-FFF2-40B4-BE49-F238E27FC236}">
                  <a16:creationId xmlns:a16="http://schemas.microsoft.com/office/drawing/2014/main" id="{0B41208D-C562-98B0-E1B4-32BEC4F38B4A}"/>
                </a:ext>
              </a:extLst>
            </p:cNvPr>
            <p:cNvSpPr>
              <a:spLocks/>
            </p:cNvSpPr>
            <p:nvPr/>
          </p:nvSpPr>
          <p:spPr bwMode="auto">
            <a:xfrm>
              <a:off x="1024572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6" name="Group 29">
            <a:extLst>
              <a:ext uri="{FF2B5EF4-FFF2-40B4-BE49-F238E27FC236}">
                <a16:creationId xmlns:a16="http://schemas.microsoft.com/office/drawing/2014/main" id="{C82C7833-21BE-30D3-97B3-227E964AACBF}"/>
              </a:ext>
            </a:extLst>
          </p:cNvPr>
          <p:cNvGrpSpPr/>
          <p:nvPr/>
        </p:nvGrpSpPr>
        <p:grpSpPr>
          <a:xfrm>
            <a:off x="4485824" y="2545847"/>
            <a:ext cx="2035969" cy="1564481"/>
            <a:chOff x="5970588" y="3068638"/>
            <a:chExt cx="2714625" cy="2085974"/>
          </a:xfrm>
        </p:grpSpPr>
        <p:sp>
          <p:nvSpPr>
            <p:cNvPr id="7" name="Freeform 9">
              <a:extLst>
                <a:ext uri="{FF2B5EF4-FFF2-40B4-BE49-F238E27FC236}">
                  <a16:creationId xmlns:a16="http://schemas.microsoft.com/office/drawing/2014/main" id="{0B5A27C3-FACC-F115-74B2-4A47EAECDD99}"/>
                </a:ext>
              </a:extLst>
            </p:cNvPr>
            <p:cNvSpPr>
              <a:spLocks/>
            </p:cNvSpPr>
            <p:nvPr/>
          </p:nvSpPr>
          <p:spPr bwMode="auto">
            <a:xfrm>
              <a:off x="5970588" y="3149600"/>
              <a:ext cx="2714625" cy="2005012"/>
            </a:xfrm>
            <a:custGeom>
              <a:avLst/>
              <a:gdLst>
                <a:gd name="T0" fmla="*/ 0 w 1710"/>
                <a:gd name="T1" fmla="*/ 0 h 1263"/>
                <a:gd name="T2" fmla="*/ 304 w 1710"/>
                <a:gd name="T3" fmla="*/ 631 h 1263"/>
                <a:gd name="T4" fmla="*/ 0 w 1710"/>
                <a:gd name="T5" fmla="*/ 1263 h 1263"/>
                <a:gd name="T6" fmla="*/ 0 w 1710"/>
                <a:gd name="T7" fmla="*/ 1263 h 1263"/>
                <a:gd name="T8" fmla="*/ 1405 w 1710"/>
                <a:gd name="T9" fmla="*/ 1263 h 1263"/>
                <a:gd name="T10" fmla="*/ 1710 w 1710"/>
                <a:gd name="T11" fmla="*/ 631 h 1263"/>
                <a:gd name="T12" fmla="*/ 1405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4" y="631"/>
                  </a:lnTo>
                  <a:lnTo>
                    <a:pt x="0" y="1263"/>
                  </a:lnTo>
                  <a:lnTo>
                    <a:pt x="0" y="1263"/>
                  </a:lnTo>
                  <a:lnTo>
                    <a:pt x="1405" y="1263"/>
                  </a:lnTo>
                  <a:lnTo>
                    <a:pt x="1710" y="631"/>
                  </a:lnTo>
                  <a:lnTo>
                    <a:pt x="1405" y="0"/>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8" name="Line 10">
              <a:extLst>
                <a:ext uri="{FF2B5EF4-FFF2-40B4-BE49-F238E27FC236}">
                  <a16:creationId xmlns:a16="http://schemas.microsoft.com/office/drawing/2014/main" id="{076B20F9-14C5-DF4D-FBA6-9C470195B412}"/>
                </a:ext>
              </a:extLst>
            </p:cNvPr>
            <p:cNvSpPr>
              <a:spLocks noChangeShapeType="1"/>
            </p:cNvSpPr>
            <p:nvPr/>
          </p:nvSpPr>
          <p:spPr bwMode="auto">
            <a:xfrm flipH="1">
              <a:off x="6205538" y="3149600"/>
              <a:ext cx="1774825"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9" name="Freeform 11">
              <a:extLst>
                <a:ext uri="{FF2B5EF4-FFF2-40B4-BE49-F238E27FC236}">
                  <a16:creationId xmlns:a16="http://schemas.microsoft.com/office/drawing/2014/main" id="{0CBBFE5C-396E-4FB9-DE05-4158F6EEC0A4}"/>
                </a:ext>
              </a:extLst>
            </p:cNvPr>
            <p:cNvSpPr>
              <a:spLocks/>
            </p:cNvSpPr>
            <p:nvPr/>
          </p:nvSpPr>
          <p:spPr bwMode="auto">
            <a:xfrm>
              <a:off x="7816850"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2" name="Line 12">
              <a:extLst>
                <a:ext uri="{FF2B5EF4-FFF2-40B4-BE49-F238E27FC236}">
                  <a16:creationId xmlns:a16="http://schemas.microsoft.com/office/drawing/2014/main" id="{09A1C4B6-684D-09EA-3C9B-855E3D3E8DA7}"/>
                </a:ext>
              </a:extLst>
            </p:cNvPr>
            <p:cNvSpPr>
              <a:spLocks noChangeShapeType="1"/>
            </p:cNvSpPr>
            <p:nvPr/>
          </p:nvSpPr>
          <p:spPr bwMode="auto">
            <a:xfrm>
              <a:off x="8201025" y="3149600"/>
              <a:ext cx="198438"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37" name="Group 28">
            <a:extLst>
              <a:ext uri="{FF2B5EF4-FFF2-40B4-BE49-F238E27FC236}">
                <a16:creationId xmlns:a16="http://schemas.microsoft.com/office/drawing/2014/main" id="{D12D5D15-2201-8080-41F6-2E0F91EDAF8F}"/>
              </a:ext>
            </a:extLst>
          </p:cNvPr>
          <p:cNvGrpSpPr/>
          <p:nvPr/>
        </p:nvGrpSpPr>
        <p:grpSpPr>
          <a:xfrm>
            <a:off x="2662977" y="2545847"/>
            <a:ext cx="2037160" cy="1564481"/>
            <a:chOff x="3540125" y="3068638"/>
            <a:chExt cx="2716213" cy="2085974"/>
          </a:xfrm>
        </p:grpSpPr>
        <p:sp>
          <p:nvSpPr>
            <p:cNvPr id="38" name="Freeform 13">
              <a:extLst>
                <a:ext uri="{FF2B5EF4-FFF2-40B4-BE49-F238E27FC236}">
                  <a16:creationId xmlns:a16="http://schemas.microsoft.com/office/drawing/2014/main" id="{607F9BBC-7484-EFDD-7C5C-734ADBB96E78}"/>
                </a:ext>
              </a:extLst>
            </p:cNvPr>
            <p:cNvSpPr>
              <a:spLocks/>
            </p:cNvSpPr>
            <p:nvPr/>
          </p:nvSpPr>
          <p:spPr bwMode="auto">
            <a:xfrm>
              <a:off x="3540125" y="3149600"/>
              <a:ext cx="2716213" cy="2005012"/>
            </a:xfrm>
            <a:custGeom>
              <a:avLst/>
              <a:gdLst>
                <a:gd name="T0" fmla="*/ 0 w 1711"/>
                <a:gd name="T1" fmla="*/ 0 h 1263"/>
                <a:gd name="T2" fmla="*/ 305 w 1711"/>
                <a:gd name="T3" fmla="*/ 631 h 1263"/>
                <a:gd name="T4" fmla="*/ 0 w 1711"/>
                <a:gd name="T5" fmla="*/ 1263 h 1263"/>
                <a:gd name="T6" fmla="*/ 0 w 1711"/>
                <a:gd name="T7" fmla="*/ 1263 h 1263"/>
                <a:gd name="T8" fmla="*/ 1406 w 1711"/>
                <a:gd name="T9" fmla="*/ 1263 h 1263"/>
                <a:gd name="T10" fmla="*/ 1711 w 1711"/>
                <a:gd name="T11" fmla="*/ 631 h 1263"/>
                <a:gd name="T12" fmla="*/ 1406 w 1711"/>
                <a:gd name="T13" fmla="*/ 0 h 1263"/>
                <a:gd name="T14" fmla="*/ 1531 w 1711"/>
                <a:gd name="T15" fmla="*/ 0 h 1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1" h="1263">
                  <a:moveTo>
                    <a:pt x="0" y="0"/>
                  </a:moveTo>
                  <a:lnTo>
                    <a:pt x="305" y="631"/>
                  </a:lnTo>
                  <a:lnTo>
                    <a:pt x="0" y="1263"/>
                  </a:lnTo>
                  <a:lnTo>
                    <a:pt x="0" y="1263"/>
                  </a:lnTo>
                  <a:lnTo>
                    <a:pt x="1406" y="1263"/>
                  </a:lnTo>
                  <a:lnTo>
                    <a:pt x="1711" y="631"/>
                  </a:lnTo>
                  <a:lnTo>
                    <a:pt x="1406" y="0"/>
                  </a:lnTo>
                  <a:lnTo>
                    <a:pt x="1531" y="0"/>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9" name="Line 14">
              <a:extLst>
                <a:ext uri="{FF2B5EF4-FFF2-40B4-BE49-F238E27FC236}">
                  <a16:creationId xmlns:a16="http://schemas.microsoft.com/office/drawing/2014/main" id="{3CFACCC0-BB93-B4EE-D472-1EDDDB4EB4B0}"/>
                </a:ext>
              </a:extLst>
            </p:cNvPr>
            <p:cNvSpPr>
              <a:spLocks noChangeShapeType="1"/>
            </p:cNvSpPr>
            <p:nvPr/>
          </p:nvSpPr>
          <p:spPr bwMode="auto">
            <a:xfrm flipH="1">
              <a:off x="3773488" y="3149600"/>
              <a:ext cx="1778000" cy="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40" name="Freeform 15">
              <a:extLst>
                <a:ext uri="{FF2B5EF4-FFF2-40B4-BE49-F238E27FC236}">
                  <a16:creationId xmlns:a16="http://schemas.microsoft.com/office/drawing/2014/main" id="{9E9BA2BE-B47E-E4FF-6B3B-C4D5D1F46E8D}"/>
                </a:ext>
              </a:extLst>
            </p:cNvPr>
            <p:cNvSpPr>
              <a:spLocks/>
            </p:cNvSpPr>
            <p:nvPr/>
          </p:nvSpPr>
          <p:spPr bwMode="auto">
            <a:xfrm>
              <a:off x="538797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41" name="Group 27">
            <a:extLst>
              <a:ext uri="{FF2B5EF4-FFF2-40B4-BE49-F238E27FC236}">
                <a16:creationId xmlns:a16="http://schemas.microsoft.com/office/drawing/2014/main" id="{67364252-9F28-C409-90D2-060C05D64C95}"/>
              </a:ext>
            </a:extLst>
          </p:cNvPr>
          <p:cNvGrpSpPr/>
          <p:nvPr/>
        </p:nvGrpSpPr>
        <p:grpSpPr>
          <a:xfrm>
            <a:off x="841321" y="2545847"/>
            <a:ext cx="2035969" cy="1564481"/>
            <a:chOff x="1111250" y="3068638"/>
            <a:chExt cx="2714625" cy="2085974"/>
          </a:xfrm>
        </p:grpSpPr>
        <p:sp>
          <p:nvSpPr>
            <p:cNvPr id="42" name="Freeform 16">
              <a:extLst>
                <a:ext uri="{FF2B5EF4-FFF2-40B4-BE49-F238E27FC236}">
                  <a16:creationId xmlns:a16="http://schemas.microsoft.com/office/drawing/2014/main" id="{5BC61097-1B15-68A6-5D9F-A9E7464D6CEE}"/>
                </a:ext>
              </a:extLst>
            </p:cNvPr>
            <p:cNvSpPr>
              <a:spLocks/>
            </p:cNvSpPr>
            <p:nvPr/>
          </p:nvSpPr>
          <p:spPr bwMode="auto">
            <a:xfrm>
              <a:off x="1111250" y="3149600"/>
              <a:ext cx="2714625" cy="2005012"/>
            </a:xfrm>
            <a:custGeom>
              <a:avLst/>
              <a:gdLst>
                <a:gd name="T0" fmla="*/ 0 w 1710"/>
                <a:gd name="T1" fmla="*/ 0 h 1263"/>
                <a:gd name="T2" fmla="*/ 0 w 1710"/>
                <a:gd name="T3" fmla="*/ 0 h 1263"/>
                <a:gd name="T4" fmla="*/ 305 w 1710"/>
                <a:gd name="T5" fmla="*/ 631 h 1263"/>
                <a:gd name="T6" fmla="*/ 0 w 1710"/>
                <a:gd name="T7" fmla="*/ 1263 h 1263"/>
                <a:gd name="T8" fmla="*/ 0 w 1710"/>
                <a:gd name="T9" fmla="*/ 1263 h 1263"/>
                <a:gd name="T10" fmla="*/ 1403 w 1710"/>
                <a:gd name="T11" fmla="*/ 1263 h 1263"/>
                <a:gd name="T12" fmla="*/ 1710 w 1710"/>
                <a:gd name="T13" fmla="*/ 631 h 1263"/>
                <a:gd name="T14" fmla="*/ 1403 w 1710"/>
                <a:gd name="T15" fmla="*/ 0 h 1263"/>
                <a:gd name="T16" fmla="*/ 1530 w 1710"/>
                <a:gd name="T17"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0" h="1263">
                  <a:moveTo>
                    <a:pt x="0" y="0"/>
                  </a:moveTo>
                  <a:lnTo>
                    <a:pt x="0" y="0"/>
                  </a:lnTo>
                  <a:lnTo>
                    <a:pt x="305" y="631"/>
                  </a:lnTo>
                  <a:lnTo>
                    <a:pt x="0" y="1263"/>
                  </a:lnTo>
                  <a:lnTo>
                    <a:pt x="0" y="1263"/>
                  </a:lnTo>
                  <a:lnTo>
                    <a:pt x="1403" y="1263"/>
                  </a:lnTo>
                  <a:lnTo>
                    <a:pt x="1710" y="631"/>
                  </a:lnTo>
                  <a:lnTo>
                    <a:pt x="1403" y="0"/>
                  </a:lnTo>
                  <a:lnTo>
                    <a:pt x="1530" y="0"/>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43" name="Line 17">
              <a:extLst>
                <a:ext uri="{FF2B5EF4-FFF2-40B4-BE49-F238E27FC236}">
                  <a16:creationId xmlns:a16="http://schemas.microsoft.com/office/drawing/2014/main" id="{4F6AF697-EC18-9B09-0889-CF362DD21E5C}"/>
                </a:ext>
              </a:extLst>
            </p:cNvPr>
            <p:cNvSpPr>
              <a:spLocks noChangeShapeType="1"/>
            </p:cNvSpPr>
            <p:nvPr/>
          </p:nvSpPr>
          <p:spPr bwMode="auto">
            <a:xfrm flipH="1">
              <a:off x="1343025" y="3149600"/>
              <a:ext cx="1778000" cy="0"/>
            </a:xfrm>
            <a:prstGeom prst="line">
              <a:avLst/>
            </a:prstGeom>
            <a:noFill/>
            <a:ln w="38100" cap="rnd">
              <a:solidFill>
                <a:srgbClr val="70147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44" name="Freeform 18">
              <a:extLst>
                <a:ext uri="{FF2B5EF4-FFF2-40B4-BE49-F238E27FC236}">
                  <a16:creationId xmlns:a16="http://schemas.microsoft.com/office/drawing/2014/main" id="{181BA959-ED1E-745E-FE54-960BD80D989B}"/>
                </a:ext>
              </a:extLst>
            </p:cNvPr>
            <p:cNvSpPr>
              <a:spLocks/>
            </p:cNvSpPr>
            <p:nvPr/>
          </p:nvSpPr>
          <p:spPr bwMode="auto">
            <a:xfrm>
              <a:off x="2954338" y="3068638"/>
              <a:ext cx="166688" cy="157162"/>
            </a:xfrm>
            <a:custGeom>
              <a:avLst/>
              <a:gdLst>
                <a:gd name="T0" fmla="*/ 0 w 105"/>
                <a:gd name="T1" fmla="*/ 0 h 99"/>
                <a:gd name="T2" fmla="*/ 105 w 105"/>
                <a:gd name="T3" fmla="*/ 51 h 99"/>
                <a:gd name="T4" fmla="*/ 0 w 105"/>
                <a:gd name="T5" fmla="*/ 99 h 99"/>
              </a:gdLst>
              <a:ahLst/>
              <a:cxnLst>
                <a:cxn ang="0">
                  <a:pos x="T0" y="T1"/>
                </a:cxn>
                <a:cxn ang="0">
                  <a:pos x="T2" y="T3"/>
                </a:cxn>
                <a:cxn ang="0">
                  <a:pos x="T4" y="T5"/>
                </a:cxn>
              </a:cxnLst>
              <a:rect l="0" t="0" r="r" b="b"/>
              <a:pathLst>
                <a:path w="105" h="99">
                  <a:moveTo>
                    <a:pt x="0" y="0"/>
                  </a:moveTo>
                  <a:lnTo>
                    <a:pt x="105" y="51"/>
                  </a:lnTo>
                  <a:lnTo>
                    <a:pt x="0" y="99"/>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sp>
        <p:nvSpPr>
          <p:cNvPr id="45" name="Rectangle 19">
            <a:extLst>
              <a:ext uri="{FF2B5EF4-FFF2-40B4-BE49-F238E27FC236}">
                <a16:creationId xmlns:a16="http://schemas.microsoft.com/office/drawing/2014/main" id="{670578D7-BD14-07F7-2473-4801D095C86B}"/>
              </a:ext>
            </a:extLst>
          </p:cNvPr>
          <p:cNvSpPr>
            <a:spLocks noChangeArrowheads="1"/>
          </p:cNvSpPr>
          <p:nvPr/>
        </p:nvSpPr>
        <p:spPr bwMode="auto">
          <a:xfrm>
            <a:off x="147116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01</a:t>
            </a:r>
            <a:endParaRPr lang="ru-RU" altLang="ru-RU" sz="1350" dirty="0"/>
          </a:p>
        </p:txBody>
      </p:sp>
      <p:sp>
        <p:nvSpPr>
          <p:cNvPr id="46" name="Rectangle 20">
            <a:extLst>
              <a:ext uri="{FF2B5EF4-FFF2-40B4-BE49-F238E27FC236}">
                <a16:creationId xmlns:a16="http://schemas.microsoft.com/office/drawing/2014/main" id="{AC912A8B-786D-91FC-4C19-7F06DC731371}"/>
              </a:ext>
            </a:extLst>
          </p:cNvPr>
          <p:cNvSpPr>
            <a:spLocks noChangeArrowheads="1"/>
          </p:cNvSpPr>
          <p:nvPr/>
        </p:nvSpPr>
        <p:spPr bwMode="auto">
          <a:xfrm>
            <a:off x="3292818"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02</a:t>
            </a:r>
            <a:endParaRPr lang="ru-RU" altLang="ru-RU" sz="1350" dirty="0"/>
          </a:p>
        </p:txBody>
      </p:sp>
      <p:sp>
        <p:nvSpPr>
          <p:cNvPr id="47" name="Rectangle 21">
            <a:extLst>
              <a:ext uri="{FF2B5EF4-FFF2-40B4-BE49-F238E27FC236}">
                <a16:creationId xmlns:a16="http://schemas.microsoft.com/office/drawing/2014/main" id="{1903239D-27D1-67E1-1201-A2F4AAD5EE75}"/>
              </a:ext>
            </a:extLst>
          </p:cNvPr>
          <p:cNvSpPr>
            <a:spLocks noChangeArrowheads="1"/>
          </p:cNvSpPr>
          <p:nvPr/>
        </p:nvSpPr>
        <p:spPr bwMode="auto">
          <a:xfrm>
            <a:off x="5115665"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03</a:t>
            </a:r>
            <a:endParaRPr lang="ru-RU" altLang="ru-RU" sz="1350" dirty="0"/>
          </a:p>
        </p:txBody>
      </p:sp>
      <p:sp>
        <p:nvSpPr>
          <p:cNvPr id="48" name="Rectangle 22">
            <a:extLst>
              <a:ext uri="{FF2B5EF4-FFF2-40B4-BE49-F238E27FC236}">
                <a16:creationId xmlns:a16="http://schemas.microsoft.com/office/drawing/2014/main" id="{528EDFDF-7074-FB52-63CC-BBA96C2965C5}"/>
              </a:ext>
            </a:extLst>
          </p:cNvPr>
          <p:cNvSpPr>
            <a:spLocks noChangeArrowheads="1"/>
          </p:cNvSpPr>
          <p:nvPr/>
        </p:nvSpPr>
        <p:spPr bwMode="auto">
          <a:xfrm>
            <a:off x="693851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04</a:t>
            </a:r>
            <a:endParaRPr lang="ru-RU" altLang="ru-RU" sz="1350" dirty="0"/>
          </a:p>
        </p:txBody>
      </p:sp>
      <p:sp>
        <p:nvSpPr>
          <p:cNvPr id="49" name="TextBox 32">
            <a:extLst>
              <a:ext uri="{FF2B5EF4-FFF2-40B4-BE49-F238E27FC236}">
                <a16:creationId xmlns:a16="http://schemas.microsoft.com/office/drawing/2014/main" id="{D94DACDA-1CE3-89E9-33E6-B947C740D355}"/>
              </a:ext>
            </a:extLst>
          </p:cNvPr>
          <p:cNvSpPr txBox="1"/>
          <p:nvPr/>
        </p:nvSpPr>
        <p:spPr>
          <a:xfrm>
            <a:off x="1352338" y="3307907"/>
            <a:ext cx="1267301" cy="553998"/>
          </a:xfrm>
          <a:prstGeom prst="rect">
            <a:avLst/>
          </a:prstGeom>
          <a:noFill/>
        </p:spPr>
        <p:txBody>
          <a:bodyPr wrap="square" rtlCol="0">
            <a:spAutoFit/>
          </a:bodyPr>
          <a:lstStyle/>
          <a:p>
            <a:r>
              <a:rPr lang="en-US" sz="1000" dirty="0"/>
              <a:t>Provide Training Data (Performance, Feedback)</a:t>
            </a:r>
            <a:endParaRPr lang="ru-RU" sz="1000" dirty="0">
              <a:ea typeface="Open Sans" panose="020B0606030504020204" pitchFamily="34" charset="0"/>
              <a:cs typeface="Open Sans" panose="020B0606030504020204" pitchFamily="34" charset="0"/>
            </a:endParaRPr>
          </a:p>
        </p:txBody>
      </p:sp>
      <p:sp>
        <p:nvSpPr>
          <p:cNvPr id="50" name="TextBox 33">
            <a:extLst>
              <a:ext uri="{FF2B5EF4-FFF2-40B4-BE49-F238E27FC236}">
                <a16:creationId xmlns:a16="http://schemas.microsoft.com/office/drawing/2014/main" id="{9D8EE927-C280-B167-7C79-E0CA53708D1C}"/>
              </a:ext>
            </a:extLst>
          </p:cNvPr>
          <p:cNvSpPr txBox="1"/>
          <p:nvPr/>
        </p:nvSpPr>
        <p:spPr>
          <a:xfrm>
            <a:off x="3188281" y="3307907"/>
            <a:ext cx="1267301" cy="246221"/>
          </a:xfrm>
          <a:prstGeom prst="rect">
            <a:avLst/>
          </a:prstGeom>
          <a:noFill/>
        </p:spPr>
        <p:txBody>
          <a:bodyPr wrap="square" rtlCol="0">
            <a:spAutoFit/>
          </a:bodyPr>
          <a:lstStyle/>
          <a:p>
            <a:r>
              <a:rPr lang="en-US" sz="1000" dirty="0"/>
              <a:t>AI Analyzes the Data</a:t>
            </a:r>
            <a:endParaRPr lang="ru-RU" sz="1000" dirty="0">
              <a:ea typeface="Open Sans" panose="020B0606030504020204" pitchFamily="34" charset="0"/>
              <a:cs typeface="Open Sans" panose="020B0606030504020204" pitchFamily="34" charset="0"/>
            </a:endParaRPr>
          </a:p>
        </p:txBody>
      </p:sp>
      <p:sp>
        <p:nvSpPr>
          <p:cNvPr id="51" name="TextBox 34">
            <a:extLst>
              <a:ext uri="{FF2B5EF4-FFF2-40B4-BE49-F238E27FC236}">
                <a16:creationId xmlns:a16="http://schemas.microsoft.com/office/drawing/2014/main" id="{C0F2A148-DB50-4776-C525-AC6F0D0F55F9}"/>
              </a:ext>
            </a:extLst>
          </p:cNvPr>
          <p:cNvSpPr txBox="1"/>
          <p:nvPr/>
        </p:nvSpPr>
        <p:spPr>
          <a:xfrm>
            <a:off x="4965765" y="3307907"/>
            <a:ext cx="1267301" cy="553998"/>
          </a:xfrm>
          <a:prstGeom prst="rect">
            <a:avLst/>
          </a:prstGeom>
          <a:noFill/>
        </p:spPr>
        <p:txBody>
          <a:bodyPr wrap="square" rtlCol="0">
            <a:spAutoFit/>
          </a:bodyPr>
          <a:lstStyle/>
          <a:p>
            <a:r>
              <a:rPr lang="en-US" sz="1000" dirty="0"/>
              <a:t>Receive Insights on Training Effectiveness</a:t>
            </a:r>
            <a:endParaRPr lang="ru-RU" sz="1000" dirty="0">
              <a:ea typeface="Open Sans" panose="020B0606030504020204" pitchFamily="34" charset="0"/>
              <a:cs typeface="Open Sans" panose="020B0606030504020204" pitchFamily="34" charset="0"/>
            </a:endParaRPr>
          </a:p>
        </p:txBody>
      </p:sp>
      <p:sp>
        <p:nvSpPr>
          <p:cNvPr id="52" name="TextBox 35">
            <a:extLst>
              <a:ext uri="{FF2B5EF4-FFF2-40B4-BE49-F238E27FC236}">
                <a16:creationId xmlns:a16="http://schemas.microsoft.com/office/drawing/2014/main" id="{AC5DD8BD-8FDF-1593-A774-0FA01EB35C61}"/>
              </a:ext>
            </a:extLst>
          </p:cNvPr>
          <p:cNvSpPr txBox="1"/>
          <p:nvPr/>
        </p:nvSpPr>
        <p:spPr>
          <a:xfrm>
            <a:off x="6865408" y="3307907"/>
            <a:ext cx="1267301" cy="246221"/>
          </a:xfrm>
          <a:prstGeom prst="rect">
            <a:avLst/>
          </a:prstGeom>
          <a:noFill/>
        </p:spPr>
        <p:txBody>
          <a:bodyPr wrap="square" rtlCol="0">
            <a:spAutoFit/>
          </a:bodyPr>
          <a:lstStyle/>
          <a:p>
            <a:r>
              <a:rPr lang="en-US" sz="1000" dirty="0"/>
              <a:t>Adjust Training Plans</a:t>
            </a:r>
            <a:endParaRPr lang="ru-RU" sz="1000" dirty="0">
              <a:ea typeface="Open Sans" panose="020B0606030504020204" pitchFamily="34" charset="0"/>
              <a:cs typeface="Open Sans" panose="020B0606030504020204" pitchFamily="34" charset="0"/>
            </a:endParaRPr>
          </a:p>
        </p:txBody>
      </p:sp>
      <p:sp>
        <p:nvSpPr>
          <p:cNvPr id="53" name="Marcador de Posição do Texto 7">
            <a:extLst>
              <a:ext uri="{FF2B5EF4-FFF2-40B4-BE49-F238E27FC236}">
                <a16:creationId xmlns:a16="http://schemas.microsoft.com/office/drawing/2014/main" id="{16A78E30-0CF5-3D3D-83DC-1294E94A60A9}"/>
              </a:ext>
            </a:extLst>
          </p:cNvPr>
          <p:cNvSpPr txBox="1">
            <a:spLocks/>
          </p:cNvSpPr>
          <p:nvPr/>
        </p:nvSpPr>
        <p:spPr>
          <a:xfrm>
            <a:off x="342900" y="992050"/>
            <a:ext cx="3485811" cy="1128411"/>
          </a:xfrm>
          <a:prstGeom prst="rect">
            <a:avLst/>
          </a:prstGeom>
        </p:spPr>
        <p:txBody>
          <a:bodyPr/>
          <a:lst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err="1">
                <a:latin typeface="+mn-lt"/>
              </a:rPr>
              <a:t>Formando</a:t>
            </a:r>
            <a:r>
              <a:rPr lang="en-US" sz="2400" b="1" dirty="0">
                <a:latin typeface="+mn-lt"/>
              </a:rPr>
              <a:t> 360 Workflow: From Data Collection to Decision Making</a:t>
            </a:r>
            <a:endParaRPr lang="pt-PT" sz="2400" b="1" dirty="0">
              <a:latin typeface="+mn-lt"/>
            </a:endParaRPr>
          </a:p>
        </p:txBody>
      </p:sp>
    </p:spTree>
    <p:extLst>
      <p:ext uri="{BB962C8B-B14F-4D97-AF65-F5344CB8AC3E}">
        <p14:creationId xmlns:p14="http://schemas.microsoft.com/office/powerpoint/2010/main" val="223779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a:extLst>
              <a:ext uri="{FF2B5EF4-FFF2-40B4-BE49-F238E27FC236}">
                <a16:creationId xmlns:a16="http://schemas.microsoft.com/office/drawing/2014/main" id="{74F51283-3E83-1EFF-D2E6-C69D22860FD4}"/>
              </a:ext>
            </a:extLst>
          </p:cNvPr>
          <p:cNvGrpSpPr/>
          <p:nvPr/>
        </p:nvGrpSpPr>
        <p:grpSpPr>
          <a:xfrm>
            <a:off x="6786982" y="2015629"/>
            <a:ext cx="196274" cy="266682"/>
            <a:chOff x="9049310" y="3032570"/>
            <a:chExt cx="261698" cy="355576"/>
          </a:xfrm>
        </p:grpSpPr>
        <p:sp>
          <p:nvSpPr>
            <p:cNvPr id="3" name="Right Triangle 92">
              <a:extLst>
                <a:ext uri="{FF2B5EF4-FFF2-40B4-BE49-F238E27FC236}">
                  <a16:creationId xmlns:a16="http://schemas.microsoft.com/office/drawing/2014/main" id="{F051AF0B-DE70-5C81-A0EE-C25CB0190B0C}"/>
                </a:ext>
              </a:extLst>
            </p:cNvPr>
            <p:cNvSpPr/>
            <p:nvPr/>
          </p:nvSpPr>
          <p:spPr>
            <a:xfrm rot="16200000" flipH="1">
              <a:off x="9002371" y="3079509"/>
              <a:ext cx="355575" cy="2616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ight Triangle 93">
              <a:extLst>
                <a:ext uri="{FF2B5EF4-FFF2-40B4-BE49-F238E27FC236}">
                  <a16:creationId xmlns:a16="http://schemas.microsoft.com/office/drawing/2014/main" id="{BAF2ADF0-0FEE-B37C-CA65-5DF67F7ECE8E}"/>
                </a:ext>
              </a:extLst>
            </p:cNvPr>
            <p:cNvSpPr/>
            <p:nvPr/>
          </p:nvSpPr>
          <p:spPr>
            <a:xfrm rot="16200000" flipH="1">
              <a:off x="9002371" y="3079510"/>
              <a:ext cx="355575" cy="261698"/>
            </a:xfrm>
            <a:prstGeom prst="rtTriangl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 name="Group 96">
            <a:extLst>
              <a:ext uri="{FF2B5EF4-FFF2-40B4-BE49-F238E27FC236}">
                <a16:creationId xmlns:a16="http://schemas.microsoft.com/office/drawing/2014/main" id="{D126BE2F-2589-E6C7-9B99-0982341C3AEF}"/>
              </a:ext>
            </a:extLst>
          </p:cNvPr>
          <p:cNvGrpSpPr/>
          <p:nvPr/>
        </p:nvGrpSpPr>
        <p:grpSpPr>
          <a:xfrm>
            <a:off x="4651655" y="2015629"/>
            <a:ext cx="196274" cy="266682"/>
            <a:chOff x="6202207" y="3032570"/>
            <a:chExt cx="261698" cy="355576"/>
          </a:xfrm>
          <a:solidFill>
            <a:srgbClr val="711371"/>
          </a:solidFill>
        </p:grpSpPr>
        <p:sp>
          <p:nvSpPr>
            <p:cNvPr id="6" name="Right Triangle 80">
              <a:extLst>
                <a:ext uri="{FF2B5EF4-FFF2-40B4-BE49-F238E27FC236}">
                  <a16:creationId xmlns:a16="http://schemas.microsoft.com/office/drawing/2014/main" id="{46CAF75C-3881-D7F1-0802-59B3B31361E0}"/>
                </a:ext>
              </a:extLst>
            </p:cNvPr>
            <p:cNvSpPr/>
            <p:nvPr/>
          </p:nvSpPr>
          <p:spPr>
            <a:xfrm rot="16200000" flipH="1">
              <a:off x="6155268"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Triangle 81">
              <a:extLst>
                <a:ext uri="{FF2B5EF4-FFF2-40B4-BE49-F238E27FC236}">
                  <a16:creationId xmlns:a16="http://schemas.microsoft.com/office/drawing/2014/main" id="{FAFAF396-F572-C83D-2546-D07B03BF8AAB}"/>
                </a:ext>
              </a:extLst>
            </p:cNvPr>
            <p:cNvSpPr/>
            <p:nvPr/>
          </p:nvSpPr>
          <p:spPr>
            <a:xfrm rot="16200000" flipH="1">
              <a:off x="6155268"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 name="Group 95">
            <a:extLst>
              <a:ext uri="{FF2B5EF4-FFF2-40B4-BE49-F238E27FC236}">
                <a16:creationId xmlns:a16="http://schemas.microsoft.com/office/drawing/2014/main" id="{3D109D7D-8517-52D2-369C-806093D76A12}"/>
              </a:ext>
            </a:extLst>
          </p:cNvPr>
          <p:cNvGrpSpPr/>
          <p:nvPr/>
        </p:nvGrpSpPr>
        <p:grpSpPr>
          <a:xfrm>
            <a:off x="2516328" y="2015629"/>
            <a:ext cx="196274" cy="266682"/>
            <a:chOff x="3355104" y="3032570"/>
            <a:chExt cx="261698" cy="355576"/>
          </a:xfrm>
          <a:solidFill>
            <a:schemeClr val="bg1">
              <a:lumMod val="50000"/>
            </a:schemeClr>
          </a:solidFill>
        </p:grpSpPr>
        <p:sp>
          <p:nvSpPr>
            <p:cNvPr id="9" name="Right Triangle 68">
              <a:extLst>
                <a:ext uri="{FF2B5EF4-FFF2-40B4-BE49-F238E27FC236}">
                  <a16:creationId xmlns:a16="http://schemas.microsoft.com/office/drawing/2014/main" id="{A9BA7781-729B-1CF1-1F99-9E342D282BA1}"/>
                </a:ext>
              </a:extLst>
            </p:cNvPr>
            <p:cNvSpPr/>
            <p:nvPr/>
          </p:nvSpPr>
          <p:spPr>
            <a:xfrm rot="16200000" flipH="1">
              <a:off x="3308165"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Triangle 69">
              <a:extLst>
                <a:ext uri="{FF2B5EF4-FFF2-40B4-BE49-F238E27FC236}">
                  <a16:creationId xmlns:a16="http://schemas.microsoft.com/office/drawing/2014/main" id="{3ECAE32E-492F-21C9-F0D2-F99E8CCC2D02}"/>
                </a:ext>
              </a:extLst>
            </p:cNvPr>
            <p:cNvSpPr/>
            <p:nvPr/>
          </p:nvSpPr>
          <p:spPr>
            <a:xfrm rot="16200000" flipH="1">
              <a:off x="3308165"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1" name="Group 56">
            <a:extLst>
              <a:ext uri="{FF2B5EF4-FFF2-40B4-BE49-F238E27FC236}">
                <a16:creationId xmlns:a16="http://schemas.microsoft.com/office/drawing/2014/main" id="{AC2CC4AC-FCA4-8AB6-F9FE-26704B5D0F64}"/>
              </a:ext>
            </a:extLst>
          </p:cNvPr>
          <p:cNvGrpSpPr/>
          <p:nvPr/>
        </p:nvGrpSpPr>
        <p:grpSpPr>
          <a:xfrm>
            <a:off x="381001" y="2015629"/>
            <a:ext cx="196274" cy="266682"/>
            <a:chOff x="508001" y="3009420"/>
            <a:chExt cx="261698" cy="355576"/>
          </a:xfrm>
          <a:solidFill>
            <a:srgbClr val="711371"/>
          </a:solidFill>
        </p:grpSpPr>
        <p:sp>
          <p:nvSpPr>
            <p:cNvPr id="12" name="Right Triangle 41">
              <a:extLst>
                <a:ext uri="{FF2B5EF4-FFF2-40B4-BE49-F238E27FC236}">
                  <a16:creationId xmlns:a16="http://schemas.microsoft.com/office/drawing/2014/main" id="{E13A0EC7-DE2B-E719-FC69-F88392B7AD8A}"/>
                </a:ext>
              </a:extLst>
            </p:cNvPr>
            <p:cNvSpPr/>
            <p:nvPr/>
          </p:nvSpPr>
          <p:spPr>
            <a:xfrm rot="16200000" flipH="1">
              <a:off x="461062" y="305635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Triangle 55">
              <a:extLst>
                <a:ext uri="{FF2B5EF4-FFF2-40B4-BE49-F238E27FC236}">
                  <a16:creationId xmlns:a16="http://schemas.microsoft.com/office/drawing/2014/main" id="{E53982B4-0CA2-E5EA-F7BC-96140F10ADBF}"/>
                </a:ext>
              </a:extLst>
            </p:cNvPr>
            <p:cNvSpPr/>
            <p:nvPr/>
          </p:nvSpPr>
          <p:spPr>
            <a:xfrm rot="16200000" flipH="1">
              <a:off x="461062" y="305636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4" name="Group 8">
            <a:extLst>
              <a:ext uri="{FF2B5EF4-FFF2-40B4-BE49-F238E27FC236}">
                <a16:creationId xmlns:a16="http://schemas.microsoft.com/office/drawing/2014/main" id="{E01F4B42-0AC3-8599-BB7E-3BD3A36FA6DE}"/>
              </a:ext>
            </a:extLst>
          </p:cNvPr>
          <p:cNvGrpSpPr/>
          <p:nvPr/>
        </p:nvGrpSpPr>
        <p:grpSpPr>
          <a:xfrm>
            <a:off x="577275" y="902816"/>
            <a:ext cx="627966" cy="3564957"/>
            <a:chOff x="563734" y="1549569"/>
            <a:chExt cx="807866" cy="4925658"/>
          </a:xfrm>
        </p:grpSpPr>
        <p:sp>
          <p:nvSpPr>
            <p:cNvPr id="15" name="Rectangle 5">
              <a:extLst>
                <a:ext uri="{FF2B5EF4-FFF2-40B4-BE49-F238E27FC236}">
                  <a16:creationId xmlns:a16="http://schemas.microsoft.com/office/drawing/2014/main" id="{B60CCCA8-94C0-02EF-4EC4-D71218798422}"/>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6">
              <a:extLst>
                <a:ext uri="{FF2B5EF4-FFF2-40B4-BE49-F238E27FC236}">
                  <a16:creationId xmlns:a16="http://schemas.microsoft.com/office/drawing/2014/main" id="{DC57E58E-EB90-51E6-2575-BBAF7270C9E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42">
            <a:extLst>
              <a:ext uri="{FF2B5EF4-FFF2-40B4-BE49-F238E27FC236}">
                <a16:creationId xmlns:a16="http://schemas.microsoft.com/office/drawing/2014/main" id="{72423DA8-F3DE-C811-453D-502BDED1C98D}"/>
              </a:ext>
            </a:extLst>
          </p:cNvPr>
          <p:cNvGrpSpPr/>
          <p:nvPr/>
        </p:nvGrpSpPr>
        <p:grpSpPr>
          <a:xfrm>
            <a:off x="381001" y="1225657"/>
            <a:ext cx="1962381" cy="789971"/>
            <a:chOff x="508001" y="1956125"/>
            <a:chExt cx="2616508" cy="1053294"/>
          </a:xfrm>
          <a:solidFill>
            <a:srgbClr val="711371"/>
          </a:solidFill>
        </p:grpSpPr>
        <p:sp>
          <p:nvSpPr>
            <p:cNvPr id="18" name="Rectangle: Top Corners Rounded 9">
              <a:extLst>
                <a:ext uri="{FF2B5EF4-FFF2-40B4-BE49-F238E27FC236}">
                  <a16:creationId xmlns:a16="http://schemas.microsoft.com/office/drawing/2014/main" id="{70D8375B-1286-58A1-F8E6-ACC8F1A13FD5}"/>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C5E8122F-C1F2-16C7-3936-6F4B95BD8C87}"/>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40">
            <a:extLst>
              <a:ext uri="{FF2B5EF4-FFF2-40B4-BE49-F238E27FC236}">
                <a16:creationId xmlns:a16="http://schemas.microsoft.com/office/drawing/2014/main" id="{59DDD192-7143-2088-5C04-10E428D714C2}"/>
              </a:ext>
            </a:extLst>
          </p:cNvPr>
          <p:cNvSpPr/>
          <p:nvPr/>
        </p:nvSpPr>
        <p:spPr>
          <a:xfrm flipH="1">
            <a:off x="483254" y="1512920"/>
            <a:ext cx="1135748" cy="215444"/>
          </a:xfrm>
          <a:prstGeom prst="rect">
            <a:avLst/>
          </a:prstGeom>
        </p:spPr>
        <p:txBody>
          <a:bodyPr wrap="square" lIns="0" tIns="0" rIns="0" bIns="0" anchor="ctr">
            <a:spAutoFit/>
          </a:bodyPr>
          <a:lstStyle/>
          <a:p>
            <a:pPr algn="ctr"/>
            <a:r>
              <a:rPr lang="en-US" sz="1400" b="1" dirty="0">
                <a:solidFill>
                  <a:schemeClr val="bg1"/>
                </a:solidFill>
              </a:rPr>
              <a:t>The Problem</a:t>
            </a:r>
          </a:p>
        </p:txBody>
      </p:sp>
      <p:grpSp>
        <p:nvGrpSpPr>
          <p:cNvPr id="22" name="Group 60">
            <a:extLst>
              <a:ext uri="{FF2B5EF4-FFF2-40B4-BE49-F238E27FC236}">
                <a16:creationId xmlns:a16="http://schemas.microsoft.com/office/drawing/2014/main" id="{E58E1852-6368-EB4D-9C34-6594C74DEFBB}"/>
              </a:ext>
            </a:extLst>
          </p:cNvPr>
          <p:cNvGrpSpPr/>
          <p:nvPr/>
        </p:nvGrpSpPr>
        <p:grpSpPr>
          <a:xfrm>
            <a:off x="2712602" y="902816"/>
            <a:ext cx="627966" cy="3564957"/>
            <a:chOff x="563734" y="1549569"/>
            <a:chExt cx="807866" cy="4925658"/>
          </a:xfrm>
        </p:grpSpPr>
        <p:sp>
          <p:nvSpPr>
            <p:cNvPr id="23" name="Rectangle 66">
              <a:extLst>
                <a:ext uri="{FF2B5EF4-FFF2-40B4-BE49-F238E27FC236}">
                  <a16:creationId xmlns:a16="http://schemas.microsoft.com/office/drawing/2014/main" id="{AE7C751E-1577-7002-223E-051139F0DFE4}"/>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67">
              <a:extLst>
                <a:ext uri="{FF2B5EF4-FFF2-40B4-BE49-F238E27FC236}">
                  <a16:creationId xmlns:a16="http://schemas.microsoft.com/office/drawing/2014/main" id="{FD9B8204-DC70-73ED-BFAB-2D8FC40D2B3B}"/>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61">
            <a:extLst>
              <a:ext uri="{FF2B5EF4-FFF2-40B4-BE49-F238E27FC236}">
                <a16:creationId xmlns:a16="http://schemas.microsoft.com/office/drawing/2014/main" id="{EBC604FE-6658-FC7C-AE16-89B90454808B}"/>
              </a:ext>
            </a:extLst>
          </p:cNvPr>
          <p:cNvGrpSpPr/>
          <p:nvPr/>
        </p:nvGrpSpPr>
        <p:grpSpPr>
          <a:xfrm>
            <a:off x="2516328" y="1225657"/>
            <a:ext cx="1962381" cy="789971"/>
            <a:chOff x="508001" y="1956125"/>
            <a:chExt cx="2616508" cy="1053294"/>
          </a:xfrm>
          <a:solidFill>
            <a:schemeClr val="bg1">
              <a:lumMod val="65000"/>
            </a:schemeClr>
          </a:solidFill>
        </p:grpSpPr>
        <p:sp>
          <p:nvSpPr>
            <p:cNvPr id="26" name="Rectangle: Top Corners Rounded 64">
              <a:extLst>
                <a:ext uri="{FF2B5EF4-FFF2-40B4-BE49-F238E27FC236}">
                  <a16:creationId xmlns:a16="http://schemas.microsoft.com/office/drawing/2014/main" id="{9CD86832-CD7C-9202-8E98-61C968696861}"/>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CA64E390-5C6B-6FA3-1265-DFBB6B1D67F0}"/>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Rectangle 63">
            <a:extLst>
              <a:ext uri="{FF2B5EF4-FFF2-40B4-BE49-F238E27FC236}">
                <a16:creationId xmlns:a16="http://schemas.microsoft.com/office/drawing/2014/main" id="{F75A16AE-FAD4-8BBC-0836-8CC0CC0AA7E4}"/>
              </a:ext>
            </a:extLst>
          </p:cNvPr>
          <p:cNvSpPr/>
          <p:nvPr/>
        </p:nvSpPr>
        <p:spPr>
          <a:xfrm flipH="1">
            <a:off x="2618581" y="1512920"/>
            <a:ext cx="1135748" cy="215444"/>
          </a:xfrm>
          <a:prstGeom prst="rect">
            <a:avLst/>
          </a:prstGeom>
        </p:spPr>
        <p:txBody>
          <a:bodyPr wrap="square" lIns="0" tIns="0" rIns="0" bIns="0" anchor="ctr">
            <a:spAutoFit/>
          </a:bodyPr>
          <a:lstStyle/>
          <a:p>
            <a:pPr algn="ctr"/>
            <a:r>
              <a:rPr lang="en-US" sz="1400" b="1" dirty="0">
                <a:solidFill>
                  <a:schemeClr val="bg1"/>
                </a:solidFill>
              </a:rPr>
              <a:t>The Solution</a:t>
            </a:r>
          </a:p>
        </p:txBody>
      </p:sp>
      <p:sp>
        <p:nvSpPr>
          <p:cNvPr id="32" name="Rectangle 79">
            <a:extLst>
              <a:ext uri="{FF2B5EF4-FFF2-40B4-BE49-F238E27FC236}">
                <a16:creationId xmlns:a16="http://schemas.microsoft.com/office/drawing/2014/main" id="{065CFC9B-B483-95B4-A1D3-6C6A466A8065}"/>
              </a:ext>
            </a:extLst>
          </p:cNvPr>
          <p:cNvSpPr/>
          <p:nvPr/>
        </p:nvSpPr>
        <p:spPr>
          <a:xfrm rot="16200000">
            <a:off x="3379435" y="2371312"/>
            <a:ext cx="3564957" cy="627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Top Corners Rounded 76">
            <a:extLst>
              <a:ext uri="{FF2B5EF4-FFF2-40B4-BE49-F238E27FC236}">
                <a16:creationId xmlns:a16="http://schemas.microsoft.com/office/drawing/2014/main" id="{F812C898-A874-83C0-956B-DBC1E1F89BBE}"/>
              </a:ext>
            </a:extLst>
          </p:cNvPr>
          <p:cNvSpPr/>
          <p:nvPr/>
        </p:nvSpPr>
        <p:spPr>
          <a:xfrm rot="5400000">
            <a:off x="5237860" y="639452"/>
            <a:ext cx="789971" cy="1962381"/>
          </a:xfrm>
          <a:prstGeom prst="round2SameRect">
            <a:avLst>
              <a:gd name="adj1" fmla="val 50000"/>
              <a:gd name="adj2" fmla="val 0"/>
            </a:avLst>
          </a:pr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A35DFBEE-FFA4-A8FD-E96A-DCA6BD9B5D2A}"/>
              </a:ext>
            </a:extLst>
          </p:cNvPr>
          <p:cNvSpPr/>
          <p:nvPr/>
        </p:nvSpPr>
        <p:spPr>
          <a:xfrm>
            <a:off x="5939667" y="1352153"/>
            <a:ext cx="536978" cy="536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75">
            <a:extLst>
              <a:ext uri="{FF2B5EF4-FFF2-40B4-BE49-F238E27FC236}">
                <a16:creationId xmlns:a16="http://schemas.microsoft.com/office/drawing/2014/main" id="{CC3E892B-5107-9B10-DC0F-FF67EFCB1E25}"/>
              </a:ext>
            </a:extLst>
          </p:cNvPr>
          <p:cNvSpPr/>
          <p:nvPr/>
        </p:nvSpPr>
        <p:spPr>
          <a:xfrm flipH="1">
            <a:off x="4753909" y="1405199"/>
            <a:ext cx="1135748" cy="430887"/>
          </a:xfrm>
          <a:prstGeom prst="rect">
            <a:avLst/>
          </a:prstGeom>
        </p:spPr>
        <p:txBody>
          <a:bodyPr wrap="square" lIns="0" tIns="0" rIns="0" bIns="0" anchor="ctr">
            <a:spAutoFit/>
          </a:bodyPr>
          <a:lstStyle/>
          <a:p>
            <a:pPr algn="ctr"/>
            <a:r>
              <a:rPr lang="en-US" sz="1400" b="1" dirty="0">
                <a:solidFill>
                  <a:schemeClr val="bg1"/>
                </a:solidFill>
              </a:rPr>
              <a:t>Expected Benefits</a:t>
            </a:r>
          </a:p>
        </p:txBody>
      </p:sp>
      <p:grpSp>
        <p:nvGrpSpPr>
          <p:cNvPr id="37" name="Group 84">
            <a:extLst>
              <a:ext uri="{FF2B5EF4-FFF2-40B4-BE49-F238E27FC236}">
                <a16:creationId xmlns:a16="http://schemas.microsoft.com/office/drawing/2014/main" id="{6FD90A9D-E6D4-F3B2-07EA-A6107F396C0F}"/>
              </a:ext>
            </a:extLst>
          </p:cNvPr>
          <p:cNvGrpSpPr/>
          <p:nvPr/>
        </p:nvGrpSpPr>
        <p:grpSpPr>
          <a:xfrm>
            <a:off x="6983257" y="902816"/>
            <a:ext cx="627966" cy="3564957"/>
            <a:chOff x="563734" y="1549569"/>
            <a:chExt cx="807866" cy="4925658"/>
          </a:xfrm>
        </p:grpSpPr>
        <p:sp>
          <p:nvSpPr>
            <p:cNvPr id="38" name="Rectangle 90">
              <a:extLst>
                <a:ext uri="{FF2B5EF4-FFF2-40B4-BE49-F238E27FC236}">
                  <a16:creationId xmlns:a16="http://schemas.microsoft.com/office/drawing/2014/main" id="{27020C83-6557-8B41-C23B-74BBF7995F86}"/>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91">
              <a:extLst>
                <a:ext uri="{FF2B5EF4-FFF2-40B4-BE49-F238E27FC236}">
                  <a16:creationId xmlns:a16="http://schemas.microsoft.com/office/drawing/2014/main" id="{0FF34903-6DE9-2690-6450-BB2F617D16B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85">
            <a:extLst>
              <a:ext uri="{FF2B5EF4-FFF2-40B4-BE49-F238E27FC236}">
                <a16:creationId xmlns:a16="http://schemas.microsoft.com/office/drawing/2014/main" id="{1CBBAB64-F1DD-C293-4744-62355FE7D520}"/>
              </a:ext>
            </a:extLst>
          </p:cNvPr>
          <p:cNvGrpSpPr/>
          <p:nvPr/>
        </p:nvGrpSpPr>
        <p:grpSpPr>
          <a:xfrm>
            <a:off x="6786983" y="1225657"/>
            <a:ext cx="1962381" cy="789971"/>
            <a:chOff x="508001" y="1956125"/>
            <a:chExt cx="2616508" cy="1053294"/>
          </a:xfrm>
          <a:solidFill>
            <a:schemeClr val="bg1">
              <a:lumMod val="65000"/>
            </a:schemeClr>
          </a:solidFill>
        </p:grpSpPr>
        <p:sp>
          <p:nvSpPr>
            <p:cNvPr id="41" name="Rectangle: Top Corners Rounded 88">
              <a:extLst>
                <a:ext uri="{FF2B5EF4-FFF2-40B4-BE49-F238E27FC236}">
                  <a16:creationId xmlns:a16="http://schemas.microsoft.com/office/drawing/2014/main" id="{3393F735-585B-129B-5FDF-F0038DACEDB6}"/>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FEA15B22-A4E8-67CC-9DC5-D5E6714E905B}"/>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Rectangle 87">
            <a:extLst>
              <a:ext uri="{FF2B5EF4-FFF2-40B4-BE49-F238E27FC236}">
                <a16:creationId xmlns:a16="http://schemas.microsoft.com/office/drawing/2014/main" id="{4CF9B1E5-43C1-8880-8DF9-AB441D8640F6}"/>
              </a:ext>
            </a:extLst>
          </p:cNvPr>
          <p:cNvSpPr/>
          <p:nvPr/>
        </p:nvSpPr>
        <p:spPr>
          <a:xfrm flipH="1">
            <a:off x="6889236" y="1512920"/>
            <a:ext cx="1135748" cy="215444"/>
          </a:xfrm>
          <a:prstGeom prst="rect">
            <a:avLst/>
          </a:prstGeom>
        </p:spPr>
        <p:txBody>
          <a:bodyPr wrap="square" lIns="0" tIns="0" rIns="0" bIns="0" anchor="ctr">
            <a:spAutoFit/>
          </a:bodyPr>
          <a:lstStyle/>
          <a:p>
            <a:pPr algn="ctr"/>
            <a:r>
              <a:rPr lang="en-US" sz="1400" b="1" dirty="0">
                <a:solidFill>
                  <a:schemeClr val="bg1"/>
                </a:solidFill>
              </a:rPr>
              <a:t>STATUS</a:t>
            </a:r>
          </a:p>
        </p:txBody>
      </p:sp>
      <p:sp>
        <p:nvSpPr>
          <p:cNvPr id="53" name="CaixaDeTexto 52">
            <a:extLst>
              <a:ext uri="{FF2B5EF4-FFF2-40B4-BE49-F238E27FC236}">
                <a16:creationId xmlns:a16="http://schemas.microsoft.com/office/drawing/2014/main" id="{68CFCD57-F160-BCB1-69A7-4627E3A8658F}"/>
              </a:ext>
            </a:extLst>
          </p:cNvPr>
          <p:cNvSpPr txBox="1"/>
          <p:nvPr/>
        </p:nvSpPr>
        <p:spPr>
          <a:xfrm>
            <a:off x="733245" y="2216989"/>
            <a:ext cx="1821174" cy="2631490"/>
          </a:xfrm>
          <a:prstGeom prst="rect">
            <a:avLst/>
          </a:prstGeom>
          <a:noFill/>
        </p:spPr>
        <p:txBody>
          <a:bodyPr wrap="square" rtlCol="0">
            <a:spAutoFit/>
          </a:bodyPr>
          <a:lstStyle/>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Difficulty in efficiently developing training content </a:t>
            </a:r>
            <a:r>
              <a:rPr lang="en-US" sz="1100" dirty="0">
                <a:solidFill>
                  <a:srgbClr val="000000"/>
                </a:solidFill>
                <a:latin typeface="+mj-lt"/>
                <a:ea typeface="Roboto" panose="02000000000000000000" pitchFamily="2" charset="0"/>
                <a:cs typeface="Roboto" panose="02000000000000000000" pitchFamily="2" charset="0"/>
              </a:rPr>
              <a:t>for behavioral skills defined in the Competency Framework for Public Administration (</a:t>
            </a:r>
            <a:r>
              <a:rPr lang="en-US" sz="1100" dirty="0" err="1">
                <a:solidFill>
                  <a:srgbClr val="000000"/>
                </a:solidFill>
                <a:latin typeface="+mj-lt"/>
                <a:ea typeface="Roboto" panose="02000000000000000000" pitchFamily="2" charset="0"/>
                <a:cs typeface="Roboto" panose="02000000000000000000" pitchFamily="2" charset="0"/>
              </a:rPr>
              <a:t>ReCAP</a:t>
            </a:r>
            <a:r>
              <a:rPr lang="en-US" sz="1100" dirty="0">
                <a:solidFill>
                  <a:srgbClr val="000000"/>
                </a:solidFill>
                <a:latin typeface="+mj-lt"/>
                <a:ea typeface="Roboto" panose="02000000000000000000" pitchFamily="2" charset="0"/>
                <a:cs typeface="Roboto" panose="02000000000000000000" pitchFamily="2" charset="0"/>
              </a:rPr>
              <a:t>), approved by Ordinance No. 214/2024/1, dated September 20, across core transversal competencies: Public Service Orientation, Collaboration Orientation, Change and Innovation Orientation, and Results Orientation.</a:t>
            </a:r>
          </a:p>
        </p:txBody>
      </p:sp>
      <p:sp>
        <p:nvSpPr>
          <p:cNvPr id="54" name="CaixaDeTexto 53">
            <a:extLst>
              <a:ext uri="{FF2B5EF4-FFF2-40B4-BE49-F238E27FC236}">
                <a16:creationId xmlns:a16="http://schemas.microsoft.com/office/drawing/2014/main" id="{D14AE1C9-DD4C-9898-A128-B8E475674B57}"/>
              </a:ext>
            </a:extLst>
          </p:cNvPr>
          <p:cNvSpPr txBox="1"/>
          <p:nvPr/>
        </p:nvSpPr>
        <p:spPr>
          <a:xfrm>
            <a:off x="2808374" y="2216989"/>
            <a:ext cx="1763625" cy="2416046"/>
          </a:xfrm>
          <a:prstGeom prst="rect">
            <a:avLst/>
          </a:prstGeom>
          <a:noFill/>
        </p:spPr>
        <p:txBody>
          <a:bodyPr wrap="square" rtlCol="0">
            <a:spAutoFit/>
          </a:bodyPr>
          <a:lstStyle/>
          <a:p>
            <a:pPr>
              <a:spcAft>
                <a:spcPts val="300"/>
              </a:spcAft>
            </a:pPr>
            <a:r>
              <a:rPr lang="en-US" sz="1100" dirty="0">
                <a:solidFill>
                  <a:srgbClr val="000000"/>
                </a:solidFill>
                <a:latin typeface="+mj-lt"/>
                <a:ea typeface="Roboto" panose="02000000000000000000" pitchFamily="2" charset="0"/>
                <a:cs typeface="Roboto" panose="02000000000000000000" pitchFamily="2" charset="0"/>
              </a:rPr>
              <a:t>The </a:t>
            </a:r>
            <a:r>
              <a:rPr lang="en-US" sz="1100" dirty="0" err="1">
                <a:solidFill>
                  <a:srgbClr val="000000"/>
                </a:solidFill>
                <a:latin typeface="+mj-lt"/>
                <a:ea typeface="Roboto" panose="02000000000000000000" pitchFamily="2" charset="0"/>
                <a:cs typeface="Roboto" panose="02000000000000000000" pitchFamily="2" charset="0"/>
              </a:rPr>
              <a:t>ReCAP</a:t>
            </a:r>
            <a:r>
              <a:rPr lang="en-US" sz="1100" dirty="0">
                <a:solidFill>
                  <a:srgbClr val="000000"/>
                </a:solidFill>
                <a:latin typeface="+mj-lt"/>
                <a:ea typeface="Roboto" panose="02000000000000000000" pitchFamily="2" charset="0"/>
                <a:cs typeface="Roboto" panose="02000000000000000000" pitchFamily="2" charset="0"/>
              </a:rPr>
              <a:t> AI project uses </a:t>
            </a:r>
            <a:r>
              <a:rPr lang="en-US" sz="1100" b="1" dirty="0">
                <a:solidFill>
                  <a:srgbClr val="000000"/>
                </a:solidFill>
                <a:latin typeface="+mj-lt"/>
                <a:ea typeface="Roboto" panose="02000000000000000000" pitchFamily="2" charset="0"/>
                <a:cs typeface="Roboto" panose="02000000000000000000" pitchFamily="2" charset="0"/>
              </a:rPr>
              <a:t>AI-powered virtual assistants </a:t>
            </a:r>
            <a:r>
              <a:rPr lang="en-US" sz="1100" dirty="0">
                <a:solidFill>
                  <a:srgbClr val="000000"/>
                </a:solidFill>
                <a:latin typeface="+mj-lt"/>
                <a:ea typeface="Roboto" panose="02000000000000000000" pitchFamily="2" charset="0"/>
                <a:cs typeface="Roboto" panose="02000000000000000000" pitchFamily="2" charset="0"/>
              </a:rPr>
              <a:t>(via Chat GPT) to </a:t>
            </a:r>
            <a:r>
              <a:rPr lang="en-US" sz="1100" b="1" dirty="0">
                <a:solidFill>
                  <a:srgbClr val="000000"/>
                </a:solidFill>
                <a:latin typeface="+mj-lt"/>
                <a:ea typeface="Roboto" panose="02000000000000000000" pitchFamily="2" charset="0"/>
                <a:cs typeface="Roboto" panose="02000000000000000000" pitchFamily="2" charset="0"/>
              </a:rPr>
              <a:t>create, train, and test assistants capable of generating pedagogical matrices, content drafts, scripts, and templates for training units.</a:t>
            </a:r>
            <a:r>
              <a:rPr lang="en-US" sz="1100" dirty="0">
                <a:solidFill>
                  <a:srgbClr val="000000"/>
                </a:solidFill>
                <a:latin typeface="+mj-lt"/>
                <a:ea typeface="Roboto" panose="02000000000000000000" pitchFamily="2" charset="0"/>
                <a:cs typeface="Roboto" panose="02000000000000000000" pitchFamily="2" charset="0"/>
              </a:rPr>
              <a:t> These assistants will be scalable to cover all competencies in </a:t>
            </a:r>
            <a:r>
              <a:rPr lang="en-US" sz="1100" dirty="0" err="1">
                <a:solidFill>
                  <a:srgbClr val="000000"/>
                </a:solidFill>
                <a:latin typeface="+mj-lt"/>
                <a:ea typeface="Roboto" panose="02000000000000000000" pitchFamily="2" charset="0"/>
                <a:cs typeface="Roboto" panose="02000000000000000000" pitchFamily="2" charset="0"/>
              </a:rPr>
              <a:t>ReCAP</a:t>
            </a:r>
            <a:r>
              <a:rPr lang="en-US" sz="1100" dirty="0">
                <a:solidFill>
                  <a:srgbClr val="000000"/>
                </a:solidFill>
                <a:latin typeface="+mj-lt"/>
                <a:ea typeface="Roboto" panose="02000000000000000000" pitchFamily="2" charset="0"/>
                <a:cs typeface="Roboto" panose="02000000000000000000" pitchFamily="2" charset="0"/>
              </a:rPr>
              <a:t>.</a:t>
            </a:r>
          </a:p>
          <a:p>
            <a:pPr>
              <a:spcAft>
                <a:spcPts val="300"/>
              </a:spcAft>
            </a:pPr>
            <a:endParaRPr lang="pt-PT" sz="1100" dirty="0"/>
          </a:p>
        </p:txBody>
      </p:sp>
      <p:sp>
        <p:nvSpPr>
          <p:cNvPr id="55" name="CaixaDeTexto 54">
            <a:extLst>
              <a:ext uri="{FF2B5EF4-FFF2-40B4-BE49-F238E27FC236}">
                <a16:creationId xmlns:a16="http://schemas.microsoft.com/office/drawing/2014/main" id="{A54D12D1-9DEB-C912-D1F6-4B4AD4F58B21}"/>
              </a:ext>
            </a:extLst>
          </p:cNvPr>
          <p:cNvSpPr txBox="1"/>
          <p:nvPr/>
        </p:nvSpPr>
        <p:spPr>
          <a:xfrm>
            <a:off x="4943702" y="2200376"/>
            <a:ext cx="1881374" cy="2746906"/>
          </a:xfrm>
          <a:prstGeom prst="rect">
            <a:avLst/>
          </a:prstGeom>
          <a:noFill/>
        </p:spPr>
        <p:txBody>
          <a:bodyPr wrap="square" rtlCol="0">
            <a:spAutoFit/>
          </a:bodyPr>
          <a:lstStyle/>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Efficient Content Creation: </a:t>
            </a:r>
            <a:r>
              <a:rPr lang="en-US" sz="1100" dirty="0">
                <a:solidFill>
                  <a:srgbClr val="000000"/>
                </a:solidFill>
                <a:latin typeface="+mj-lt"/>
                <a:ea typeface="Roboto" panose="02000000000000000000" pitchFamily="2" charset="0"/>
                <a:cs typeface="Roboto" panose="02000000000000000000" pitchFamily="2" charset="0"/>
              </a:rPr>
              <a:t>Faster production of training materials tailored to the </a:t>
            </a:r>
            <a:r>
              <a:rPr lang="en-US" sz="1100" dirty="0" err="1">
                <a:solidFill>
                  <a:srgbClr val="000000"/>
                </a:solidFill>
                <a:latin typeface="+mj-lt"/>
                <a:ea typeface="Roboto" panose="02000000000000000000" pitchFamily="2" charset="0"/>
                <a:cs typeface="Roboto" panose="02000000000000000000" pitchFamily="2" charset="0"/>
              </a:rPr>
              <a:t>ReCAP</a:t>
            </a:r>
            <a:r>
              <a:rPr lang="en-US" sz="1100" dirty="0">
                <a:solidFill>
                  <a:srgbClr val="000000"/>
                </a:solidFill>
                <a:latin typeface="+mj-lt"/>
                <a:ea typeface="Roboto" panose="02000000000000000000" pitchFamily="2" charset="0"/>
                <a:cs typeface="Roboto" panose="02000000000000000000" pitchFamily="2" charset="0"/>
              </a:rPr>
              <a:t> competencies</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Scalability: </a:t>
            </a:r>
            <a:r>
              <a:rPr lang="en-US" sz="1100" dirty="0">
                <a:solidFill>
                  <a:srgbClr val="000000"/>
                </a:solidFill>
                <a:latin typeface="+mj-lt"/>
                <a:ea typeface="Roboto" panose="02000000000000000000" pitchFamily="2" charset="0"/>
                <a:cs typeface="Roboto" panose="02000000000000000000" pitchFamily="2" charset="0"/>
              </a:rPr>
              <a:t>The AI-based solution can be extended to additional competencies.</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Team Empowerment: </a:t>
            </a:r>
            <a:r>
              <a:rPr lang="en-US" sz="1100" dirty="0">
                <a:solidFill>
                  <a:srgbClr val="000000"/>
                </a:solidFill>
                <a:latin typeface="+mj-lt"/>
                <a:ea typeface="Roboto" panose="02000000000000000000" pitchFamily="2" charset="0"/>
                <a:cs typeface="Roboto" panose="02000000000000000000" pitchFamily="2" charset="0"/>
              </a:rPr>
              <a:t>Training the INA team to adapt and further develop AI assistants for other projects.</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AI Literacy: </a:t>
            </a:r>
            <a:r>
              <a:rPr lang="en-US" sz="1100" dirty="0">
                <a:solidFill>
                  <a:srgbClr val="000000"/>
                </a:solidFill>
                <a:latin typeface="+mj-lt"/>
                <a:ea typeface="Roboto" panose="02000000000000000000" pitchFamily="2" charset="0"/>
                <a:cs typeface="Roboto" panose="02000000000000000000" pitchFamily="2" charset="0"/>
              </a:rPr>
              <a:t>Increases understanding of AI opportunities and risks among the INA team.</a:t>
            </a:r>
          </a:p>
        </p:txBody>
      </p:sp>
      <p:sp>
        <p:nvSpPr>
          <p:cNvPr id="56" name="CaixaDeTexto 55">
            <a:extLst>
              <a:ext uri="{FF2B5EF4-FFF2-40B4-BE49-F238E27FC236}">
                <a16:creationId xmlns:a16="http://schemas.microsoft.com/office/drawing/2014/main" id="{30197CF5-A675-1CCC-8C53-C4659DA4E961}"/>
              </a:ext>
            </a:extLst>
          </p:cNvPr>
          <p:cNvSpPr txBox="1"/>
          <p:nvPr/>
        </p:nvSpPr>
        <p:spPr>
          <a:xfrm>
            <a:off x="7092666" y="2168169"/>
            <a:ext cx="1670334" cy="261610"/>
          </a:xfrm>
          <a:prstGeom prst="rect">
            <a:avLst/>
          </a:prstGeom>
          <a:noFill/>
        </p:spPr>
        <p:txBody>
          <a:bodyPr wrap="square" rtlCol="0">
            <a:spAutoFit/>
          </a:bodyPr>
          <a:lstStyle/>
          <a:p>
            <a:pPr>
              <a:spcAft>
                <a:spcPts val="300"/>
              </a:spcAft>
            </a:pPr>
            <a:r>
              <a:rPr lang="en-US" sz="1100" dirty="0">
                <a:latin typeface="+mj-lt"/>
              </a:rPr>
              <a:t>In development.</a:t>
            </a:r>
            <a:endParaRPr lang="pt-PT" sz="1100" dirty="0"/>
          </a:p>
        </p:txBody>
      </p:sp>
      <p:sp>
        <p:nvSpPr>
          <p:cNvPr id="57" name="TextBox 13">
            <a:extLst>
              <a:ext uri="{FF2B5EF4-FFF2-40B4-BE49-F238E27FC236}">
                <a16:creationId xmlns:a16="http://schemas.microsoft.com/office/drawing/2014/main" id="{18E3F245-A459-DE90-ACF2-CEF2E8453B96}"/>
              </a:ext>
            </a:extLst>
          </p:cNvPr>
          <p:cNvSpPr txBox="1"/>
          <p:nvPr/>
        </p:nvSpPr>
        <p:spPr>
          <a:xfrm>
            <a:off x="3498751" y="579244"/>
            <a:ext cx="2134094" cy="461665"/>
          </a:xfrm>
          <a:prstGeom prst="rect">
            <a:avLst/>
          </a:prstGeom>
          <a:noFill/>
        </p:spPr>
        <p:txBody>
          <a:bodyPr wrap="square" rtlCol="0">
            <a:spAutoFit/>
          </a:bodyPr>
          <a:lstStyle/>
          <a:p>
            <a:pPr algn="ctr"/>
            <a:r>
              <a:rPr lang="en-US" sz="2400" b="1">
                <a:ea typeface="Roboto" panose="02000000000000000000" pitchFamily="2" charset="0"/>
                <a:cs typeface="Poppins" panose="00000500000000000000" pitchFamily="2" charset="0"/>
              </a:rPr>
              <a:t>ReCAP AI</a:t>
            </a:r>
            <a:endParaRPr lang="en-US" sz="2400" b="1" dirty="0">
              <a:ea typeface="Roboto" panose="02000000000000000000" pitchFamily="2" charset="0"/>
              <a:cs typeface="Poppins" panose="00000500000000000000" pitchFamily="2" charset="0"/>
            </a:endParaRPr>
          </a:p>
        </p:txBody>
      </p:sp>
      <p:pic>
        <p:nvPicPr>
          <p:cNvPr id="59" name="Gráfico 58" descr="Ponto de Interrogação destaque">
            <a:extLst>
              <a:ext uri="{FF2B5EF4-FFF2-40B4-BE49-F238E27FC236}">
                <a16:creationId xmlns:a16="http://schemas.microsoft.com/office/drawing/2014/main" id="{B82A140E-743B-3447-E34E-38D9CC2152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25281" y="1398560"/>
            <a:ext cx="429043" cy="429043"/>
          </a:xfrm>
          <a:prstGeom prst="rect">
            <a:avLst/>
          </a:prstGeom>
        </p:spPr>
      </p:pic>
      <p:pic>
        <p:nvPicPr>
          <p:cNvPr id="61" name="Gráfico 60" descr="Lâmpada e engrenagem destaque">
            <a:extLst>
              <a:ext uri="{FF2B5EF4-FFF2-40B4-BE49-F238E27FC236}">
                <a16:creationId xmlns:a16="http://schemas.microsoft.com/office/drawing/2014/main" id="{36AD6D51-A69D-5C82-DE4B-F6AE7780440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81889" y="1407189"/>
            <a:ext cx="403162" cy="403162"/>
          </a:xfrm>
          <a:prstGeom prst="rect">
            <a:avLst/>
          </a:prstGeom>
        </p:spPr>
      </p:pic>
      <p:pic>
        <p:nvPicPr>
          <p:cNvPr id="65" name="Gráfico 64" descr="Crescimento Empresarial destaque">
            <a:extLst>
              <a:ext uri="{FF2B5EF4-FFF2-40B4-BE49-F238E27FC236}">
                <a16:creationId xmlns:a16="http://schemas.microsoft.com/office/drawing/2014/main" id="{7D02A318-385B-64BD-410B-574826C2D8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047118" y="1441694"/>
            <a:ext cx="362677" cy="362677"/>
          </a:xfrm>
          <a:prstGeom prst="rect">
            <a:avLst/>
          </a:prstGeom>
        </p:spPr>
      </p:pic>
      <p:pic>
        <p:nvPicPr>
          <p:cNvPr id="67" name="Gráfico 66" descr="Prancheta: com vistos destaque">
            <a:extLst>
              <a:ext uri="{FF2B5EF4-FFF2-40B4-BE49-F238E27FC236}">
                <a16:creationId xmlns:a16="http://schemas.microsoft.com/office/drawing/2014/main" id="{E17538AF-9F54-3E11-AC32-07D321E946E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144003" y="1400697"/>
            <a:ext cx="407189" cy="407189"/>
          </a:xfrm>
          <a:prstGeom prst="rect">
            <a:avLst/>
          </a:prstGeom>
        </p:spPr>
      </p:pic>
    </p:spTree>
    <p:extLst>
      <p:ext uri="{BB962C8B-B14F-4D97-AF65-F5344CB8AC3E}">
        <p14:creationId xmlns:p14="http://schemas.microsoft.com/office/powerpoint/2010/main" val="6515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6" grpId="0"/>
      <p:bldP spid="44" grpId="0"/>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7">
            <a:extLst>
              <a:ext uri="{FF2B5EF4-FFF2-40B4-BE49-F238E27FC236}">
                <a16:creationId xmlns:a16="http://schemas.microsoft.com/office/drawing/2014/main" id="{72705669-20BF-059D-703A-B4A74DC6655A}"/>
              </a:ext>
            </a:extLst>
          </p:cNvPr>
          <p:cNvSpPr txBox="1">
            <a:spLocks/>
          </p:cNvSpPr>
          <p:nvPr/>
        </p:nvSpPr>
        <p:spPr>
          <a:xfrm>
            <a:off x="342900" y="992051"/>
            <a:ext cx="3485811" cy="1200328"/>
          </a:xfrm>
          <a:prstGeom prst="rect">
            <a:avLst/>
          </a:prstGeom>
        </p:spPr>
        <p:txBody>
          <a:bodyPr/>
          <a:lst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pt-PT" sz="2400" b="1" dirty="0" err="1">
                <a:latin typeface="+mn-lt"/>
              </a:rPr>
              <a:t>ReCAP</a:t>
            </a:r>
            <a:r>
              <a:rPr lang="pt-PT" sz="2400" b="1" dirty="0">
                <a:latin typeface="+mn-lt"/>
              </a:rPr>
              <a:t> AI </a:t>
            </a:r>
            <a:r>
              <a:rPr lang="en-US" sz="2400" b="1" dirty="0">
                <a:latin typeface="+mn-lt"/>
              </a:rPr>
              <a:t>Workflow: From </a:t>
            </a:r>
            <a:r>
              <a:rPr lang="pt-PT" sz="2400" b="1" dirty="0">
                <a:latin typeface="+mn-lt"/>
              </a:rPr>
              <a:t>Data Input </a:t>
            </a:r>
            <a:r>
              <a:rPr lang="en-US" sz="2400" b="1" dirty="0">
                <a:latin typeface="+mn-lt"/>
              </a:rPr>
              <a:t>to </a:t>
            </a:r>
            <a:r>
              <a:rPr lang="pt-PT" sz="2400" b="1" dirty="0" err="1">
                <a:latin typeface="+mn-lt"/>
              </a:rPr>
              <a:t>Content</a:t>
            </a:r>
            <a:r>
              <a:rPr lang="pt-PT" sz="2400" b="1" dirty="0">
                <a:latin typeface="+mn-lt"/>
              </a:rPr>
              <a:t> </a:t>
            </a:r>
            <a:r>
              <a:rPr lang="pt-PT" sz="2400" b="1" dirty="0" err="1">
                <a:latin typeface="+mn-lt"/>
              </a:rPr>
              <a:t>Creation</a:t>
            </a:r>
            <a:endParaRPr lang="pt-PT" sz="2400" b="1" dirty="0">
              <a:latin typeface="+mn-lt"/>
            </a:endParaRPr>
          </a:p>
        </p:txBody>
      </p:sp>
      <p:grpSp>
        <p:nvGrpSpPr>
          <p:cNvPr id="3" name="Group 30">
            <a:extLst>
              <a:ext uri="{FF2B5EF4-FFF2-40B4-BE49-F238E27FC236}">
                <a16:creationId xmlns:a16="http://schemas.microsoft.com/office/drawing/2014/main" id="{20FCBD45-6EBE-77AA-7C27-41CDFE1EDA19}"/>
              </a:ext>
            </a:extLst>
          </p:cNvPr>
          <p:cNvGrpSpPr/>
          <p:nvPr/>
        </p:nvGrpSpPr>
        <p:grpSpPr>
          <a:xfrm>
            <a:off x="6307481" y="2545847"/>
            <a:ext cx="2035969" cy="1564481"/>
            <a:chOff x="8399463" y="3068638"/>
            <a:chExt cx="2714625" cy="2085974"/>
          </a:xfrm>
        </p:grpSpPr>
        <p:sp>
          <p:nvSpPr>
            <p:cNvPr id="4" name="Freeform 6">
              <a:extLst>
                <a:ext uri="{FF2B5EF4-FFF2-40B4-BE49-F238E27FC236}">
                  <a16:creationId xmlns:a16="http://schemas.microsoft.com/office/drawing/2014/main" id="{566CA8BA-7587-AB4A-92FE-1504882B7E48}"/>
                </a:ext>
              </a:extLst>
            </p:cNvPr>
            <p:cNvSpPr>
              <a:spLocks/>
            </p:cNvSpPr>
            <p:nvPr/>
          </p:nvSpPr>
          <p:spPr bwMode="auto">
            <a:xfrm>
              <a:off x="8399463" y="3149600"/>
              <a:ext cx="2714625" cy="2005012"/>
            </a:xfrm>
            <a:custGeom>
              <a:avLst/>
              <a:gdLst>
                <a:gd name="T0" fmla="*/ 0 w 1710"/>
                <a:gd name="T1" fmla="*/ 0 h 1263"/>
                <a:gd name="T2" fmla="*/ 305 w 1710"/>
                <a:gd name="T3" fmla="*/ 631 h 1263"/>
                <a:gd name="T4" fmla="*/ 0 w 1710"/>
                <a:gd name="T5" fmla="*/ 1263 h 1263"/>
                <a:gd name="T6" fmla="*/ 0 w 1710"/>
                <a:gd name="T7" fmla="*/ 1263 h 1263"/>
                <a:gd name="T8" fmla="*/ 1406 w 1710"/>
                <a:gd name="T9" fmla="*/ 1263 h 1263"/>
                <a:gd name="T10" fmla="*/ 1710 w 1710"/>
                <a:gd name="T11" fmla="*/ 631 h 1263"/>
                <a:gd name="T12" fmla="*/ 1406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5" y="631"/>
                  </a:lnTo>
                  <a:lnTo>
                    <a:pt x="0" y="1263"/>
                  </a:lnTo>
                  <a:lnTo>
                    <a:pt x="0" y="1263"/>
                  </a:lnTo>
                  <a:lnTo>
                    <a:pt x="1406" y="1263"/>
                  </a:lnTo>
                  <a:lnTo>
                    <a:pt x="1710" y="631"/>
                  </a:lnTo>
                  <a:lnTo>
                    <a:pt x="1406" y="0"/>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5" name="Line 7">
              <a:extLst>
                <a:ext uri="{FF2B5EF4-FFF2-40B4-BE49-F238E27FC236}">
                  <a16:creationId xmlns:a16="http://schemas.microsoft.com/office/drawing/2014/main" id="{7AF1FEC2-7FA2-CBA4-5A44-1409B536F697}"/>
                </a:ext>
              </a:extLst>
            </p:cNvPr>
            <p:cNvSpPr>
              <a:spLocks noChangeShapeType="1"/>
            </p:cNvSpPr>
            <p:nvPr/>
          </p:nvSpPr>
          <p:spPr bwMode="auto">
            <a:xfrm flipH="1">
              <a:off x="8636000" y="3149600"/>
              <a:ext cx="1773238" cy="0"/>
            </a:xfrm>
            <a:prstGeom prst="line">
              <a:avLst/>
            </a:prstGeom>
            <a:noFill/>
            <a:ln w="381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6" name="Freeform 8">
              <a:extLst>
                <a:ext uri="{FF2B5EF4-FFF2-40B4-BE49-F238E27FC236}">
                  <a16:creationId xmlns:a16="http://schemas.microsoft.com/office/drawing/2014/main" id="{9D317FDE-AF54-97D0-9882-89656362ACCD}"/>
                </a:ext>
              </a:extLst>
            </p:cNvPr>
            <p:cNvSpPr>
              <a:spLocks/>
            </p:cNvSpPr>
            <p:nvPr/>
          </p:nvSpPr>
          <p:spPr bwMode="auto">
            <a:xfrm>
              <a:off x="1024572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7" name="Group 29">
            <a:extLst>
              <a:ext uri="{FF2B5EF4-FFF2-40B4-BE49-F238E27FC236}">
                <a16:creationId xmlns:a16="http://schemas.microsoft.com/office/drawing/2014/main" id="{296A72AE-C027-36AF-81C8-715179E63AFF}"/>
              </a:ext>
            </a:extLst>
          </p:cNvPr>
          <p:cNvGrpSpPr/>
          <p:nvPr/>
        </p:nvGrpSpPr>
        <p:grpSpPr>
          <a:xfrm>
            <a:off x="4485824" y="2545847"/>
            <a:ext cx="2035969" cy="1564481"/>
            <a:chOff x="5970588" y="3068638"/>
            <a:chExt cx="2714625" cy="2085974"/>
          </a:xfrm>
        </p:grpSpPr>
        <p:sp>
          <p:nvSpPr>
            <p:cNvPr id="8" name="Freeform 9">
              <a:extLst>
                <a:ext uri="{FF2B5EF4-FFF2-40B4-BE49-F238E27FC236}">
                  <a16:creationId xmlns:a16="http://schemas.microsoft.com/office/drawing/2014/main" id="{01D4561E-004C-F089-79B1-268F1B3CEB76}"/>
                </a:ext>
              </a:extLst>
            </p:cNvPr>
            <p:cNvSpPr>
              <a:spLocks/>
            </p:cNvSpPr>
            <p:nvPr/>
          </p:nvSpPr>
          <p:spPr bwMode="auto">
            <a:xfrm>
              <a:off x="5970588" y="3149600"/>
              <a:ext cx="2714625" cy="2005012"/>
            </a:xfrm>
            <a:custGeom>
              <a:avLst/>
              <a:gdLst>
                <a:gd name="T0" fmla="*/ 0 w 1710"/>
                <a:gd name="T1" fmla="*/ 0 h 1263"/>
                <a:gd name="T2" fmla="*/ 304 w 1710"/>
                <a:gd name="T3" fmla="*/ 631 h 1263"/>
                <a:gd name="T4" fmla="*/ 0 w 1710"/>
                <a:gd name="T5" fmla="*/ 1263 h 1263"/>
                <a:gd name="T6" fmla="*/ 0 w 1710"/>
                <a:gd name="T7" fmla="*/ 1263 h 1263"/>
                <a:gd name="T8" fmla="*/ 1405 w 1710"/>
                <a:gd name="T9" fmla="*/ 1263 h 1263"/>
                <a:gd name="T10" fmla="*/ 1710 w 1710"/>
                <a:gd name="T11" fmla="*/ 631 h 1263"/>
                <a:gd name="T12" fmla="*/ 1405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4" y="631"/>
                  </a:lnTo>
                  <a:lnTo>
                    <a:pt x="0" y="1263"/>
                  </a:lnTo>
                  <a:lnTo>
                    <a:pt x="0" y="1263"/>
                  </a:lnTo>
                  <a:lnTo>
                    <a:pt x="1405" y="1263"/>
                  </a:lnTo>
                  <a:lnTo>
                    <a:pt x="1710" y="631"/>
                  </a:lnTo>
                  <a:lnTo>
                    <a:pt x="1405" y="0"/>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9" name="Line 10">
              <a:extLst>
                <a:ext uri="{FF2B5EF4-FFF2-40B4-BE49-F238E27FC236}">
                  <a16:creationId xmlns:a16="http://schemas.microsoft.com/office/drawing/2014/main" id="{1FD10F70-1852-6550-42EB-73B0D3B4C7FF}"/>
                </a:ext>
              </a:extLst>
            </p:cNvPr>
            <p:cNvSpPr>
              <a:spLocks noChangeShapeType="1"/>
            </p:cNvSpPr>
            <p:nvPr/>
          </p:nvSpPr>
          <p:spPr bwMode="auto">
            <a:xfrm flipH="1">
              <a:off x="6205538" y="3149600"/>
              <a:ext cx="1774825"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0" name="Freeform 11">
              <a:extLst>
                <a:ext uri="{FF2B5EF4-FFF2-40B4-BE49-F238E27FC236}">
                  <a16:creationId xmlns:a16="http://schemas.microsoft.com/office/drawing/2014/main" id="{F25E7158-D0BE-6686-80EA-FFCAB222FAF2}"/>
                </a:ext>
              </a:extLst>
            </p:cNvPr>
            <p:cNvSpPr>
              <a:spLocks/>
            </p:cNvSpPr>
            <p:nvPr/>
          </p:nvSpPr>
          <p:spPr bwMode="auto">
            <a:xfrm>
              <a:off x="7816850"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1" name="Line 12">
              <a:extLst>
                <a:ext uri="{FF2B5EF4-FFF2-40B4-BE49-F238E27FC236}">
                  <a16:creationId xmlns:a16="http://schemas.microsoft.com/office/drawing/2014/main" id="{5C9FCC3E-297B-B75F-15EA-4B1C0EF20A86}"/>
                </a:ext>
              </a:extLst>
            </p:cNvPr>
            <p:cNvSpPr>
              <a:spLocks noChangeShapeType="1"/>
            </p:cNvSpPr>
            <p:nvPr/>
          </p:nvSpPr>
          <p:spPr bwMode="auto">
            <a:xfrm>
              <a:off x="8201025" y="3149600"/>
              <a:ext cx="198438"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2" name="Group 28">
            <a:extLst>
              <a:ext uri="{FF2B5EF4-FFF2-40B4-BE49-F238E27FC236}">
                <a16:creationId xmlns:a16="http://schemas.microsoft.com/office/drawing/2014/main" id="{80F929A1-AEB6-64F4-4E53-9B7C11AD4410}"/>
              </a:ext>
            </a:extLst>
          </p:cNvPr>
          <p:cNvGrpSpPr/>
          <p:nvPr/>
        </p:nvGrpSpPr>
        <p:grpSpPr>
          <a:xfrm>
            <a:off x="2662977" y="2545847"/>
            <a:ext cx="2037160" cy="1564481"/>
            <a:chOff x="3540125" y="3068638"/>
            <a:chExt cx="2716213" cy="2085974"/>
          </a:xfrm>
        </p:grpSpPr>
        <p:sp>
          <p:nvSpPr>
            <p:cNvPr id="13" name="Freeform 13">
              <a:extLst>
                <a:ext uri="{FF2B5EF4-FFF2-40B4-BE49-F238E27FC236}">
                  <a16:creationId xmlns:a16="http://schemas.microsoft.com/office/drawing/2014/main" id="{9F929B3E-0C0C-3AB0-9D8E-96E2FCBEF599}"/>
                </a:ext>
              </a:extLst>
            </p:cNvPr>
            <p:cNvSpPr>
              <a:spLocks/>
            </p:cNvSpPr>
            <p:nvPr/>
          </p:nvSpPr>
          <p:spPr bwMode="auto">
            <a:xfrm>
              <a:off x="3540125" y="3149600"/>
              <a:ext cx="2716213" cy="2005012"/>
            </a:xfrm>
            <a:custGeom>
              <a:avLst/>
              <a:gdLst>
                <a:gd name="T0" fmla="*/ 0 w 1711"/>
                <a:gd name="T1" fmla="*/ 0 h 1263"/>
                <a:gd name="T2" fmla="*/ 305 w 1711"/>
                <a:gd name="T3" fmla="*/ 631 h 1263"/>
                <a:gd name="T4" fmla="*/ 0 w 1711"/>
                <a:gd name="T5" fmla="*/ 1263 h 1263"/>
                <a:gd name="T6" fmla="*/ 0 w 1711"/>
                <a:gd name="T7" fmla="*/ 1263 h 1263"/>
                <a:gd name="T8" fmla="*/ 1406 w 1711"/>
                <a:gd name="T9" fmla="*/ 1263 h 1263"/>
                <a:gd name="T10" fmla="*/ 1711 w 1711"/>
                <a:gd name="T11" fmla="*/ 631 h 1263"/>
                <a:gd name="T12" fmla="*/ 1406 w 1711"/>
                <a:gd name="T13" fmla="*/ 0 h 1263"/>
                <a:gd name="T14" fmla="*/ 1531 w 1711"/>
                <a:gd name="T15" fmla="*/ 0 h 1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1" h="1263">
                  <a:moveTo>
                    <a:pt x="0" y="0"/>
                  </a:moveTo>
                  <a:lnTo>
                    <a:pt x="305" y="631"/>
                  </a:lnTo>
                  <a:lnTo>
                    <a:pt x="0" y="1263"/>
                  </a:lnTo>
                  <a:lnTo>
                    <a:pt x="0" y="1263"/>
                  </a:lnTo>
                  <a:lnTo>
                    <a:pt x="1406" y="1263"/>
                  </a:lnTo>
                  <a:lnTo>
                    <a:pt x="1711" y="631"/>
                  </a:lnTo>
                  <a:lnTo>
                    <a:pt x="1406" y="0"/>
                  </a:lnTo>
                  <a:lnTo>
                    <a:pt x="1531" y="0"/>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4" name="Line 14">
              <a:extLst>
                <a:ext uri="{FF2B5EF4-FFF2-40B4-BE49-F238E27FC236}">
                  <a16:creationId xmlns:a16="http://schemas.microsoft.com/office/drawing/2014/main" id="{A21C618D-BDC0-31FA-6890-767F0211F5C5}"/>
                </a:ext>
              </a:extLst>
            </p:cNvPr>
            <p:cNvSpPr>
              <a:spLocks noChangeShapeType="1"/>
            </p:cNvSpPr>
            <p:nvPr/>
          </p:nvSpPr>
          <p:spPr bwMode="auto">
            <a:xfrm flipH="1">
              <a:off x="3773488" y="3149600"/>
              <a:ext cx="1778000" cy="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5" name="Freeform 15">
              <a:extLst>
                <a:ext uri="{FF2B5EF4-FFF2-40B4-BE49-F238E27FC236}">
                  <a16:creationId xmlns:a16="http://schemas.microsoft.com/office/drawing/2014/main" id="{0EDC3A6D-7E83-54C6-9E36-721941080CA6}"/>
                </a:ext>
              </a:extLst>
            </p:cNvPr>
            <p:cNvSpPr>
              <a:spLocks/>
            </p:cNvSpPr>
            <p:nvPr/>
          </p:nvSpPr>
          <p:spPr bwMode="auto">
            <a:xfrm>
              <a:off x="538797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6" name="Group 27">
            <a:extLst>
              <a:ext uri="{FF2B5EF4-FFF2-40B4-BE49-F238E27FC236}">
                <a16:creationId xmlns:a16="http://schemas.microsoft.com/office/drawing/2014/main" id="{F829075A-4567-8E78-A588-DE01B4A20321}"/>
              </a:ext>
            </a:extLst>
          </p:cNvPr>
          <p:cNvGrpSpPr/>
          <p:nvPr/>
        </p:nvGrpSpPr>
        <p:grpSpPr>
          <a:xfrm>
            <a:off x="841321" y="2545847"/>
            <a:ext cx="2035969" cy="1564481"/>
            <a:chOff x="1111250" y="3068638"/>
            <a:chExt cx="2714625" cy="2085974"/>
          </a:xfrm>
        </p:grpSpPr>
        <p:sp>
          <p:nvSpPr>
            <p:cNvPr id="17" name="Freeform 16">
              <a:extLst>
                <a:ext uri="{FF2B5EF4-FFF2-40B4-BE49-F238E27FC236}">
                  <a16:creationId xmlns:a16="http://schemas.microsoft.com/office/drawing/2014/main" id="{EDA704E1-DB2B-2765-0518-4E792C4125CC}"/>
                </a:ext>
              </a:extLst>
            </p:cNvPr>
            <p:cNvSpPr>
              <a:spLocks/>
            </p:cNvSpPr>
            <p:nvPr/>
          </p:nvSpPr>
          <p:spPr bwMode="auto">
            <a:xfrm>
              <a:off x="1111250" y="3149600"/>
              <a:ext cx="2714625" cy="2005012"/>
            </a:xfrm>
            <a:custGeom>
              <a:avLst/>
              <a:gdLst>
                <a:gd name="T0" fmla="*/ 0 w 1710"/>
                <a:gd name="T1" fmla="*/ 0 h 1263"/>
                <a:gd name="T2" fmla="*/ 0 w 1710"/>
                <a:gd name="T3" fmla="*/ 0 h 1263"/>
                <a:gd name="T4" fmla="*/ 305 w 1710"/>
                <a:gd name="T5" fmla="*/ 631 h 1263"/>
                <a:gd name="T6" fmla="*/ 0 w 1710"/>
                <a:gd name="T7" fmla="*/ 1263 h 1263"/>
                <a:gd name="T8" fmla="*/ 0 w 1710"/>
                <a:gd name="T9" fmla="*/ 1263 h 1263"/>
                <a:gd name="T10" fmla="*/ 1403 w 1710"/>
                <a:gd name="T11" fmla="*/ 1263 h 1263"/>
                <a:gd name="T12" fmla="*/ 1710 w 1710"/>
                <a:gd name="T13" fmla="*/ 631 h 1263"/>
                <a:gd name="T14" fmla="*/ 1403 w 1710"/>
                <a:gd name="T15" fmla="*/ 0 h 1263"/>
                <a:gd name="T16" fmla="*/ 1530 w 1710"/>
                <a:gd name="T17"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0" h="1263">
                  <a:moveTo>
                    <a:pt x="0" y="0"/>
                  </a:moveTo>
                  <a:lnTo>
                    <a:pt x="0" y="0"/>
                  </a:lnTo>
                  <a:lnTo>
                    <a:pt x="305" y="631"/>
                  </a:lnTo>
                  <a:lnTo>
                    <a:pt x="0" y="1263"/>
                  </a:lnTo>
                  <a:lnTo>
                    <a:pt x="0" y="1263"/>
                  </a:lnTo>
                  <a:lnTo>
                    <a:pt x="1403" y="1263"/>
                  </a:lnTo>
                  <a:lnTo>
                    <a:pt x="1710" y="631"/>
                  </a:lnTo>
                  <a:lnTo>
                    <a:pt x="1403" y="0"/>
                  </a:lnTo>
                  <a:lnTo>
                    <a:pt x="1530" y="0"/>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8" name="Line 17">
              <a:extLst>
                <a:ext uri="{FF2B5EF4-FFF2-40B4-BE49-F238E27FC236}">
                  <a16:creationId xmlns:a16="http://schemas.microsoft.com/office/drawing/2014/main" id="{8DB99275-53BC-368A-BFCB-6AA65E8F6357}"/>
                </a:ext>
              </a:extLst>
            </p:cNvPr>
            <p:cNvSpPr>
              <a:spLocks noChangeShapeType="1"/>
            </p:cNvSpPr>
            <p:nvPr/>
          </p:nvSpPr>
          <p:spPr bwMode="auto">
            <a:xfrm flipH="1">
              <a:off x="1343025" y="3149600"/>
              <a:ext cx="1778000" cy="0"/>
            </a:xfrm>
            <a:prstGeom prst="line">
              <a:avLst/>
            </a:prstGeom>
            <a:noFill/>
            <a:ln w="38100" cap="rnd">
              <a:solidFill>
                <a:srgbClr val="70147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9" name="Freeform 18">
              <a:extLst>
                <a:ext uri="{FF2B5EF4-FFF2-40B4-BE49-F238E27FC236}">
                  <a16:creationId xmlns:a16="http://schemas.microsoft.com/office/drawing/2014/main" id="{05F53A7D-B7D4-0942-441D-AD9DDB8157DE}"/>
                </a:ext>
              </a:extLst>
            </p:cNvPr>
            <p:cNvSpPr>
              <a:spLocks/>
            </p:cNvSpPr>
            <p:nvPr/>
          </p:nvSpPr>
          <p:spPr bwMode="auto">
            <a:xfrm>
              <a:off x="2954338" y="3068638"/>
              <a:ext cx="166688" cy="157162"/>
            </a:xfrm>
            <a:custGeom>
              <a:avLst/>
              <a:gdLst>
                <a:gd name="T0" fmla="*/ 0 w 105"/>
                <a:gd name="T1" fmla="*/ 0 h 99"/>
                <a:gd name="T2" fmla="*/ 105 w 105"/>
                <a:gd name="T3" fmla="*/ 51 h 99"/>
                <a:gd name="T4" fmla="*/ 0 w 105"/>
                <a:gd name="T5" fmla="*/ 99 h 99"/>
              </a:gdLst>
              <a:ahLst/>
              <a:cxnLst>
                <a:cxn ang="0">
                  <a:pos x="T0" y="T1"/>
                </a:cxn>
                <a:cxn ang="0">
                  <a:pos x="T2" y="T3"/>
                </a:cxn>
                <a:cxn ang="0">
                  <a:pos x="T4" y="T5"/>
                </a:cxn>
              </a:cxnLst>
              <a:rect l="0" t="0" r="r" b="b"/>
              <a:pathLst>
                <a:path w="105" h="99">
                  <a:moveTo>
                    <a:pt x="0" y="0"/>
                  </a:moveTo>
                  <a:lnTo>
                    <a:pt x="105" y="51"/>
                  </a:lnTo>
                  <a:lnTo>
                    <a:pt x="0" y="99"/>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sp>
        <p:nvSpPr>
          <p:cNvPr id="20" name="Rectangle 19">
            <a:extLst>
              <a:ext uri="{FF2B5EF4-FFF2-40B4-BE49-F238E27FC236}">
                <a16:creationId xmlns:a16="http://schemas.microsoft.com/office/drawing/2014/main" id="{FC213970-4787-C94D-58D6-1BB1D59D9533}"/>
              </a:ext>
            </a:extLst>
          </p:cNvPr>
          <p:cNvSpPr>
            <a:spLocks noChangeArrowheads="1"/>
          </p:cNvSpPr>
          <p:nvPr/>
        </p:nvSpPr>
        <p:spPr bwMode="auto">
          <a:xfrm>
            <a:off x="147116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01</a:t>
            </a:r>
            <a:endParaRPr lang="ru-RU" altLang="ru-RU" sz="1350" dirty="0"/>
          </a:p>
        </p:txBody>
      </p:sp>
      <p:sp>
        <p:nvSpPr>
          <p:cNvPr id="21" name="Rectangle 20">
            <a:extLst>
              <a:ext uri="{FF2B5EF4-FFF2-40B4-BE49-F238E27FC236}">
                <a16:creationId xmlns:a16="http://schemas.microsoft.com/office/drawing/2014/main" id="{90AF1E29-A04B-E306-27EA-4EC4A0945DA9}"/>
              </a:ext>
            </a:extLst>
          </p:cNvPr>
          <p:cNvSpPr>
            <a:spLocks noChangeArrowheads="1"/>
          </p:cNvSpPr>
          <p:nvPr/>
        </p:nvSpPr>
        <p:spPr bwMode="auto">
          <a:xfrm>
            <a:off x="3292818"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02</a:t>
            </a:r>
            <a:endParaRPr lang="ru-RU" altLang="ru-RU" sz="1350" dirty="0"/>
          </a:p>
        </p:txBody>
      </p:sp>
      <p:sp>
        <p:nvSpPr>
          <p:cNvPr id="22" name="Rectangle 21">
            <a:extLst>
              <a:ext uri="{FF2B5EF4-FFF2-40B4-BE49-F238E27FC236}">
                <a16:creationId xmlns:a16="http://schemas.microsoft.com/office/drawing/2014/main" id="{360F1A33-972A-3EF9-2C11-913EA02E2594}"/>
              </a:ext>
            </a:extLst>
          </p:cNvPr>
          <p:cNvSpPr>
            <a:spLocks noChangeArrowheads="1"/>
          </p:cNvSpPr>
          <p:nvPr/>
        </p:nvSpPr>
        <p:spPr bwMode="auto">
          <a:xfrm>
            <a:off x="5115665"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03</a:t>
            </a:r>
            <a:endParaRPr lang="ru-RU" altLang="ru-RU" sz="1350" dirty="0"/>
          </a:p>
        </p:txBody>
      </p:sp>
      <p:sp>
        <p:nvSpPr>
          <p:cNvPr id="23" name="Rectangle 22">
            <a:extLst>
              <a:ext uri="{FF2B5EF4-FFF2-40B4-BE49-F238E27FC236}">
                <a16:creationId xmlns:a16="http://schemas.microsoft.com/office/drawing/2014/main" id="{988418EF-C989-FA84-8C2E-548245294C6E}"/>
              </a:ext>
            </a:extLst>
          </p:cNvPr>
          <p:cNvSpPr>
            <a:spLocks noChangeArrowheads="1"/>
          </p:cNvSpPr>
          <p:nvPr/>
        </p:nvSpPr>
        <p:spPr bwMode="auto">
          <a:xfrm>
            <a:off x="693851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04</a:t>
            </a:r>
            <a:endParaRPr lang="ru-RU" altLang="ru-RU" sz="1350" dirty="0"/>
          </a:p>
        </p:txBody>
      </p:sp>
      <p:sp>
        <p:nvSpPr>
          <p:cNvPr id="24" name="TextBox 32">
            <a:extLst>
              <a:ext uri="{FF2B5EF4-FFF2-40B4-BE49-F238E27FC236}">
                <a16:creationId xmlns:a16="http://schemas.microsoft.com/office/drawing/2014/main" id="{C4805D88-A851-981F-A898-80EF550E35F4}"/>
              </a:ext>
            </a:extLst>
          </p:cNvPr>
          <p:cNvSpPr txBox="1"/>
          <p:nvPr/>
        </p:nvSpPr>
        <p:spPr>
          <a:xfrm>
            <a:off x="1352338" y="3307907"/>
            <a:ext cx="1267301" cy="553998"/>
          </a:xfrm>
          <a:prstGeom prst="rect">
            <a:avLst/>
          </a:prstGeom>
          <a:noFill/>
        </p:spPr>
        <p:txBody>
          <a:bodyPr wrap="square" rtlCol="0">
            <a:spAutoFit/>
          </a:bodyPr>
          <a:lstStyle/>
          <a:p>
            <a:r>
              <a:rPr lang="en-US" sz="1000" dirty="0"/>
              <a:t>Input Training Needs (Competency Requirements)</a:t>
            </a:r>
            <a:endParaRPr lang="ru-RU" sz="1000" dirty="0">
              <a:latin typeface="+mj-lt"/>
              <a:ea typeface="Open Sans" panose="020B0606030504020204" pitchFamily="34" charset="0"/>
              <a:cs typeface="Open Sans" panose="020B0606030504020204" pitchFamily="34" charset="0"/>
            </a:endParaRPr>
          </a:p>
        </p:txBody>
      </p:sp>
      <p:sp>
        <p:nvSpPr>
          <p:cNvPr id="25" name="TextBox 33">
            <a:extLst>
              <a:ext uri="{FF2B5EF4-FFF2-40B4-BE49-F238E27FC236}">
                <a16:creationId xmlns:a16="http://schemas.microsoft.com/office/drawing/2014/main" id="{02EF4981-05C0-A133-F576-032FC01541B9}"/>
              </a:ext>
            </a:extLst>
          </p:cNvPr>
          <p:cNvSpPr txBox="1"/>
          <p:nvPr/>
        </p:nvSpPr>
        <p:spPr>
          <a:xfrm>
            <a:off x="3188281" y="3307907"/>
            <a:ext cx="1267301" cy="400110"/>
          </a:xfrm>
          <a:prstGeom prst="rect">
            <a:avLst/>
          </a:prstGeom>
          <a:noFill/>
        </p:spPr>
        <p:txBody>
          <a:bodyPr wrap="square" rtlCol="0">
            <a:spAutoFit/>
          </a:bodyPr>
          <a:lstStyle/>
          <a:p>
            <a:r>
              <a:rPr lang="en-US" sz="1000" dirty="0"/>
              <a:t>AI Generates Training Materials</a:t>
            </a:r>
            <a:endParaRPr lang="ru-RU" sz="1000" dirty="0">
              <a:latin typeface="+mj-lt"/>
              <a:ea typeface="Open Sans" panose="020B0606030504020204" pitchFamily="34" charset="0"/>
              <a:cs typeface="Open Sans" panose="020B0606030504020204" pitchFamily="34" charset="0"/>
            </a:endParaRPr>
          </a:p>
        </p:txBody>
      </p:sp>
      <p:sp>
        <p:nvSpPr>
          <p:cNvPr id="26" name="TextBox 34">
            <a:extLst>
              <a:ext uri="{FF2B5EF4-FFF2-40B4-BE49-F238E27FC236}">
                <a16:creationId xmlns:a16="http://schemas.microsoft.com/office/drawing/2014/main" id="{3DD1C111-2FBA-F745-10A5-5C42A346361F}"/>
              </a:ext>
            </a:extLst>
          </p:cNvPr>
          <p:cNvSpPr txBox="1"/>
          <p:nvPr/>
        </p:nvSpPr>
        <p:spPr>
          <a:xfrm>
            <a:off x="4965765" y="3307907"/>
            <a:ext cx="1267301" cy="400110"/>
          </a:xfrm>
          <a:prstGeom prst="rect">
            <a:avLst/>
          </a:prstGeom>
          <a:noFill/>
        </p:spPr>
        <p:txBody>
          <a:bodyPr wrap="square" rtlCol="0">
            <a:spAutoFit/>
          </a:bodyPr>
          <a:lstStyle/>
          <a:p>
            <a:r>
              <a:rPr lang="en-US" sz="1000" dirty="0"/>
              <a:t>Receive Tailored Content</a:t>
            </a:r>
            <a:endParaRPr lang="ru-RU" sz="1000" dirty="0">
              <a:latin typeface="+mj-lt"/>
              <a:ea typeface="Open Sans" panose="020B0606030504020204" pitchFamily="34" charset="0"/>
              <a:cs typeface="Open Sans" panose="020B0606030504020204" pitchFamily="34" charset="0"/>
            </a:endParaRPr>
          </a:p>
        </p:txBody>
      </p:sp>
      <p:sp>
        <p:nvSpPr>
          <p:cNvPr id="27" name="TextBox 35">
            <a:extLst>
              <a:ext uri="{FF2B5EF4-FFF2-40B4-BE49-F238E27FC236}">
                <a16:creationId xmlns:a16="http://schemas.microsoft.com/office/drawing/2014/main" id="{17EFD73D-ED9D-1B98-3E0B-1B220FF83AFB}"/>
              </a:ext>
            </a:extLst>
          </p:cNvPr>
          <p:cNvSpPr txBox="1"/>
          <p:nvPr/>
        </p:nvSpPr>
        <p:spPr>
          <a:xfrm>
            <a:off x="6865408" y="3307907"/>
            <a:ext cx="1267301" cy="400110"/>
          </a:xfrm>
          <a:prstGeom prst="rect">
            <a:avLst/>
          </a:prstGeom>
          <a:noFill/>
        </p:spPr>
        <p:txBody>
          <a:bodyPr wrap="square" rtlCol="0">
            <a:spAutoFit/>
          </a:bodyPr>
          <a:lstStyle/>
          <a:p>
            <a:r>
              <a:rPr lang="en-US" sz="1000" dirty="0"/>
              <a:t>Validate with Experts</a:t>
            </a:r>
            <a:endParaRPr lang="ru-RU" sz="10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656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a:extLst>
              <a:ext uri="{FF2B5EF4-FFF2-40B4-BE49-F238E27FC236}">
                <a16:creationId xmlns:a16="http://schemas.microsoft.com/office/drawing/2014/main" id="{74F51283-3E83-1EFF-D2E6-C69D22860FD4}"/>
              </a:ext>
            </a:extLst>
          </p:cNvPr>
          <p:cNvGrpSpPr/>
          <p:nvPr/>
        </p:nvGrpSpPr>
        <p:grpSpPr>
          <a:xfrm>
            <a:off x="6786982" y="2015629"/>
            <a:ext cx="196274" cy="266682"/>
            <a:chOff x="9049310" y="3032570"/>
            <a:chExt cx="261698" cy="355576"/>
          </a:xfrm>
        </p:grpSpPr>
        <p:sp>
          <p:nvSpPr>
            <p:cNvPr id="3" name="Right Triangle 92">
              <a:extLst>
                <a:ext uri="{FF2B5EF4-FFF2-40B4-BE49-F238E27FC236}">
                  <a16:creationId xmlns:a16="http://schemas.microsoft.com/office/drawing/2014/main" id="{F051AF0B-DE70-5C81-A0EE-C25CB0190B0C}"/>
                </a:ext>
              </a:extLst>
            </p:cNvPr>
            <p:cNvSpPr/>
            <p:nvPr/>
          </p:nvSpPr>
          <p:spPr>
            <a:xfrm rot="16200000" flipH="1">
              <a:off x="9002371" y="3079509"/>
              <a:ext cx="355575" cy="2616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ight Triangle 93">
              <a:extLst>
                <a:ext uri="{FF2B5EF4-FFF2-40B4-BE49-F238E27FC236}">
                  <a16:creationId xmlns:a16="http://schemas.microsoft.com/office/drawing/2014/main" id="{BAF2ADF0-0FEE-B37C-CA65-5DF67F7ECE8E}"/>
                </a:ext>
              </a:extLst>
            </p:cNvPr>
            <p:cNvSpPr/>
            <p:nvPr/>
          </p:nvSpPr>
          <p:spPr>
            <a:xfrm rot="16200000" flipH="1">
              <a:off x="9002371" y="3079510"/>
              <a:ext cx="355575" cy="261698"/>
            </a:xfrm>
            <a:prstGeom prst="rtTriangl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 name="Group 96">
            <a:extLst>
              <a:ext uri="{FF2B5EF4-FFF2-40B4-BE49-F238E27FC236}">
                <a16:creationId xmlns:a16="http://schemas.microsoft.com/office/drawing/2014/main" id="{D126BE2F-2589-E6C7-9B99-0982341C3AEF}"/>
              </a:ext>
            </a:extLst>
          </p:cNvPr>
          <p:cNvGrpSpPr/>
          <p:nvPr/>
        </p:nvGrpSpPr>
        <p:grpSpPr>
          <a:xfrm>
            <a:off x="4651655" y="2015629"/>
            <a:ext cx="196274" cy="266682"/>
            <a:chOff x="6202207" y="3032570"/>
            <a:chExt cx="261698" cy="355576"/>
          </a:xfrm>
          <a:solidFill>
            <a:srgbClr val="711371"/>
          </a:solidFill>
        </p:grpSpPr>
        <p:sp>
          <p:nvSpPr>
            <p:cNvPr id="6" name="Right Triangle 80">
              <a:extLst>
                <a:ext uri="{FF2B5EF4-FFF2-40B4-BE49-F238E27FC236}">
                  <a16:creationId xmlns:a16="http://schemas.microsoft.com/office/drawing/2014/main" id="{46CAF75C-3881-D7F1-0802-59B3B31361E0}"/>
                </a:ext>
              </a:extLst>
            </p:cNvPr>
            <p:cNvSpPr/>
            <p:nvPr/>
          </p:nvSpPr>
          <p:spPr>
            <a:xfrm rot="16200000" flipH="1">
              <a:off x="6155268"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Triangle 81">
              <a:extLst>
                <a:ext uri="{FF2B5EF4-FFF2-40B4-BE49-F238E27FC236}">
                  <a16:creationId xmlns:a16="http://schemas.microsoft.com/office/drawing/2014/main" id="{FAFAF396-F572-C83D-2546-D07B03BF8AAB}"/>
                </a:ext>
              </a:extLst>
            </p:cNvPr>
            <p:cNvSpPr/>
            <p:nvPr/>
          </p:nvSpPr>
          <p:spPr>
            <a:xfrm rot="16200000" flipH="1">
              <a:off x="6155268"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 name="Group 95">
            <a:extLst>
              <a:ext uri="{FF2B5EF4-FFF2-40B4-BE49-F238E27FC236}">
                <a16:creationId xmlns:a16="http://schemas.microsoft.com/office/drawing/2014/main" id="{3D109D7D-8517-52D2-369C-806093D76A12}"/>
              </a:ext>
            </a:extLst>
          </p:cNvPr>
          <p:cNvGrpSpPr/>
          <p:nvPr/>
        </p:nvGrpSpPr>
        <p:grpSpPr>
          <a:xfrm>
            <a:off x="2516328" y="2015629"/>
            <a:ext cx="196274" cy="266682"/>
            <a:chOff x="3355104" y="3032570"/>
            <a:chExt cx="261698" cy="355576"/>
          </a:xfrm>
          <a:solidFill>
            <a:schemeClr val="bg1">
              <a:lumMod val="50000"/>
            </a:schemeClr>
          </a:solidFill>
        </p:grpSpPr>
        <p:sp>
          <p:nvSpPr>
            <p:cNvPr id="9" name="Right Triangle 68">
              <a:extLst>
                <a:ext uri="{FF2B5EF4-FFF2-40B4-BE49-F238E27FC236}">
                  <a16:creationId xmlns:a16="http://schemas.microsoft.com/office/drawing/2014/main" id="{A9BA7781-729B-1CF1-1F99-9E342D282BA1}"/>
                </a:ext>
              </a:extLst>
            </p:cNvPr>
            <p:cNvSpPr/>
            <p:nvPr/>
          </p:nvSpPr>
          <p:spPr>
            <a:xfrm rot="16200000" flipH="1">
              <a:off x="3308165" y="307950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Triangle 69">
              <a:extLst>
                <a:ext uri="{FF2B5EF4-FFF2-40B4-BE49-F238E27FC236}">
                  <a16:creationId xmlns:a16="http://schemas.microsoft.com/office/drawing/2014/main" id="{3ECAE32E-492F-21C9-F0D2-F99E8CCC2D02}"/>
                </a:ext>
              </a:extLst>
            </p:cNvPr>
            <p:cNvSpPr/>
            <p:nvPr/>
          </p:nvSpPr>
          <p:spPr>
            <a:xfrm rot="16200000" flipH="1">
              <a:off x="3308165" y="307951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1" name="Group 56">
            <a:extLst>
              <a:ext uri="{FF2B5EF4-FFF2-40B4-BE49-F238E27FC236}">
                <a16:creationId xmlns:a16="http://schemas.microsoft.com/office/drawing/2014/main" id="{AC2CC4AC-FCA4-8AB6-F9FE-26704B5D0F64}"/>
              </a:ext>
            </a:extLst>
          </p:cNvPr>
          <p:cNvGrpSpPr/>
          <p:nvPr/>
        </p:nvGrpSpPr>
        <p:grpSpPr>
          <a:xfrm>
            <a:off x="381001" y="2015629"/>
            <a:ext cx="196274" cy="266682"/>
            <a:chOff x="508001" y="3009420"/>
            <a:chExt cx="261698" cy="355576"/>
          </a:xfrm>
          <a:solidFill>
            <a:srgbClr val="711371"/>
          </a:solidFill>
        </p:grpSpPr>
        <p:sp>
          <p:nvSpPr>
            <p:cNvPr id="12" name="Right Triangle 41">
              <a:extLst>
                <a:ext uri="{FF2B5EF4-FFF2-40B4-BE49-F238E27FC236}">
                  <a16:creationId xmlns:a16="http://schemas.microsoft.com/office/drawing/2014/main" id="{E13A0EC7-DE2B-E719-FC69-F88392B7AD8A}"/>
                </a:ext>
              </a:extLst>
            </p:cNvPr>
            <p:cNvSpPr/>
            <p:nvPr/>
          </p:nvSpPr>
          <p:spPr>
            <a:xfrm rot="16200000" flipH="1">
              <a:off x="461062" y="3056359"/>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Triangle 55">
              <a:extLst>
                <a:ext uri="{FF2B5EF4-FFF2-40B4-BE49-F238E27FC236}">
                  <a16:creationId xmlns:a16="http://schemas.microsoft.com/office/drawing/2014/main" id="{E53982B4-0CA2-E5EA-F7BC-96140F10ADBF}"/>
                </a:ext>
              </a:extLst>
            </p:cNvPr>
            <p:cNvSpPr/>
            <p:nvPr/>
          </p:nvSpPr>
          <p:spPr>
            <a:xfrm rot="16200000" flipH="1">
              <a:off x="461062" y="3056360"/>
              <a:ext cx="355575" cy="2616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4" name="Group 8">
            <a:extLst>
              <a:ext uri="{FF2B5EF4-FFF2-40B4-BE49-F238E27FC236}">
                <a16:creationId xmlns:a16="http://schemas.microsoft.com/office/drawing/2014/main" id="{E01F4B42-0AC3-8599-BB7E-3BD3A36FA6DE}"/>
              </a:ext>
            </a:extLst>
          </p:cNvPr>
          <p:cNvGrpSpPr/>
          <p:nvPr/>
        </p:nvGrpSpPr>
        <p:grpSpPr>
          <a:xfrm>
            <a:off x="577275" y="902816"/>
            <a:ext cx="627966" cy="3564957"/>
            <a:chOff x="563734" y="1549569"/>
            <a:chExt cx="807866" cy="4925658"/>
          </a:xfrm>
        </p:grpSpPr>
        <p:sp>
          <p:nvSpPr>
            <p:cNvPr id="15" name="Rectangle 5">
              <a:extLst>
                <a:ext uri="{FF2B5EF4-FFF2-40B4-BE49-F238E27FC236}">
                  <a16:creationId xmlns:a16="http://schemas.microsoft.com/office/drawing/2014/main" id="{B60CCCA8-94C0-02EF-4EC4-D71218798422}"/>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6">
              <a:extLst>
                <a:ext uri="{FF2B5EF4-FFF2-40B4-BE49-F238E27FC236}">
                  <a16:creationId xmlns:a16="http://schemas.microsoft.com/office/drawing/2014/main" id="{DC57E58E-EB90-51E6-2575-BBAF7270C9E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42">
            <a:extLst>
              <a:ext uri="{FF2B5EF4-FFF2-40B4-BE49-F238E27FC236}">
                <a16:creationId xmlns:a16="http://schemas.microsoft.com/office/drawing/2014/main" id="{72423DA8-F3DE-C811-453D-502BDED1C98D}"/>
              </a:ext>
            </a:extLst>
          </p:cNvPr>
          <p:cNvGrpSpPr/>
          <p:nvPr/>
        </p:nvGrpSpPr>
        <p:grpSpPr>
          <a:xfrm>
            <a:off x="381001" y="1225657"/>
            <a:ext cx="1962381" cy="789971"/>
            <a:chOff x="508001" y="1956125"/>
            <a:chExt cx="2616508" cy="1053294"/>
          </a:xfrm>
          <a:solidFill>
            <a:srgbClr val="711371"/>
          </a:solidFill>
        </p:grpSpPr>
        <p:sp>
          <p:nvSpPr>
            <p:cNvPr id="18" name="Rectangle: Top Corners Rounded 9">
              <a:extLst>
                <a:ext uri="{FF2B5EF4-FFF2-40B4-BE49-F238E27FC236}">
                  <a16:creationId xmlns:a16="http://schemas.microsoft.com/office/drawing/2014/main" id="{70D8375B-1286-58A1-F8E6-ACC8F1A13FD5}"/>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C5E8122F-C1F2-16C7-3936-6F4B95BD8C87}"/>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40">
            <a:extLst>
              <a:ext uri="{FF2B5EF4-FFF2-40B4-BE49-F238E27FC236}">
                <a16:creationId xmlns:a16="http://schemas.microsoft.com/office/drawing/2014/main" id="{59DDD192-7143-2088-5C04-10E428D714C2}"/>
              </a:ext>
            </a:extLst>
          </p:cNvPr>
          <p:cNvSpPr/>
          <p:nvPr/>
        </p:nvSpPr>
        <p:spPr>
          <a:xfrm flipH="1">
            <a:off x="483254" y="1512920"/>
            <a:ext cx="1135748" cy="215444"/>
          </a:xfrm>
          <a:prstGeom prst="rect">
            <a:avLst/>
          </a:prstGeom>
        </p:spPr>
        <p:txBody>
          <a:bodyPr wrap="square" lIns="0" tIns="0" rIns="0" bIns="0" anchor="ctr">
            <a:spAutoFit/>
          </a:bodyPr>
          <a:lstStyle/>
          <a:p>
            <a:pPr algn="ctr"/>
            <a:r>
              <a:rPr lang="en-US" sz="1400" b="1" dirty="0">
                <a:solidFill>
                  <a:schemeClr val="bg1"/>
                </a:solidFill>
              </a:rPr>
              <a:t>The Problem</a:t>
            </a:r>
          </a:p>
        </p:txBody>
      </p:sp>
      <p:grpSp>
        <p:nvGrpSpPr>
          <p:cNvPr id="22" name="Group 60">
            <a:extLst>
              <a:ext uri="{FF2B5EF4-FFF2-40B4-BE49-F238E27FC236}">
                <a16:creationId xmlns:a16="http://schemas.microsoft.com/office/drawing/2014/main" id="{E58E1852-6368-EB4D-9C34-6594C74DEFBB}"/>
              </a:ext>
            </a:extLst>
          </p:cNvPr>
          <p:cNvGrpSpPr/>
          <p:nvPr/>
        </p:nvGrpSpPr>
        <p:grpSpPr>
          <a:xfrm>
            <a:off x="2712602" y="902816"/>
            <a:ext cx="627966" cy="3564957"/>
            <a:chOff x="563734" y="1549569"/>
            <a:chExt cx="807866" cy="4925658"/>
          </a:xfrm>
        </p:grpSpPr>
        <p:sp>
          <p:nvSpPr>
            <p:cNvPr id="23" name="Rectangle 66">
              <a:extLst>
                <a:ext uri="{FF2B5EF4-FFF2-40B4-BE49-F238E27FC236}">
                  <a16:creationId xmlns:a16="http://schemas.microsoft.com/office/drawing/2014/main" id="{AE7C751E-1577-7002-223E-051139F0DFE4}"/>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67">
              <a:extLst>
                <a:ext uri="{FF2B5EF4-FFF2-40B4-BE49-F238E27FC236}">
                  <a16:creationId xmlns:a16="http://schemas.microsoft.com/office/drawing/2014/main" id="{FD9B8204-DC70-73ED-BFAB-2D8FC40D2B3B}"/>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61">
            <a:extLst>
              <a:ext uri="{FF2B5EF4-FFF2-40B4-BE49-F238E27FC236}">
                <a16:creationId xmlns:a16="http://schemas.microsoft.com/office/drawing/2014/main" id="{EBC604FE-6658-FC7C-AE16-89B90454808B}"/>
              </a:ext>
            </a:extLst>
          </p:cNvPr>
          <p:cNvGrpSpPr/>
          <p:nvPr/>
        </p:nvGrpSpPr>
        <p:grpSpPr>
          <a:xfrm>
            <a:off x="2516328" y="1225657"/>
            <a:ext cx="1962381" cy="789971"/>
            <a:chOff x="508001" y="1956125"/>
            <a:chExt cx="2616508" cy="1053294"/>
          </a:xfrm>
          <a:solidFill>
            <a:schemeClr val="bg1">
              <a:lumMod val="65000"/>
            </a:schemeClr>
          </a:solidFill>
        </p:grpSpPr>
        <p:sp>
          <p:nvSpPr>
            <p:cNvPr id="26" name="Rectangle: Top Corners Rounded 64">
              <a:extLst>
                <a:ext uri="{FF2B5EF4-FFF2-40B4-BE49-F238E27FC236}">
                  <a16:creationId xmlns:a16="http://schemas.microsoft.com/office/drawing/2014/main" id="{9CD86832-CD7C-9202-8E98-61C968696861}"/>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CA64E390-5C6B-6FA3-1265-DFBB6B1D67F0}"/>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Rectangle 63">
            <a:extLst>
              <a:ext uri="{FF2B5EF4-FFF2-40B4-BE49-F238E27FC236}">
                <a16:creationId xmlns:a16="http://schemas.microsoft.com/office/drawing/2014/main" id="{F75A16AE-FAD4-8BBC-0836-8CC0CC0AA7E4}"/>
              </a:ext>
            </a:extLst>
          </p:cNvPr>
          <p:cNvSpPr/>
          <p:nvPr/>
        </p:nvSpPr>
        <p:spPr>
          <a:xfrm flipH="1">
            <a:off x="2618581" y="1512920"/>
            <a:ext cx="1135748" cy="215444"/>
          </a:xfrm>
          <a:prstGeom prst="rect">
            <a:avLst/>
          </a:prstGeom>
        </p:spPr>
        <p:txBody>
          <a:bodyPr wrap="square" lIns="0" tIns="0" rIns="0" bIns="0" anchor="ctr">
            <a:spAutoFit/>
          </a:bodyPr>
          <a:lstStyle/>
          <a:p>
            <a:pPr algn="ctr"/>
            <a:r>
              <a:rPr lang="en-US" sz="1400" b="1" dirty="0">
                <a:solidFill>
                  <a:schemeClr val="bg1"/>
                </a:solidFill>
              </a:rPr>
              <a:t>The Solution</a:t>
            </a:r>
          </a:p>
        </p:txBody>
      </p:sp>
      <p:sp>
        <p:nvSpPr>
          <p:cNvPr id="32" name="Rectangle 79">
            <a:extLst>
              <a:ext uri="{FF2B5EF4-FFF2-40B4-BE49-F238E27FC236}">
                <a16:creationId xmlns:a16="http://schemas.microsoft.com/office/drawing/2014/main" id="{065CFC9B-B483-95B4-A1D3-6C6A466A8065}"/>
              </a:ext>
            </a:extLst>
          </p:cNvPr>
          <p:cNvSpPr/>
          <p:nvPr/>
        </p:nvSpPr>
        <p:spPr>
          <a:xfrm rot="16200000">
            <a:off x="3379435" y="2371312"/>
            <a:ext cx="3564957" cy="627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Top Corners Rounded 76">
            <a:extLst>
              <a:ext uri="{FF2B5EF4-FFF2-40B4-BE49-F238E27FC236}">
                <a16:creationId xmlns:a16="http://schemas.microsoft.com/office/drawing/2014/main" id="{F812C898-A874-83C0-956B-DBC1E1F89BBE}"/>
              </a:ext>
            </a:extLst>
          </p:cNvPr>
          <p:cNvSpPr/>
          <p:nvPr/>
        </p:nvSpPr>
        <p:spPr>
          <a:xfrm rot="5400000">
            <a:off x="5237860" y="639452"/>
            <a:ext cx="789971" cy="1962381"/>
          </a:xfrm>
          <a:prstGeom prst="round2SameRect">
            <a:avLst>
              <a:gd name="adj1" fmla="val 50000"/>
              <a:gd name="adj2" fmla="val 0"/>
            </a:avLst>
          </a:prstGeom>
          <a:solidFill>
            <a:srgbClr val="711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A35DFBEE-FFA4-A8FD-E96A-DCA6BD9B5D2A}"/>
              </a:ext>
            </a:extLst>
          </p:cNvPr>
          <p:cNvSpPr/>
          <p:nvPr/>
        </p:nvSpPr>
        <p:spPr>
          <a:xfrm>
            <a:off x="5939667" y="1352153"/>
            <a:ext cx="536978" cy="536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75">
            <a:extLst>
              <a:ext uri="{FF2B5EF4-FFF2-40B4-BE49-F238E27FC236}">
                <a16:creationId xmlns:a16="http://schemas.microsoft.com/office/drawing/2014/main" id="{CC3E892B-5107-9B10-DC0F-FF67EFCB1E25}"/>
              </a:ext>
            </a:extLst>
          </p:cNvPr>
          <p:cNvSpPr/>
          <p:nvPr/>
        </p:nvSpPr>
        <p:spPr>
          <a:xfrm flipH="1">
            <a:off x="4753909" y="1405199"/>
            <a:ext cx="1135748" cy="430887"/>
          </a:xfrm>
          <a:prstGeom prst="rect">
            <a:avLst/>
          </a:prstGeom>
        </p:spPr>
        <p:txBody>
          <a:bodyPr wrap="square" lIns="0" tIns="0" rIns="0" bIns="0" anchor="ctr">
            <a:spAutoFit/>
          </a:bodyPr>
          <a:lstStyle/>
          <a:p>
            <a:pPr algn="ctr"/>
            <a:r>
              <a:rPr lang="en-US" sz="1400" b="1" dirty="0">
                <a:solidFill>
                  <a:schemeClr val="bg1"/>
                </a:solidFill>
              </a:rPr>
              <a:t>Expected Benefits</a:t>
            </a:r>
          </a:p>
        </p:txBody>
      </p:sp>
      <p:grpSp>
        <p:nvGrpSpPr>
          <p:cNvPr id="37" name="Group 84">
            <a:extLst>
              <a:ext uri="{FF2B5EF4-FFF2-40B4-BE49-F238E27FC236}">
                <a16:creationId xmlns:a16="http://schemas.microsoft.com/office/drawing/2014/main" id="{6FD90A9D-E6D4-F3B2-07EA-A6107F396C0F}"/>
              </a:ext>
            </a:extLst>
          </p:cNvPr>
          <p:cNvGrpSpPr/>
          <p:nvPr/>
        </p:nvGrpSpPr>
        <p:grpSpPr>
          <a:xfrm>
            <a:off x="6983257" y="902816"/>
            <a:ext cx="627966" cy="3564957"/>
            <a:chOff x="563734" y="1549569"/>
            <a:chExt cx="807866" cy="4925658"/>
          </a:xfrm>
        </p:grpSpPr>
        <p:sp>
          <p:nvSpPr>
            <p:cNvPr id="38" name="Rectangle 90">
              <a:extLst>
                <a:ext uri="{FF2B5EF4-FFF2-40B4-BE49-F238E27FC236}">
                  <a16:creationId xmlns:a16="http://schemas.microsoft.com/office/drawing/2014/main" id="{27020C83-6557-8B41-C23B-74BBF7995F86}"/>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91">
              <a:extLst>
                <a:ext uri="{FF2B5EF4-FFF2-40B4-BE49-F238E27FC236}">
                  <a16:creationId xmlns:a16="http://schemas.microsoft.com/office/drawing/2014/main" id="{0FF34903-6DE9-2690-6450-BB2F617D16B3}"/>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85">
            <a:extLst>
              <a:ext uri="{FF2B5EF4-FFF2-40B4-BE49-F238E27FC236}">
                <a16:creationId xmlns:a16="http://schemas.microsoft.com/office/drawing/2014/main" id="{1CBBAB64-F1DD-C293-4744-62355FE7D520}"/>
              </a:ext>
            </a:extLst>
          </p:cNvPr>
          <p:cNvGrpSpPr/>
          <p:nvPr/>
        </p:nvGrpSpPr>
        <p:grpSpPr>
          <a:xfrm>
            <a:off x="6786983" y="1225657"/>
            <a:ext cx="1962381" cy="789971"/>
            <a:chOff x="508001" y="1956125"/>
            <a:chExt cx="2616508" cy="1053294"/>
          </a:xfrm>
          <a:solidFill>
            <a:schemeClr val="bg1">
              <a:lumMod val="65000"/>
            </a:schemeClr>
          </a:solidFill>
        </p:grpSpPr>
        <p:sp>
          <p:nvSpPr>
            <p:cNvPr id="41" name="Rectangle: Top Corners Rounded 88">
              <a:extLst>
                <a:ext uri="{FF2B5EF4-FFF2-40B4-BE49-F238E27FC236}">
                  <a16:creationId xmlns:a16="http://schemas.microsoft.com/office/drawing/2014/main" id="{3393F735-585B-129B-5FDF-F0038DACEDB6}"/>
                </a:ext>
              </a:extLst>
            </p:cNvPr>
            <p:cNvSpPr/>
            <p:nvPr/>
          </p:nvSpPr>
          <p:spPr>
            <a:xfrm rot="5400000">
              <a:off x="1289608" y="1174518"/>
              <a:ext cx="1053294" cy="26165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FEA15B22-A4E8-67CC-9DC5-D5E6714E905B}"/>
                </a:ext>
              </a:extLst>
            </p:cNvPr>
            <p:cNvSpPr/>
            <p:nvPr/>
          </p:nvSpPr>
          <p:spPr>
            <a:xfrm>
              <a:off x="2225350" y="212478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Rectangle 87">
            <a:extLst>
              <a:ext uri="{FF2B5EF4-FFF2-40B4-BE49-F238E27FC236}">
                <a16:creationId xmlns:a16="http://schemas.microsoft.com/office/drawing/2014/main" id="{4CF9B1E5-43C1-8880-8DF9-AB441D8640F6}"/>
              </a:ext>
            </a:extLst>
          </p:cNvPr>
          <p:cNvSpPr/>
          <p:nvPr/>
        </p:nvSpPr>
        <p:spPr>
          <a:xfrm flipH="1">
            <a:off x="6889236" y="1512920"/>
            <a:ext cx="1135748" cy="215444"/>
          </a:xfrm>
          <a:prstGeom prst="rect">
            <a:avLst/>
          </a:prstGeom>
        </p:spPr>
        <p:txBody>
          <a:bodyPr wrap="square" lIns="0" tIns="0" rIns="0" bIns="0" anchor="ctr">
            <a:spAutoFit/>
          </a:bodyPr>
          <a:lstStyle/>
          <a:p>
            <a:pPr algn="ctr"/>
            <a:r>
              <a:rPr lang="en-US" sz="1400" b="1" dirty="0">
                <a:solidFill>
                  <a:schemeClr val="bg1"/>
                </a:solidFill>
              </a:rPr>
              <a:t>STATUS</a:t>
            </a:r>
          </a:p>
        </p:txBody>
      </p:sp>
      <p:sp>
        <p:nvSpPr>
          <p:cNvPr id="53" name="CaixaDeTexto 52">
            <a:extLst>
              <a:ext uri="{FF2B5EF4-FFF2-40B4-BE49-F238E27FC236}">
                <a16:creationId xmlns:a16="http://schemas.microsoft.com/office/drawing/2014/main" id="{68CFCD57-F160-BCB1-69A7-4627E3A8658F}"/>
              </a:ext>
            </a:extLst>
          </p:cNvPr>
          <p:cNvSpPr txBox="1"/>
          <p:nvPr/>
        </p:nvSpPr>
        <p:spPr>
          <a:xfrm>
            <a:off x="733245" y="2216989"/>
            <a:ext cx="1763624" cy="2800767"/>
          </a:xfrm>
          <a:prstGeom prst="rect">
            <a:avLst/>
          </a:prstGeom>
          <a:noFill/>
        </p:spPr>
        <p:txBody>
          <a:bodyPr wrap="square" rtlCol="0">
            <a:spAutoFit/>
          </a:bodyPr>
          <a:lstStyle/>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Difficulty in efficiently responding to frequent queries </a:t>
            </a:r>
            <a:r>
              <a:rPr lang="en-US" sz="1100" dirty="0">
                <a:solidFill>
                  <a:srgbClr val="000000"/>
                </a:solidFill>
                <a:latin typeface="+mj-lt"/>
                <a:ea typeface="Roboto" panose="02000000000000000000" pitchFamily="2" charset="0"/>
                <a:cs typeface="Roboto" panose="02000000000000000000" pitchFamily="2" charset="0"/>
              </a:rPr>
              <a:t>from trainees, trainers, and organizations regarding INA's services. This resulted in increased manual workload and delays in providing consistent, accurate information about training management, institutional framework, and support services. Additionally, the </a:t>
            </a:r>
            <a:r>
              <a:rPr lang="en-US" sz="1100" b="1" dirty="0">
                <a:solidFill>
                  <a:srgbClr val="000000"/>
                </a:solidFill>
                <a:latin typeface="+mj-lt"/>
                <a:ea typeface="Roboto" panose="02000000000000000000" pitchFamily="2" charset="0"/>
                <a:cs typeface="Roboto" panose="02000000000000000000" pitchFamily="2" charset="0"/>
              </a:rPr>
              <a:t>information on the INA website is outdated</a:t>
            </a:r>
            <a:r>
              <a:rPr lang="en-US" sz="1100" dirty="0">
                <a:solidFill>
                  <a:srgbClr val="000000"/>
                </a:solidFill>
                <a:latin typeface="+mj-lt"/>
                <a:ea typeface="Roboto" panose="02000000000000000000" pitchFamily="2" charset="0"/>
                <a:cs typeface="Roboto" panose="02000000000000000000" pitchFamily="2" charset="0"/>
              </a:rPr>
              <a:t>, causing confusion.</a:t>
            </a:r>
          </a:p>
        </p:txBody>
      </p:sp>
      <p:sp>
        <p:nvSpPr>
          <p:cNvPr id="54" name="CaixaDeTexto 53">
            <a:extLst>
              <a:ext uri="{FF2B5EF4-FFF2-40B4-BE49-F238E27FC236}">
                <a16:creationId xmlns:a16="http://schemas.microsoft.com/office/drawing/2014/main" id="{D14AE1C9-DD4C-9898-A128-B8E475674B57}"/>
              </a:ext>
            </a:extLst>
          </p:cNvPr>
          <p:cNvSpPr txBox="1"/>
          <p:nvPr/>
        </p:nvSpPr>
        <p:spPr>
          <a:xfrm>
            <a:off x="2808374" y="2216989"/>
            <a:ext cx="1763625" cy="2292935"/>
          </a:xfrm>
          <a:prstGeom prst="rect">
            <a:avLst/>
          </a:prstGeom>
          <a:noFill/>
        </p:spPr>
        <p:txBody>
          <a:bodyPr wrap="square" rtlCol="0">
            <a:spAutoFit/>
          </a:bodyPr>
          <a:lstStyle/>
          <a:p>
            <a:pPr>
              <a:spcAft>
                <a:spcPts val="300"/>
              </a:spcAft>
            </a:pPr>
            <a:r>
              <a:rPr lang="en-US" sz="1100" dirty="0" err="1">
                <a:solidFill>
                  <a:srgbClr val="000000"/>
                </a:solidFill>
                <a:latin typeface="+mj-lt"/>
                <a:ea typeface="Roboto" panose="02000000000000000000" pitchFamily="2" charset="0"/>
                <a:cs typeface="Roboto" panose="02000000000000000000" pitchFamily="2" charset="0"/>
              </a:rPr>
              <a:t>INAcreditável</a:t>
            </a:r>
            <a:r>
              <a:rPr lang="en-US" sz="1100" dirty="0">
                <a:solidFill>
                  <a:srgbClr val="000000"/>
                </a:solidFill>
                <a:latin typeface="+mj-lt"/>
                <a:ea typeface="Roboto" panose="02000000000000000000" pitchFamily="2" charset="0"/>
                <a:cs typeface="Roboto" panose="02000000000000000000" pitchFamily="2" charset="0"/>
              </a:rPr>
              <a:t>, </a:t>
            </a:r>
            <a:r>
              <a:rPr lang="en-US" sz="1100" b="1" dirty="0">
                <a:solidFill>
                  <a:srgbClr val="000000"/>
                </a:solidFill>
                <a:latin typeface="+mj-lt"/>
                <a:ea typeface="Roboto" panose="02000000000000000000" pitchFamily="2" charset="0"/>
                <a:cs typeface="Roboto" panose="02000000000000000000" pitchFamily="2" charset="0"/>
              </a:rPr>
              <a:t>an AI-powered chatbot, was developed to provide automated answers to frequently asked questions </a:t>
            </a:r>
            <a:r>
              <a:rPr lang="en-US" sz="1100" dirty="0">
                <a:solidFill>
                  <a:srgbClr val="000000"/>
                </a:solidFill>
                <a:latin typeface="+mj-lt"/>
                <a:ea typeface="Roboto" panose="02000000000000000000" pitchFamily="2" charset="0"/>
                <a:cs typeface="Roboto" panose="02000000000000000000" pitchFamily="2" charset="0"/>
              </a:rPr>
              <a:t>from trainees, trainers, and public administration organizations. It covers topics such as training management, institutional details, training requests, coordination, and enrollment. </a:t>
            </a:r>
            <a:endParaRPr lang="pt-PT" sz="1100" dirty="0"/>
          </a:p>
        </p:txBody>
      </p:sp>
      <p:sp>
        <p:nvSpPr>
          <p:cNvPr id="55" name="CaixaDeTexto 54">
            <a:extLst>
              <a:ext uri="{FF2B5EF4-FFF2-40B4-BE49-F238E27FC236}">
                <a16:creationId xmlns:a16="http://schemas.microsoft.com/office/drawing/2014/main" id="{A54D12D1-9DEB-C912-D1F6-4B4AD4F58B21}"/>
              </a:ext>
            </a:extLst>
          </p:cNvPr>
          <p:cNvSpPr txBox="1"/>
          <p:nvPr/>
        </p:nvSpPr>
        <p:spPr>
          <a:xfrm>
            <a:off x="4943702" y="2200376"/>
            <a:ext cx="1945534" cy="2916183"/>
          </a:xfrm>
          <a:prstGeom prst="rect">
            <a:avLst/>
          </a:prstGeom>
          <a:noFill/>
        </p:spPr>
        <p:txBody>
          <a:bodyPr wrap="square" rtlCol="0">
            <a:spAutoFit/>
          </a:bodyPr>
          <a:lstStyle/>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Increased Efficiency: </a:t>
            </a:r>
            <a:r>
              <a:rPr lang="en-US" sz="1100" dirty="0">
                <a:solidFill>
                  <a:srgbClr val="000000"/>
                </a:solidFill>
                <a:latin typeface="+mj-lt"/>
                <a:ea typeface="Roboto" panose="02000000000000000000" pitchFamily="2" charset="0"/>
                <a:cs typeface="Roboto" panose="02000000000000000000" pitchFamily="2" charset="0"/>
              </a:rPr>
              <a:t>Automated responses reduce manual workload and provide instant answers.</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Consistency: </a:t>
            </a:r>
            <a:r>
              <a:rPr lang="en-US" sz="1100" dirty="0">
                <a:solidFill>
                  <a:srgbClr val="000000"/>
                </a:solidFill>
                <a:latin typeface="+mj-lt"/>
                <a:ea typeface="Roboto" panose="02000000000000000000" pitchFamily="2" charset="0"/>
                <a:cs typeface="Roboto" panose="02000000000000000000" pitchFamily="2" charset="0"/>
              </a:rPr>
              <a:t>Ensures standardized responses across all queries, reducing human error.</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User-Centric: </a:t>
            </a:r>
            <a:r>
              <a:rPr lang="en-US" sz="1100" dirty="0">
                <a:solidFill>
                  <a:srgbClr val="000000"/>
                </a:solidFill>
                <a:latin typeface="+mj-lt"/>
                <a:ea typeface="Roboto" panose="02000000000000000000" pitchFamily="2" charset="0"/>
                <a:cs typeface="Roboto" panose="02000000000000000000" pitchFamily="2" charset="0"/>
              </a:rPr>
              <a:t>Tailored responses for three distinct user profiles (Public Administration Entities, Trainers, and Trainees).</a:t>
            </a:r>
          </a:p>
          <a:p>
            <a:pPr>
              <a:spcAft>
                <a:spcPts val="300"/>
              </a:spcAft>
            </a:pPr>
            <a:r>
              <a:rPr lang="en-US" sz="1100" b="1" dirty="0">
                <a:solidFill>
                  <a:srgbClr val="000000"/>
                </a:solidFill>
                <a:latin typeface="+mj-lt"/>
                <a:ea typeface="Roboto" panose="02000000000000000000" pitchFamily="2" charset="0"/>
                <a:cs typeface="Roboto" panose="02000000000000000000" pitchFamily="2" charset="0"/>
              </a:rPr>
              <a:t>Accessibility:</a:t>
            </a:r>
            <a:r>
              <a:rPr lang="en-US" sz="1100" dirty="0">
                <a:solidFill>
                  <a:srgbClr val="000000"/>
                </a:solidFill>
                <a:latin typeface="+mj-lt"/>
                <a:ea typeface="Roboto" panose="02000000000000000000" pitchFamily="2" charset="0"/>
                <a:cs typeface="Roboto" panose="02000000000000000000" pitchFamily="2" charset="0"/>
              </a:rPr>
              <a:t> </a:t>
            </a:r>
            <a:r>
              <a:rPr lang="en-US" sz="1100" b="1" dirty="0">
                <a:solidFill>
                  <a:srgbClr val="000000"/>
                </a:solidFill>
                <a:latin typeface="+mj-lt"/>
                <a:ea typeface="Roboto" panose="02000000000000000000" pitchFamily="2" charset="0"/>
                <a:cs typeface="Roboto" panose="02000000000000000000" pitchFamily="2" charset="0"/>
              </a:rPr>
              <a:t>24/7 availability </a:t>
            </a:r>
            <a:r>
              <a:rPr lang="en-US" sz="1100" dirty="0">
                <a:solidFill>
                  <a:srgbClr val="000000"/>
                </a:solidFill>
                <a:latin typeface="+mj-lt"/>
                <a:ea typeface="Roboto" panose="02000000000000000000" pitchFamily="2" charset="0"/>
                <a:cs typeface="Roboto" panose="02000000000000000000" pitchFamily="2" charset="0"/>
              </a:rPr>
              <a:t>of information regarding training, enrollment, and certificates.</a:t>
            </a:r>
          </a:p>
        </p:txBody>
      </p:sp>
      <p:sp>
        <p:nvSpPr>
          <p:cNvPr id="56" name="CaixaDeTexto 55">
            <a:extLst>
              <a:ext uri="{FF2B5EF4-FFF2-40B4-BE49-F238E27FC236}">
                <a16:creationId xmlns:a16="http://schemas.microsoft.com/office/drawing/2014/main" id="{30197CF5-A675-1CCC-8C53-C4659DA4E961}"/>
              </a:ext>
            </a:extLst>
          </p:cNvPr>
          <p:cNvSpPr txBox="1"/>
          <p:nvPr/>
        </p:nvSpPr>
        <p:spPr>
          <a:xfrm>
            <a:off x="7092666" y="2168169"/>
            <a:ext cx="1670334" cy="430887"/>
          </a:xfrm>
          <a:prstGeom prst="rect">
            <a:avLst/>
          </a:prstGeom>
          <a:noFill/>
        </p:spPr>
        <p:txBody>
          <a:bodyPr wrap="square" rtlCol="0">
            <a:spAutoFit/>
          </a:bodyPr>
          <a:lstStyle/>
          <a:p>
            <a:pPr>
              <a:spcAft>
                <a:spcPts val="300"/>
              </a:spcAft>
            </a:pPr>
            <a:r>
              <a:rPr lang="pt-PT" sz="1100" dirty="0">
                <a:latin typeface="+mj-lt"/>
              </a:rPr>
              <a:t>In </a:t>
            </a:r>
            <a:r>
              <a:rPr lang="pt-PT" sz="1100" dirty="0" err="1">
                <a:latin typeface="+mj-lt"/>
              </a:rPr>
              <a:t>development</a:t>
            </a:r>
            <a:r>
              <a:rPr lang="pt-PT" sz="1100" dirty="0">
                <a:latin typeface="+mj-lt"/>
              </a:rPr>
              <a:t> / </a:t>
            </a:r>
            <a:r>
              <a:rPr lang="pt-PT" sz="1100" dirty="0" err="1">
                <a:latin typeface="+mj-lt"/>
              </a:rPr>
              <a:t>under</a:t>
            </a:r>
            <a:r>
              <a:rPr lang="pt-PT" sz="1100" dirty="0">
                <a:latin typeface="+mj-lt"/>
              </a:rPr>
              <a:t> </a:t>
            </a:r>
            <a:r>
              <a:rPr lang="pt-PT" sz="1100" dirty="0" err="1">
                <a:latin typeface="+mj-lt"/>
              </a:rPr>
              <a:t>testing</a:t>
            </a:r>
            <a:r>
              <a:rPr lang="pt-PT" sz="1100" dirty="0">
                <a:latin typeface="+mj-lt"/>
              </a:rPr>
              <a:t>.</a:t>
            </a:r>
          </a:p>
        </p:txBody>
      </p:sp>
      <p:sp>
        <p:nvSpPr>
          <p:cNvPr id="57" name="TextBox 13">
            <a:extLst>
              <a:ext uri="{FF2B5EF4-FFF2-40B4-BE49-F238E27FC236}">
                <a16:creationId xmlns:a16="http://schemas.microsoft.com/office/drawing/2014/main" id="{18E3F245-A459-DE90-ACF2-CEF2E8453B96}"/>
              </a:ext>
            </a:extLst>
          </p:cNvPr>
          <p:cNvSpPr txBox="1"/>
          <p:nvPr/>
        </p:nvSpPr>
        <p:spPr>
          <a:xfrm>
            <a:off x="2939793" y="572113"/>
            <a:ext cx="3423724" cy="461665"/>
          </a:xfrm>
          <a:prstGeom prst="rect">
            <a:avLst/>
          </a:prstGeom>
          <a:noFill/>
        </p:spPr>
        <p:txBody>
          <a:bodyPr wrap="square" rtlCol="0">
            <a:spAutoFit/>
          </a:bodyPr>
          <a:lstStyle/>
          <a:p>
            <a:pPr algn="ctr"/>
            <a:r>
              <a:rPr lang="en-US" sz="2400" b="1">
                <a:ea typeface="Roboto" panose="02000000000000000000" pitchFamily="2" charset="0"/>
                <a:cs typeface="Poppins" panose="00000500000000000000" pitchFamily="2" charset="0"/>
              </a:rPr>
              <a:t>Chatbot INAcreditável</a:t>
            </a:r>
            <a:endParaRPr lang="en-US" sz="2400" b="1" dirty="0">
              <a:ea typeface="Roboto" panose="02000000000000000000" pitchFamily="2" charset="0"/>
              <a:cs typeface="Poppins" panose="00000500000000000000" pitchFamily="2" charset="0"/>
            </a:endParaRPr>
          </a:p>
        </p:txBody>
      </p:sp>
      <p:pic>
        <p:nvPicPr>
          <p:cNvPr id="59" name="Gráfico 58" descr="Ponto de Interrogação destaque">
            <a:extLst>
              <a:ext uri="{FF2B5EF4-FFF2-40B4-BE49-F238E27FC236}">
                <a16:creationId xmlns:a16="http://schemas.microsoft.com/office/drawing/2014/main" id="{B82A140E-743B-3447-E34E-38D9CC2152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25281" y="1398560"/>
            <a:ext cx="429043" cy="429043"/>
          </a:xfrm>
          <a:prstGeom prst="rect">
            <a:avLst/>
          </a:prstGeom>
        </p:spPr>
      </p:pic>
      <p:pic>
        <p:nvPicPr>
          <p:cNvPr id="61" name="Gráfico 60" descr="Lâmpada e engrenagem destaque">
            <a:extLst>
              <a:ext uri="{FF2B5EF4-FFF2-40B4-BE49-F238E27FC236}">
                <a16:creationId xmlns:a16="http://schemas.microsoft.com/office/drawing/2014/main" id="{36AD6D51-A69D-5C82-DE4B-F6AE7780440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81889" y="1407189"/>
            <a:ext cx="403162" cy="403162"/>
          </a:xfrm>
          <a:prstGeom prst="rect">
            <a:avLst/>
          </a:prstGeom>
        </p:spPr>
      </p:pic>
      <p:pic>
        <p:nvPicPr>
          <p:cNvPr id="65" name="Gráfico 64" descr="Crescimento Empresarial destaque">
            <a:extLst>
              <a:ext uri="{FF2B5EF4-FFF2-40B4-BE49-F238E27FC236}">
                <a16:creationId xmlns:a16="http://schemas.microsoft.com/office/drawing/2014/main" id="{7D02A318-385B-64BD-410B-574826C2D8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047118" y="1441694"/>
            <a:ext cx="362677" cy="362677"/>
          </a:xfrm>
          <a:prstGeom prst="rect">
            <a:avLst/>
          </a:prstGeom>
        </p:spPr>
      </p:pic>
      <p:pic>
        <p:nvPicPr>
          <p:cNvPr id="67" name="Gráfico 66" descr="Prancheta: com vistos destaque">
            <a:extLst>
              <a:ext uri="{FF2B5EF4-FFF2-40B4-BE49-F238E27FC236}">
                <a16:creationId xmlns:a16="http://schemas.microsoft.com/office/drawing/2014/main" id="{E17538AF-9F54-3E11-AC32-07D321E946E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144003" y="1400697"/>
            <a:ext cx="407189" cy="407189"/>
          </a:xfrm>
          <a:prstGeom prst="rect">
            <a:avLst/>
          </a:prstGeom>
        </p:spPr>
      </p:pic>
    </p:spTree>
    <p:extLst>
      <p:ext uri="{BB962C8B-B14F-4D97-AF65-F5344CB8AC3E}">
        <p14:creationId xmlns:p14="http://schemas.microsoft.com/office/powerpoint/2010/main" val="5700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6" grpId="0"/>
      <p:bldP spid="44"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2784A092-1B4D-013C-ACBC-2DB878197CB6}"/>
              </a:ext>
            </a:extLst>
          </p:cNvPr>
          <p:cNvSpPr>
            <a:spLocks noGrp="1"/>
          </p:cNvSpPr>
          <p:nvPr>
            <p:ph idx="1"/>
          </p:nvPr>
        </p:nvSpPr>
        <p:spPr>
          <a:xfrm>
            <a:off x="1007047" y="1836818"/>
            <a:ext cx="2521105" cy="2760417"/>
          </a:xfrm>
        </p:spPr>
        <p:txBody>
          <a:bodyPr/>
          <a:lstStyle/>
          <a:p>
            <a:endParaRPr lang="en-US"/>
          </a:p>
        </p:txBody>
      </p:sp>
      <p:pic>
        <p:nvPicPr>
          <p:cNvPr id="6" name="Imagem 5" descr="Uma imagem com desenho&#10;&#10;Descrição gerada automaticamente">
            <a:extLst>
              <a:ext uri="{FF2B5EF4-FFF2-40B4-BE49-F238E27FC236}">
                <a16:creationId xmlns:a16="http://schemas.microsoft.com/office/drawing/2014/main" id="{6DDDA6B2-1854-0D1C-5E6C-D2374506D6BC}"/>
              </a:ext>
            </a:extLst>
          </p:cNvPr>
          <p:cNvPicPr>
            <a:picLocks noChangeAspect="1"/>
          </p:cNvPicPr>
          <p:nvPr/>
        </p:nvPicPr>
        <p:blipFill>
          <a:blip r:embed="rId2"/>
          <a:srcRect l="16561" r="11465" b="3"/>
          <a:stretch/>
        </p:blipFill>
        <p:spPr>
          <a:xfrm>
            <a:off x="3709904" y="1086797"/>
            <a:ext cx="2521105" cy="3502696"/>
          </a:xfrm>
          <a:prstGeom prst="rect">
            <a:avLst/>
          </a:prstGeom>
          <a:noFill/>
        </p:spPr>
      </p:pic>
      <p:sp>
        <p:nvSpPr>
          <p:cNvPr id="10" name="CaixaDeTexto 9">
            <a:extLst>
              <a:ext uri="{FF2B5EF4-FFF2-40B4-BE49-F238E27FC236}">
                <a16:creationId xmlns:a16="http://schemas.microsoft.com/office/drawing/2014/main" id="{D71D463D-3496-4412-DC16-8FCC7DFD0BFD}"/>
              </a:ext>
            </a:extLst>
          </p:cNvPr>
          <p:cNvSpPr txBox="1"/>
          <p:nvPr/>
        </p:nvSpPr>
        <p:spPr>
          <a:xfrm>
            <a:off x="6366643" y="873609"/>
            <a:ext cx="2526311" cy="1136166"/>
          </a:xfrm>
          <a:prstGeom prst="rect">
            <a:avLst/>
          </a:prstGeom>
          <a:solidFill>
            <a:schemeClr val="bg1">
              <a:lumMod val="85000"/>
            </a:schemeClr>
          </a:solidFill>
        </p:spPr>
        <p:txBody>
          <a:bodyPr wrap="square" lIns="144000" tIns="36000" rIns="72000" bIns="72000" rtlCol="0">
            <a:noAutofit/>
          </a:bodyPr>
          <a:lstStyle/>
          <a:p>
            <a:pPr marL="27000" defTabSz="685800">
              <a:lnSpc>
                <a:spcPts val="1700"/>
              </a:lnSpc>
            </a:pPr>
            <a:r>
              <a:rPr lang="en-US" sz="1200" b="1" kern="1200" dirty="0">
                <a:latin typeface="+mj-lt"/>
                <a:ea typeface="+mn-ea"/>
                <a:cs typeface="+mn-cs"/>
              </a:rPr>
              <a:t>The chatbot is </a:t>
            </a:r>
            <a:r>
              <a:rPr lang="en-US" sz="1200" b="1" kern="1200" dirty="0">
                <a:solidFill>
                  <a:srgbClr val="701471"/>
                </a:solidFill>
                <a:latin typeface="+mj-lt"/>
                <a:ea typeface="+mn-ea"/>
                <a:cs typeface="+mn-cs"/>
              </a:rPr>
              <a:t>tailored to respond to three user profiles</a:t>
            </a:r>
            <a:r>
              <a:rPr lang="en-US" sz="1200" b="1" kern="1200" dirty="0">
                <a:latin typeface="+mj-lt"/>
                <a:ea typeface="+mn-ea"/>
                <a:cs typeface="+mn-cs"/>
              </a:rPr>
              <a:t>: Public Administration Entities, Trainers, and Trainees, </a:t>
            </a:r>
            <a:r>
              <a:rPr lang="en-US" sz="1200" b="1" kern="1200" dirty="0">
                <a:solidFill>
                  <a:srgbClr val="701471"/>
                </a:solidFill>
                <a:latin typeface="+mj-lt"/>
                <a:ea typeface="+mn-ea"/>
                <a:cs typeface="+mn-cs"/>
              </a:rPr>
              <a:t>ensuring up-to-date and consistent information</a:t>
            </a:r>
            <a:r>
              <a:rPr lang="en-US" sz="1200" b="1" kern="1200" dirty="0">
                <a:latin typeface="+mj-lt"/>
                <a:ea typeface="+mn-ea"/>
                <a:cs typeface="+mn-cs"/>
              </a:rPr>
              <a:t>.</a:t>
            </a:r>
          </a:p>
        </p:txBody>
      </p:sp>
      <p:pic>
        <p:nvPicPr>
          <p:cNvPr id="11" name="Marcador de Posição de Conteúdo 6">
            <a:extLst>
              <a:ext uri="{FF2B5EF4-FFF2-40B4-BE49-F238E27FC236}">
                <a16:creationId xmlns:a16="http://schemas.microsoft.com/office/drawing/2014/main" id="{B1E0D892-EAEC-C64E-F880-BA24C5BAACE5}"/>
              </a:ext>
            </a:extLst>
          </p:cNvPr>
          <p:cNvPicPr>
            <a:picLocks noChangeAspect="1"/>
          </p:cNvPicPr>
          <p:nvPr/>
        </p:nvPicPr>
        <p:blipFill>
          <a:blip r:embed="rId3"/>
          <a:stretch/>
        </p:blipFill>
        <p:spPr>
          <a:xfrm>
            <a:off x="844278" y="873490"/>
            <a:ext cx="2561813" cy="3790171"/>
          </a:xfrm>
          <a:prstGeom prst="rect">
            <a:avLst/>
          </a:prstGeom>
          <a:noFill/>
        </p:spPr>
      </p:pic>
      <p:pic>
        <p:nvPicPr>
          <p:cNvPr id="12" name="Marcador de Posição de Conteúdo 11">
            <a:extLst>
              <a:ext uri="{FF2B5EF4-FFF2-40B4-BE49-F238E27FC236}">
                <a16:creationId xmlns:a16="http://schemas.microsoft.com/office/drawing/2014/main" id="{9917883E-37E4-BFF0-1156-EDEACF98499B}"/>
              </a:ext>
            </a:extLst>
          </p:cNvPr>
          <p:cNvPicPr>
            <a:picLocks noGrp="1" noChangeAspect="1"/>
          </p:cNvPicPr>
          <p:nvPr>
            <p:ph idx="16"/>
          </p:nvPr>
        </p:nvPicPr>
        <p:blipFill>
          <a:blip r:embed="rId4"/>
          <a:srcRect t="2179"/>
          <a:stretch/>
        </p:blipFill>
        <p:spPr>
          <a:xfrm>
            <a:off x="6534822" y="2179638"/>
            <a:ext cx="2287832" cy="2417762"/>
          </a:xfrm>
          <a:prstGeom prst="rect">
            <a:avLst/>
          </a:prstGeom>
        </p:spPr>
      </p:pic>
    </p:spTree>
    <p:extLst>
      <p:ext uri="{BB962C8B-B14F-4D97-AF65-F5344CB8AC3E}">
        <p14:creationId xmlns:p14="http://schemas.microsoft.com/office/powerpoint/2010/main" val="41803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9FF1E83-9F95-6DD8-561A-F52EB380789A}"/>
              </a:ext>
            </a:extLst>
          </p:cNvPr>
          <p:cNvSpPr/>
          <p:nvPr/>
        </p:nvSpPr>
        <p:spPr>
          <a:xfrm>
            <a:off x="0" y="0"/>
            <a:ext cx="9144000" cy="51435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a:extLst>
              <a:ext uri="{FF2B5EF4-FFF2-40B4-BE49-F238E27FC236}">
                <a16:creationId xmlns:a16="http://schemas.microsoft.com/office/drawing/2014/main" id="{3EF3409E-30FD-7726-ACD2-4B23D2DD9E7D}"/>
              </a:ext>
            </a:extLst>
          </p:cNvPr>
          <p:cNvSpPr/>
          <p:nvPr/>
        </p:nvSpPr>
        <p:spPr>
          <a:xfrm>
            <a:off x="475666" y="140877"/>
            <a:ext cx="2324100" cy="2352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Imagem 6" descr="Uma imagem com texto, eletrónica, captura de ecrã, Tipo de letra&#10;&#10;Descrição gerada automaticamente">
            <a:extLst>
              <a:ext uri="{FF2B5EF4-FFF2-40B4-BE49-F238E27FC236}">
                <a16:creationId xmlns:a16="http://schemas.microsoft.com/office/drawing/2014/main" id="{47E55686-9696-D953-415E-1CA2210E6D0C}"/>
              </a:ext>
            </a:extLst>
          </p:cNvPr>
          <p:cNvPicPr>
            <a:picLocks noChangeAspect="1"/>
          </p:cNvPicPr>
          <p:nvPr/>
        </p:nvPicPr>
        <p:blipFill>
          <a:blip r:embed="rId2"/>
          <a:srcRect b="7797"/>
          <a:stretch/>
        </p:blipFill>
        <p:spPr>
          <a:xfrm>
            <a:off x="989198" y="482601"/>
            <a:ext cx="1297036" cy="1711960"/>
          </a:xfrm>
          <a:prstGeom prst="rect">
            <a:avLst/>
          </a:prstGeom>
        </p:spPr>
      </p:pic>
      <p:sp>
        <p:nvSpPr>
          <p:cNvPr id="13" name="Retângulo 12">
            <a:extLst>
              <a:ext uri="{FF2B5EF4-FFF2-40B4-BE49-F238E27FC236}">
                <a16:creationId xmlns:a16="http://schemas.microsoft.com/office/drawing/2014/main" id="{CAFE77E1-6E31-BB36-DCAE-770C84505921}"/>
              </a:ext>
            </a:extLst>
          </p:cNvPr>
          <p:cNvSpPr/>
          <p:nvPr/>
        </p:nvSpPr>
        <p:spPr>
          <a:xfrm>
            <a:off x="6344234" y="153932"/>
            <a:ext cx="2324100" cy="2352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 2" descr="Uma imagem com texto, eletrónica, captura de ecrã, Tipo de letra&#10;&#10;Descrição gerada automaticamente">
            <a:extLst>
              <a:ext uri="{FF2B5EF4-FFF2-40B4-BE49-F238E27FC236}">
                <a16:creationId xmlns:a16="http://schemas.microsoft.com/office/drawing/2014/main" id="{8125900B-029F-217F-EFFC-E5065344D7DC}"/>
              </a:ext>
            </a:extLst>
          </p:cNvPr>
          <p:cNvPicPr>
            <a:picLocks noChangeAspect="1"/>
          </p:cNvPicPr>
          <p:nvPr/>
        </p:nvPicPr>
        <p:blipFill>
          <a:blip r:embed="rId3"/>
          <a:stretch>
            <a:fillRect/>
          </a:stretch>
        </p:blipFill>
        <p:spPr>
          <a:xfrm>
            <a:off x="6733058" y="487873"/>
            <a:ext cx="1443839" cy="1851467"/>
          </a:xfrm>
          <a:prstGeom prst="rect">
            <a:avLst/>
          </a:prstGeom>
        </p:spPr>
      </p:pic>
      <p:sp>
        <p:nvSpPr>
          <p:cNvPr id="10" name="Retângulo 9">
            <a:extLst>
              <a:ext uri="{FF2B5EF4-FFF2-40B4-BE49-F238E27FC236}">
                <a16:creationId xmlns:a16="http://schemas.microsoft.com/office/drawing/2014/main" id="{CC71CC5D-1F57-45A4-5A74-EE7308DE027D}"/>
              </a:ext>
            </a:extLst>
          </p:cNvPr>
          <p:cNvSpPr/>
          <p:nvPr/>
        </p:nvSpPr>
        <p:spPr>
          <a:xfrm>
            <a:off x="486290" y="2571749"/>
            <a:ext cx="2324100" cy="2352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Imagem 10" descr="Uma imagem com texto, captura de ecrã, software, Página web&#10;&#10;Descrição gerada automaticamente">
            <a:extLst>
              <a:ext uri="{FF2B5EF4-FFF2-40B4-BE49-F238E27FC236}">
                <a16:creationId xmlns:a16="http://schemas.microsoft.com/office/drawing/2014/main" id="{FBB0A431-2B7F-9B72-2137-8467F6335BCC}"/>
              </a:ext>
            </a:extLst>
          </p:cNvPr>
          <p:cNvPicPr>
            <a:picLocks noChangeAspect="1"/>
          </p:cNvPicPr>
          <p:nvPr/>
        </p:nvPicPr>
        <p:blipFill>
          <a:blip r:embed="rId4"/>
          <a:srcRect t="6694"/>
          <a:stretch/>
        </p:blipFill>
        <p:spPr>
          <a:xfrm>
            <a:off x="1064549" y="2728143"/>
            <a:ext cx="1160077" cy="2052000"/>
          </a:xfrm>
          <a:prstGeom prst="rect">
            <a:avLst/>
          </a:prstGeom>
        </p:spPr>
      </p:pic>
      <p:sp>
        <p:nvSpPr>
          <p:cNvPr id="15" name="Retângulo 14">
            <a:extLst>
              <a:ext uri="{FF2B5EF4-FFF2-40B4-BE49-F238E27FC236}">
                <a16:creationId xmlns:a16="http://schemas.microsoft.com/office/drawing/2014/main" id="{5D24F13C-8F78-0A27-BB84-02548EC84A94}"/>
              </a:ext>
            </a:extLst>
          </p:cNvPr>
          <p:cNvSpPr/>
          <p:nvPr/>
        </p:nvSpPr>
        <p:spPr>
          <a:xfrm>
            <a:off x="3148012" y="140877"/>
            <a:ext cx="2847975" cy="47835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descr="Uma imagem com texto, eletrónica, captura de ecrã, software&#10;&#10;Descrição gerada automaticamente">
            <a:extLst>
              <a:ext uri="{FF2B5EF4-FFF2-40B4-BE49-F238E27FC236}">
                <a16:creationId xmlns:a16="http://schemas.microsoft.com/office/drawing/2014/main" id="{6B40AA26-B590-0104-1907-300ECCB555CD}"/>
              </a:ext>
            </a:extLst>
          </p:cNvPr>
          <p:cNvPicPr>
            <a:picLocks noChangeAspect="1"/>
          </p:cNvPicPr>
          <p:nvPr/>
        </p:nvPicPr>
        <p:blipFill>
          <a:blip r:embed="rId5"/>
          <a:stretch>
            <a:fillRect/>
          </a:stretch>
        </p:blipFill>
        <p:spPr>
          <a:xfrm>
            <a:off x="3476887" y="487873"/>
            <a:ext cx="2172716" cy="4178300"/>
          </a:xfrm>
          <a:prstGeom prst="rect">
            <a:avLst/>
          </a:prstGeom>
        </p:spPr>
      </p:pic>
      <p:sp>
        <p:nvSpPr>
          <p:cNvPr id="14" name="Retângulo 13">
            <a:extLst>
              <a:ext uri="{FF2B5EF4-FFF2-40B4-BE49-F238E27FC236}">
                <a16:creationId xmlns:a16="http://schemas.microsoft.com/office/drawing/2014/main" id="{BF43CBED-F31F-11CA-BD7A-3867931F3F25}"/>
              </a:ext>
            </a:extLst>
          </p:cNvPr>
          <p:cNvSpPr/>
          <p:nvPr/>
        </p:nvSpPr>
        <p:spPr>
          <a:xfrm>
            <a:off x="6346726" y="2571749"/>
            <a:ext cx="2324100" cy="2352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 captura de ecrã, Tipo de letra, número&#10;&#10;Descrição gerada automaticamente">
            <a:extLst>
              <a:ext uri="{FF2B5EF4-FFF2-40B4-BE49-F238E27FC236}">
                <a16:creationId xmlns:a16="http://schemas.microsoft.com/office/drawing/2014/main" id="{BE0A1717-DBBA-4F19-03BD-760536A390E0}"/>
              </a:ext>
            </a:extLst>
          </p:cNvPr>
          <p:cNvPicPr>
            <a:picLocks noChangeAspect="1"/>
          </p:cNvPicPr>
          <p:nvPr/>
        </p:nvPicPr>
        <p:blipFill>
          <a:blip r:embed="rId6"/>
          <a:stretch>
            <a:fillRect/>
          </a:stretch>
        </p:blipFill>
        <p:spPr>
          <a:xfrm>
            <a:off x="6422926" y="2816418"/>
            <a:ext cx="2159352" cy="1848451"/>
          </a:xfrm>
          <a:prstGeom prst="rect">
            <a:avLst/>
          </a:prstGeom>
        </p:spPr>
      </p:pic>
    </p:spTree>
    <p:extLst>
      <p:ext uri="{BB962C8B-B14F-4D97-AF65-F5344CB8AC3E}">
        <p14:creationId xmlns:p14="http://schemas.microsoft.com/office/powerpoint/2010/main" val="3681134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946D-F241-5774-18E7-625E9B5374D0}"/>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7982E33E-A781-F816-FBCD-7076BD71A76F}"/>
              </a:ext>
            </a:extLst>
          </p:cNvPr>
          <p:cNvSpPr>
            <a:spLocks noGrp="1"/>
          </p:cNvSpPr>
          <p:nvPr>
            <p:ph idx="1"/>
          </p:nvPr>
        </p:nvSpPr>
        <p:spPr/>
        <p:txBody>
          <a:bodyPr/>
          <a:lstStyle/>
          <a:p>
            <a:endParaRPr lang="pt-PT"/>
          </a:p>
        </p:txBody>
      </p:sp>
      <p:sp>
        <p:nvSpPr>
          <p:cNvPr id="5" name="Marcador de Posição do Texto 7">
            <a:extLst>
              <a:ext uri="{FF2B5EF4-FFF2-40B4-BE49-F238E27FC236}">
                <a16:creationId xmlns:a16="http://schemas.microsoft.com/office/drawing/2014/main" id="{A97BE3E9-8377-9F8D-A864-C50508CD95F4}"/>
              </a:ext>
            </a:extLst>
          </p:cNvPr>
          <p:cNvSpPr txBox="1">
            <a:spLocks/>
          </p:cNvSpPr>
          <p:nvPr/>
        </p:nvSpPr>
        <p:spPr>
          <a:xfrm>
            <a:off x="342900" y="992051"/>
            <a:ext cx="3485811" cy="1405072"/>
          </a:xfrm>
          <a:prstGeom prst="rect">
            <a:avLst/>
          </a:prstGeom>
        </p:spPr>
        <p:txBody>
          <a:bodyPr/>
          <a:lst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latin typeface="+mn-lt"/>
              </a:rPr>
              <a:t>Chatbot </a:t>
            </a:r>
            <a:r>
              <a:rPr lang="en-US" sz="2400" b="1" dirty="0" err="1">
                <a:latin typeface="+mn-lt"/>
              </a:rPr>
              <a:t>INAcreditável</a:t>
            </a:r>
            <a:r>
              <a:rPr lang="en-US" sz="2400" b="1" dirty="0">
                <a:latin typeface="+mn-lt"/>
              </a:rPr>
              <a:t> Workflow: From FAQ Input to Automated Responses</a:t>
            </a:r>
            <a:endParaRPr lang="pt-PT" sz="2400" b="1" dirty="0">
              <a:latin typeface="+mn-lt"/>
            </a:endParaRPr>
          </a:p>
        </p:txBody>
      </p:sp>
      <p:grpSp>
        <p:nvGrpSpPr>
          <p:cNvPr id="6" name="Group 30">
            <a:extLst>
              <a:ext uri="{FF2B5EF4-FFF2-40B4-BE49-F238E27FC236}">
                <a16:creationId xmlns:a16="http://schemas.microsoft.com/office/drawing/2014/main" id="{90F46E09-7520-4CEA-53CD-69473E2786BC}"/>
              </a:ext>
            </a:extLst>
          </p:cNvPr>
          <p:cNvGrpSpPr/>
          <p:nvPr/>
        </p:nvGrpSpPr>
        <p:grpSpPr>
          <a:xfrm>
            <a:off x="6307481" y="2545847"/>
            <a:ext cx="2035969" cy="1564481"/>
            <a:chOff x="8399463" y="3068638"/>
            <a:chExt cx="2714625" cy="2085974"/>
          </a:xfrm>
        </p:grpSpPr>
        <p:sp>
          <p:nvSpPr>
            <p:cNvPr id="7" name="Freeform 6">
              <a:extLst>
                <a:ext uri="{FF2B5EF4-FFF2-40B4-BE49-F238E27FC236}">
                  <a16:creationId xmlns:a16="http://schemas.microsoft.com/office/drawing/2014/main" id="{836D46EE-9637-8340-81CD-4DB846ECB147}"/>
                </a:ext>
              </a:extLst>
            </p:cNvPr>
            <p:cNvSpPr>
              <a:spLocks/>
            </p:cNvSpPr>
            <p:nvPr/>
          </p:nvSpPr>
          <p:spPr bwMode="auto">
            <a:xfrm>
              <a:off x="8399463" y="3149600"/>
              <a:ext cx="2714625" cy="2005012"/>
            </a:xfrm>
            <a:custGeom>
              <a:avLst/>
              <a:gdLst>
                <a:gd name="T0" fmla="*/ 0 w 1710"/>
                <a:gd name="T1" fmla="*/ 0 h 1263"/>
                <a:gd name="T2" fmla="*/ 305 w 1710"/>
                <a:gd name="T3" fmla="*/ 631 h 1263"/>
                <a:gd name="T4" fmla="*/ 0 w 1710"/>
                <a:gd name="T5" fmla="*/ 1263 h 1263"/>
                <a:gd name="T6" fmla="*/ 0 w 1710"/>
                <a:gd name="T7" fmla="*/ 1263 h 1263"/>
                <a:gd name="T8" fmla="*/ 1406 w 1710"/>
                <a:gd name="T9" fmla="*/ 1263 h 1263"/>
                <a:gd name="T10" fmla="*/ 1710 w 1710"/>
                <a:gd name="T11" fmla="*/ 631 h 1263"/>
                <a:gd name="T12" fmla="*/ 1406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5" y="631"/>
                  </a:lnTo>
                  <a:lnTo>
                    <a:pt x="0" y="1263"/>
                  </a:lnTo>
                  <a:lnTo>
                    <a:pt x="0" y="1263"/>
                  </a:lnTo>
                  <a:lnTo>
                    <a:pt x="1406" y="1263"/>
                  </a:lnTo>
                  <a:lnTo>
                    <a:pt x="1710" y="631"/>
                  </a:lnTo>
                  <a:lnTo>
                    <a:pt x="1406" y="0"/>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8" name="Line 7">
              <a:extLst>
                <a:ext uri="{FF2B5EF4-FFF2-40B4-BE49-F238E27FC236}">
                  <a16:creationId xmlns:a16="http://schemas.microsoft.com/office/drawing/2014/main" id="{8C3E65D8-0188-E0E3-61E0-586509F14680}"/>
                </a:ext>
              </a:extLst>
            </p:cNvPr>
            <p:cNvSpPr>
              <a:spLocks noChangeShapeType="1"/>
            </p:cNvSpPr>
            <p:nvPr/>
          </p:nvSpPr>
          <p:spPr bwMode="auto">
            <a:xfrm flipH="1">
              <a:off x="8636000" y="3149600"/>
              <a:ext cx="1773238" cy="0"/>
            </a:xfrm>
            <a:prstGeom prst="line">
              <a:avLst/>
            </a:prstGeom>
            <a:noFill/>
            <a:ln w="381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9" name="Freeform 8">
              <a:extLst>
                <a:ext uri="{FF2B5EF4-FFF2-40B4-BE49-F238E27FC236}">
                  <a16:creationId xmlns:a16="http://schemas.microsoft.com/office/drawing/2014/main" id="{8E5C34FA-D663-B1FA-B51E-2DC8D034EEA9}"/>
                </a:ext>
              </a:extLst>
            </p:cNvPr>
            <p:cNvSpPr>
              <a:spLocks/>
            </p:cNvSpPr>
            <p:nvPr/>
          </p:nvSpPr>
          <p:spPr bwMode="auto">
            <a:xfrm>
              <a:off x="1024572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0" name="Group 29">
            <a:extLst>
              <a:ext uri="{FF2B5EF4-FFF2-40B4-BE49-F238E27FC236}">
                <a16:creationId xmlns:a16="http://schemas.microsoft.com/office/drawing/2014/main" id="{80404EE8-645B-B06A-06CA-C65296296FCA}"/>
              </a:ext>
            </a:extLst>
          </p:cNvPr>
          <p:cNvGrpSpPr/>
          <p:nvPr/>
        </p:nvGrpSpPr>
        <p:grpSpPr>
          <a:xfrm>
            <a:off x="4485824" y="2545847"/>
            <a:ext cx="2035969" cy="1564481"/>
            <a:chOff x="5970588" y="3068638"/>
            <a:chExt cx="2714625" cy="2085974"/>
          </a:xfrm>
        </p:grpSpPr>
        <p:sp>
          <p:nvSpPr>
            <p:cNvPr id="11" name="Freeform 9">
              <a:extLst>
                <a:ext uri="{FF2B5EF4-FFF2-40B4-BE49-F238E27FC236}">
                  <a16:creationId xmlns:a16="http://schemas.microsoft.com/office/drawing/2014/main" id="{0A3819BB-78CC-C985-2A5D-409161770DBC}"/>
                </a:ext>
              </a:extLst>
            </p:cNvPr>
            <p:cNvSpPr>
              <a:spLocks/>
            </p:cNvSpPr>
            <p:nvPr/>
          </p:nvSpPr>
          <p:spPr bwMode="auto">
            <a:xfrm>
              <a:off x="5970588" y="3149600"/>
              <a:ext cx="2714625" cy="2005012"/>
            </a:xfrm>
            <a:custGeom>
              <a:avLst/>
              <a:gdLst>
                <a:gd name="T0" fmla="*/ 0 w 1710"/>
                <a:gd name="T1" fmla="*/ 0 h 1263"/>
                <a:gd name="T2" fmla="*/ 304 w 1710"/>
                <a:gd name="T3" fmla="*/ 631 h 1263"/>
                <a:gd name="T4" fmla="*/ 0 w 1710"/>
                <a:gd name="T5" fmla="*/ 1263 h 1263"/>
                <a:gd name="T6" fmla="*/ 0 w 1710"/>
                <a:gd name="T7" fmla="*/ 1263 h 1263"/>
                <a:gd name="T8" fmla="*/ 1405 w 1710"/>
                <a:gd name="T9" fmla="*/ 1263 h 1263"/>
                <a:gd name="T10" fmla="*/ 1710 w 1710"/>
                <a:gd name="T11" fmla="*/ 631 h 1263"/>
                <a:gd name="T12" fmla="*/ 1405 w 171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1710" h="1263">
                  <a:moveTo>
                    <a:pt x="0" y="0"/>
                  </a:moveTo>
                  <a:lnTo>
                    <a:pt x="304" y="631"/>
                  </a:lnTo>
                  <a:lnTo>
                    <a:pt x="0" y="1263"/>
                  </a:lnTo>
                  <a:lnTo>
                    <a:pt x="0" y="1263"/>
                  </a:lnTo>
                  <a:lnTo>
                    <a:pt x="1405" y="1263"/>
                  </a:lnTo>
                  <a:lnTo>
                    <a:pt x="1710" y="631"/>
                  </a:lnTo>
                  <a:lnTo>
                    <a:pt x="1405" y="0"/>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2" name="Line 10">
              <a:extLst>
                <a:ext uri="{FF2B5EF4-FFF2-40B4-BE49-F238E27FC236}">
                  <a16:creationId xmlns:a16="http://schemas.microsoft.com/office/drawing/2014/main" id="{B14E042E-D871-B398-D82A-41741366E20D}"/>
                </a:ext>
              </a:extLst>
            </p:cNvPr>
            <p:cNvSpPr>
              <a:spLocks noChangeShapeType="1"/>
            </p:cNvSpPr>
            <p:nvPr/>
          </p:nvSpPr>
          <p:spPr bwMode="auto">
            <a:xfrm flipH="1">
              <a:off x="6205538" y="3149600"/>
              <a:ext cx="1774825"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3" name="Freeform 11">
              <a:extLst>
                <a:ext uri="{FF2B5EF4-FFF2-40B4-BE49-F238E27FC236}">
                  <a16:creationId xmlns:a16="http://schemas.microsoft.com/office/drawing/2014/main" id="{79105839-DA5D-F5DB-0093-0F00F3AE4916}"/>
                </a:ext>
              </a:extLst>
            </p:cNvPr>
            <p:cNvSpPr>
              <a:spLocks/>
            </p:cNvSpPr>
            <p:nvPr/>
          </p:nvSpPr>
          <p:spPr bwMode="auto">
            <a:xfrm>
              <a:off x="7816850"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4" name="Line 12">
              <a:extLst>
                <a:ext uri="{FF2B5EF4-FFF2-40B4-BE49-F238E27FC236}">
                  <a16:creationId xmlns:a16="http://schemas.microsoft.com/office/drawing/2014/main" id="{B069910D-3BC4-C174-853B-34E51A74ECC2}"/>
                </a:ext>
              </a:extLst>
            </p:cNvPr>
            <p:cNvSpPr>
              <a:spLocks noChangeShapeType="1"/>
            </p:cNvSpPr>
            <p:nvPr/>
          </p:nvSpPr>
          <p:spPr bwMode="auto">
            <a:xfrm>
              <a:off x="8201025" y="3149600"/>
              <a:ext cx="198438" cy="0"/>
            </a:xfrm>
            <a:prstGeom prst="line">
              <a:avLst/>
            </a:prstGeom>
            <a:noFill/>
            <a:ln w="38100" cap="rnd">
              <a:solidFill>
                <a:schemeClr val="accent6">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5" name="Group 28">
            <a:extLst>
              <a:ext uri="{FF2B5EF4-FFF2-40B4-BE49-F238E27FC236}">
                <a16:creationId xmlns:a16="http://schemas.microsoft.com/office/drawing/2014/main" id="{B61E6555-B646-A737-6481-B01A14769946}"/>
              </a:ext>
            </a:extLst>
          </p:cNvPr>
          <p:cNvGrpSpPr/>
          <p:nvPr/>
        </p:nvGrpSpPr>
        <p:grpSpPr>
          <a:xfrm>
            <a:off x="2662977" y="2545847"/>
            <a:ext cx="2037160" cy="1564481"/>
            <a:chOff x="3540125" y="3068638"/>
            <a:chExt cx="2716213" cy="2085974"/>
          </a:xfrm>
        </p:grpSpPr>
        <p:sp>
          <p:nvSpPr>
            <p:cNvPr id="16" name="Freeform 13">
              <a:extLst>
                <a:ext uri="{FF2B5EF4-FFF2-40B4-BE49-F238E27FC236}">
                  <a16:creationId xmlns:a16="http://schemas.microsoft.com/office/drawing/2014/main" id="{1A86033A-017A-9A2A-493B-C3252A4D31E8}"/>
                </a:ext>
              </a:extLst>
            </p:cNvPr>
            <p:cNvSpPr>
              <a:spLocks/>
            </p:cNvSpPr>
            <p:nvPr/>
          </p:nvSpPr>
          <p:spPr bwMode="auto">
            <a:xfrm>
              <a:off x="3540125" y="3149600"/>
              <a:ext cx="2716213" cy="2005012"/>
            </a:xfrm>
            <a:custGeom>
              <a:avLst/>
              <a:gdLst>
                <a:gd name="T0" fmla="*/ 0 w 1711"/>
                <a:gd name="T1" fmla="*/ 0 h 1263"/>
                <a:gd name="T2" fmla="*/ 305 w 1711"/>
                <a:gd name="T3" fmla="*/ 631 h 1263"/>
                <a:gd name="T4" fmla="*/ 0 w 1711"/>
                <a:gd name="T5" fmla="*/ 1263 h 1263"/>
                <a:gd name="T6" fmla="*/ 0 w 1711"/>
                <a:gd name="T7" fmla="*/ 1263 h 1263"/>
                <a:gd name="T8" fmla="*/ 1406 w 1711"/>
                <a:gd name="T9" fmla="*/ 1263 h 1263"/>
                <a:gd name="T10" fmla="*/ 1711 w 1711"/>
                <a:gd name="T11" fmla="*/ 631 h 1263"/>
                <a:gd name="T12" fmla="*/ 1406 w 1711"/>
                <a:gd name="T13" fmla="*/ 0 h 1263"/>
                <a:gd name="T14" fmla="*/ 1531 w 1711"/>
                <a:gd name="T15" fmla="*/ 0 h 1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1" h="1263">
                  <a:moveTo>
                    <a:pt x="0" y="0"/>
                  </a:moveTo>
                  <a:lnTo>
                    <a:pt x="305" y="631"/>
                  </a:lnTo>
                  <a:lnTo>
                    <a:pt x="0" y="1263"/>
                  </a:lnTo>
                  <a:lnTo>
                    <a:pt x="0" y="1263"/>
                  </a:lnTo>
                  <a:lnTo>
                    <a:pt x="1406" y="1263"/>
                  </a:lnTo>
                  <a:lnTo>
                    <a:pt x="1711" y="631"/>
                  </a:lnTo>
                  <a:lnTo>
                    <a:pt x="1406" y="0"/>
                  </a:lnTo>
                  <a:lnTo>
                    <a:pt x="1531" y="0"/>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7" name="Line 14">
              <a:extLst>
                <a:ext uri="{FF2B5EF4-FFF2-40B4-BE49-F238E27FC236}">
                  <a16:creationId xmlns:a16="http://schemas.microsoft.com/office/drawing/2014/main" id="{35D76AA2-6BE4-B974-B737-923288E51738}"/>
                </a:ext>
              </a:extLst>
            </p:cNvPr>
            <p:cNvSpPr>
              <a:spLocks noChangeShapeType="1"/>
            </p:cNvSpPr>
            <p:nvPr/>
          </p:nvSpPr>
          <p:spPr bwMode="auto">
            <a:xfrm flipH="1">
              <a:off x="3773488" y="3149600"/>
              <a:ext cx="1778000" cy="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18" name="Freeform 15">
              <a:extLst>
                <a:ext uri="{FF2B5EF4-FFF2-40B4-BE49-F238E27FC236}">
                  <a16:creationId xmlns:a16="http://schemas.microsoft.com/office/drawing/2014/main" id="{DEF33AC0-A1E7-612E-1C56-03E006171DF5}"/>
                </a:ext>
              </a:extLst>
            </p:cNvPr>
            <p:cNvSpPr>
              <a:spLocks/>
            </p:cNvSpPr>
            <p:nvPr/>
          </p:nvSpPr>
          <p:spPr bwMode="auto">
            <a:xfrm>
              <a:off x="5387975" y="3068638"/>
              <a:ext cx="163513" cy="157162"/>
            </a:xfrm>
            <a:custGeom>
              <a:avLst/>
              <a:gdLst>
                <a:gd name="T0" fmla="*/ 0 w 103"/>
                <a:gd name="T1" fmla="*/ 0 h 99"/>
                <a:gd name="T2" fmla="*/ 103 w 103"/>
                <a:gd name="T3" fmla="*/ 51 h 99"/>
                <a:gd name="T4" fmla="*/ 0 w 103"/>
                <a:gd name="T5" fmla="*/ 99 h 99"/>
              </a:gdLst>
              <a:ahLst/>
              <a:cxnLst>
                <a:cxn ang="0">
                  <a:pos x="T0" y="T1"/>
                </a:cxn>
                <a:cxn ang="0">
                  <a:pos x="T2" y="T3"/>
                </a:cxn>
                <a:cxn ang="0">
                  <a:pos x="T4" y="T5"/>
                </a:cxn>
              </a:cxnLst>
              <a:rect l="0" t="0" r="r" b="b"/>
              <a:pathLst>
                <a:path w="103" h="99">
                  <a:moveTo>
                    <a:pt x="0" y="0"/>
                  </a:moveTo>
                  <a:lnTo>
                    <a:pt x="103" y="51"/>
                  </a:lnTo>
                  <a:lnTo>
                    <a:pt x="0" y="99"/>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9" name="Group 27">
            <a:extLst>
              <a:ext uri="{FF2B5EF4-FFF2-40B4-BE49-F238E27FC236}">
                <a16:creationId xmlns:a16="http://schemas.microsoft.com/office/drawing/2014/main" id="{28991C98-5B95-036C-6220-F968A935247E}"/>
              </a:ext>
            </a:extLst>
          </p:cNvPr>
          <p:cNvGrpSpPr/>
          <p:nvPr/>
        </p:nvGrpSpPr>
        <p:grpSpPr>
          <a:xfrm>
            <a:off x="841321" y="2545847"/>
            <a:ext cx="2035969" cy="1564481"/>
            <a:chOff x="1111250" y="3068638"/>
            <a:chExt cx="2714625" cy="2085974"/>
          </a:xfrm>
        </p:grpSpPr>
        <p:sp>
          <p:nvSpPr>
            <p:cNvPr id="20" name="Freeform 16">
              <a:extLst>
                <a:ext uri="{FF2B5EF4-FFF2-40B4-BE49-F238E27FC236}">
                  <a16:creationId xmlns:a16="http://schemas.microsoft.com/office/drawing/2014/main" id="{F6087641-17F9-FDC1-C9BA-D9E167379E77}"/>
                </a:ext>
              </a:extLst>
            </p:cNvPr>
            <p:cNvSpPr>
              <a:spLocks/>
            </p:cNvSpPr>
            <p:nvPr/>
          </p:nvSpPr>
          <p:spPr bwMode="auto">
            <a:xfrm>
              <a:off x="1111250" y="3149600"/>
              <a:ext cx="2714625" cy="2005012"/>
            </a:xfrm>
            <a:custGeom>
              <a:avLst/>
              <a:gdLst>
                <a:gd name="T0" fmla="*/ 0 w 1710"/>
                <a:gd name="T1" fmla="*/ 0 h 1263"/>
                <a:gd name="T2" fmla="*/ 0 w 1710"/>
                <a:gd name="T3" fmla="*/ 0 h 1263"/>
                <a:gd name="T4" fmla="*/ 305 w 1710"/>
                <a:gd name="T5" fmla="*/ 631 h 1263"/>
                <a:gd name="T6" fmla="*/ 0 w 1710"/>
                <a:gd name="T7" fmla="*/ 1263 h 1263"/>
                <a:gd name="T8" fmla="*/ 0 w 1710"/>
                <a:gd name="T9" fmla="*/ 1263 h 1263"/>
                <a:gd name="T10" fmla="*/ 1403 w 1710"/>
                <a:gd name="T11" fmla="*/ 1263 h 1263"/>
                <a:gd name="T12" fmla="*/ 1710 w 1710"/>
                <a:gd name="T13" fmla="*/ 631 h 1263"/>
                <a:gd name="T14" fmla="*/ 1403 w 1710"/>
                <a:gd name="T15" fmla="*/ 0 h 1263"/>
                <a:gd name="T16" fmla="*/ 1530 w 1710"/>
                <a:gd name="T17"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0" h="1263">
                  <a:moveTo>
                    <a:pt x="0" y="0"/>
                  </a:moveTo>
                  <a:lnTo>
                    <a:pt x="0" y="0"/>
                  </a:lnTo>
                  <a:lnTo>
                    <a:pt x="305" y="631"/>
                  </a:lnTo>
                  <a:lnTo>
                    <a:pt x="0" y="1263"/>
                  </a:lnTo>
                  <a:lnTo>
                    <a:pt x="0" y="1263"/>
                  </a:lnTo>
                  <a:lnTo>
                    <a:pt x="1403" y="1263"/>
                  </a:lnTo>
                  <a:lnTo>
                    <a:pt x="1710" y="631"/>
                  </a:lnTo>
                  <a:lnTo>
                    <a:pt x="1403" y="0"/>
                  </a:lnTo>
                  <a:lnTo>
                    <a:pt x="1530" y="0"/>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21" name="Line 17">
              <a:extLst>
                <a:ext uri="{FF2B5EF4-FFF2-40B4-BE49-F238E27FC236}">
                  <a16:creationId xmlns:a16="http://schemas.microsoft.com/office/drawing/2014/main" id="{6F30A81D-315D-1EEE-5584-5CBC54139744}"/>
                </a:ext>
              </a:extLst>
            </p:cNvPr>
            <p:cNvSpPr>
              <a:spLocks noChangeShapeType="1"/>
            </p:cNvSpPr>
            <p:nvPr/>
          </p:nvSpPr>
          <p:spPr bwMode="auto">
            <a:xfrm flipH="1">
              <a:off x="1343025" y="3149600"/>
              <a:ext cx="1778000" cy="0"/>
            </a:xfrm>
            <a:prstGeom prst="line">
              <a:avLst/>
            </a:prstGeom>
            <a:noFill/>
            <a:ln w="38100" cap="rnd">
              <a:solidFill>
                <a:srgbClr val="70147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22" name="Freeform 18">
              <a:extLst>
                <a:ext uri="{FF2B5EF4-FFF2-40B4-BE49-F238E27FC236}">
                  <a16:creationId xmlns:a16="http://schemas.microsoft.com/office/drawing/2014/main" id="{77887301-48D1-26FF-32A4-49D043FC9222}"/>
                </a:ext>
              </a:extLst>
            </p:cNvPr>
            <p:cNvSpPr>
              <a:spLocks/>
            </p:cNvSpPr>
            <p:nvPr/>
          </p:nvSpPr>
          <p:spPr bwMode="auto">
            <a:xfrm>
              <a:off x="2954338" y="3068638"/>
              <a:ext cx="166688" cy="157162"/>
            </a:xfrm>
            <a:custGeom>
              <a:avLst/>
              <a:gdLst>
                <a:gd name="T0" fmla="*/ 0 w 105"/>
                <a:gd name="T1" fmla="*/ 0 h 99"/>
                <a:gd name="T2" fmla="*/ 105 w 105"/>
                <a:gd name="T3" fmla="*/ 51 h 99"/>
                <a:gd name="T4" fmla="*/ 0 w 105"/>
                <a:gd name="T5" fmla="*/ 99 h 99"/>
              </a:gdLst>
              <a:ahLst/>
              <a:cxnLst>
                <a:cxn ang="0">
                  <a:pos x="T0" y="T1"/>
                </a:cxn>
                <a:cxn ang="0">
                  <a:pos x="T2" y="T3"/>
                </a:cxn>
                <a:cxn ang="0">
                  <a:pos x="T4" y="T5"/>
                </a:cxn>
              </a:cxnLst>
              <a:rect l="0" t="0" r="r" b="b"/>
              <a:pathLst>
                <a:path w="105" h="99">
                  <a:moveTo>
                    <a:pt x="0" y="0"/>
                  </a:moveTo>
                  <a:lnTo>
                    <a:pt x="105" y="51"/>
                  </a:lnTo>
                  <a:lnTo>
                    <a:pt x="0" y="99"/>
                  </a:lnTo>
                </a:path>
              </a:pathLst>
            </a:custGeom>
            <a:noFill/>
            <a:ln w="38100" cap="rnd">
              <a:solidFill>
                <a:srgbClr val="70147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grpSp>
      <p:sp>
        <p:nvSpPr>
          <p:cNvPr id="23" name="Rectangle 19">
            <a:extLst>
              <a:ext uri="{FF2B5EF4-FFF2-40B4-BE49-F238E27FC236}">
                <a16:creationId xmlns:a16="http://schemas.microsoft.com/office/drawing/2014/main" id="{8A064CE4-CAB7-9458-72AB-64C998D9D6F2}"/>
              </a:ext>
            </a:extLst>
          </p:cNvPr>
          <p:cNvSpPr>
            <a:spLocks noChangeArrowheads="1"/>
          </p:cNvSpPr>
          <p:nvPr/>
        </p:nvSpPr>
        <p:spPr bwMode="auto">
          <a:xfrm>
            <a:off x="147116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01</a:t>
            </a:r>
            <a:endParaRPr lang="ru-RU" altLang="ru-RU" sz="1350" dirty="0"/>
          </a:p>
        </p:txBody>
      </p:sp>
      <p:sp>
        <p:nvSpPr>
          <p:cNvPr id="24" name="Rectangle 20">
            <a:extLst>
              <a:ext uri="{FF2B5EF4-FFF2-40B4-BE49-F238E27FC236}">
                <a16:creationId xmlns:a16="http://schemas.microsoft.com/office/drawing/2014/main" id="{872F1813-EAB7-1ACE-B377-AA6CDCA4F31F}"/>
              </a:ext>
            </a:extLst>
          </p:cNvPr>
          <p:cNvSpPr>
            <a:spLocks noChangeArrowheads="1"/>
          </p:cNvSpPr>
          <p:nvPr/>
        </p:nvSpPr>
        <p:spPr bwMode="auto">
          <a:xfrm>
            <a:off x="3292818"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02</a:t>
            </a:r>
            <a:endParaRPr lang="ru-RU" altLang="ru-RU" sz="1350" dirty="0"/>
          </a:p>
        </p:txBody>
      </p:sp>
      <p:sp>
        <p:nvSpPr>
          <p:cNvPr id="25" name="Rectangle 21">
            <a:extLst>
              <a:ext uri="{FF2B5EF4-FFF2-40B4-BE49-F238E27FC236}">
                <a16:creationId xmlns:a16="http://schemas.microsoft.com/office/drawing/2014/main" id="{AEAE6071-DDE2-29BA-0E97-5585BFBD9197}"/>
              </a:ext>
            </a:extLst>
          </p:cNvPr>
          <p:cNvSpPr>
            <a:spLocks noChangeArrowheads="1"/>
          </p:cNvSpPr>
          <p:nvPr/>
        </p:nvSpPr>
        <p:spPr bwMode="auto">
          <a:xfrm>
            <a:off x="5115665"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03</a:t>
            </a:r>
            <a:endParaRPr lang="ru-RU" altLang="ru-RU" sz="1350" dirty="0"/>
          </a:p>
        </p:txBody>
      </p:sp>
      <p:sp>
        <p:nvSpPr>
          <p:cNvPr id="26" name="Rectangle 22">
            <a:extLst>
              <a:ext uri="{FF2B5EF4-FFF2-40B4-BE49-F238E27FC236}">
                <a16:creationId xmlns:a16="http://schemas.microsoft.com/office/drawing/2014/main" id="{A269F0E8-394D-E1C4-15ED-07CE29CCA0FF}"/>
              </a:ext>
            </a:extLst>
          </p:cNvPr>
          <p:cNvSpPr>
            <a:spLocks noChangeArrowheads="1"/>
          </p:cNvSpPr>
          <p:nvPr/>
        </p:nvSpPr>
        <p:spPr bwMode="auto">
          <a:xfrm>
            <a:off x="6938512" y="2972091"/>
            <a:ext cx="7806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ru-RU" altLang="ru-RU" sz="1650" b="1" dirty="0">
                <a:latin typeface="Open Sans Semibold" panose="020B0706030804020204" pitchFamily="34" charset="0"/>
              </a:rPr>
              <a:t>STEP 04</a:t>
            </a:r>
            <a:endParaRPr lang="ru-RU" altLang="ru-RU" sz="1350" dirty="0"/>
          </a:p>
        </p:txBody>
      </p:sp>
      <p:sp>
        <p:nvSpPr>
          <p:cNvPr id="27" name="TextBox 32">
            <a:extLst>
              <a:ext uri="{FF2B5EF4-FFF2-40B4-BE49-F238E27FC236}">
                <a16:creationId xmlns:a16="http://schemas.microsoft.com/office/drawing/2014/main" id="{8D58F08F-56DB-7F55-D9F5-F2A5F5DD7614}"/>
              </a:ext>
            </a:extLst>
          </p:cNvPr>
          <p:cNvSpPr txBox="1"/>
          <p:nvPr/>
        </p:nvSpPr>
        <p:spPr>
          <a:xfrm>
            <a:off x="1352338" y="3307907"/>
            <a:ext cx="1267301" cy="553998"/>
          </a:xfrm>
          <a:prstGeom prst="rect">
            <a:avLst/>
          </a:prstGeom>
          <a:noFill/>
        </p:spPr>
        <p:txBody>
          <a:bodyPr wrap="square" rtlCol="0">
            <a:spAutoFit/>
          </a:bodyPr>
          <a:lstStyle/>
          <a:p>
            <a:r>
              <a:rPr lang="pt-PT" sz="1000" dirty="0" err="1"/>
              <a:t>Ask</a:t>
            </a:r>
            <a:r>
              <a:rPr lang="pt-PT" sz="1000" dirty="0"/>
              <a:t> a Question (</a:t>
            </a:r>
            <a:r>
              <a:rPr lang="pt-PT" sz="1000" dirty="0" err="1"/>
              <a:t>About</a:t>
            </a:r>
            <a:r>
              <a:rPr lang="pt-PT" sz="1000" dirty="0"/>
              <a:t> </a:t>
            </a:r>
            <a:r>
              <a:rPr lang="pt-PT" sz="1000" dirty="0" err="1"/>
              <a:t>INA’s</a:t>
            </a:r>
            <a:r>
              <a:rPr lang="pt-PT" sz="1000" dirty="0"/>
              <a:t> </a:t>
            </a:r>
            <a:r>
              <a:rPr lang="pt-PT" sz="1000" dirty="0" err="1"/>
              <a:t>Services</a:t>
            </a:r>
            <a:r>
              <a:rPr lang="pt-PT" sz="1000" dirty="0"/>
              <a:t>)</a:t>
            </a:r>
            <a:endParaRPr lang="ru-RU" sz="1000" dirty="0">
              <a:latin typeface="+mj-lt"/>
              <a:ea typeface="Open Sans" panose="020B0606030504020204" pitchFamily="34" charset="0"/>
              <a:cs typeface="Open Sans" panose="020B0606030504020204" pitchFamily="34" charset="0"/>
            </a:endParaRPr>
          </a:p>
        </p:txBody>
      </p:sp>
      <p:sp>
        <p:nvSpPr>
          <p:cNvPr id="28" name="TextBox 33">
            <a:extLst>
              <a:ext uri="{FF2B5EF4-FFF2-40B4-BE49-F238E27FC236}">
                <a16:creationId xmlns:a16="http://schemas.microsoft.com/office/drawing/2014/main" id="{CA56EECE-A339-155A-A91A-1DA3A3D6355C}"/>
              </a:ext>
            </a:extLst>
          </p:cNvPr>
          <p:cNvSpPr txBox="1"/>
          <p:nvPr/>
        </p:nvSpPr>
        <p:spPr>
          <a:xfrm>
            <a:off x="3188281" y="3307907"/>
            <a:ext cx="1267301" cy="553998"/>
          </a:xfrm>
          <a:prstGeom prst="rect">
            <a:avLst/>
          </a:prstGeom>
          <a:noFill/>
        </p:spPr>
        <p:txBody>
          <a:bodyPr wrap="square" rtlCol="0">
            <a:spAutoFit/>
          </a:bodyPr>
          <a:lstStyle/>
          <a:p>
            <a:r>
              <a:rPr lang="pt-PT" sz="1000" dirty="0" err="1"/>
              <a:t>Receive</a:t>
            </a:r>
            <a:r>
              <a:rPr lang="pt-PT" sz="1000" dirty="0"/>
              <a:t> </a:t>
            </a:r>
            <a:r>
              <a:rPr lang="pt-PT" sz="1000" dirty="0" err="1"/>
              <a:t>Tailored</a:t>
            </a:r>
            <a:r>
              <a:rPr lang="pt-PT" sz="1000" dirty="0"/>
              <a:t> Response </a:t>
            </a:r>
            <a:r>
              <a:rPr lang="pt-PT" sz="1000" dirty="0" err="1"/>
              <a:t>Based</a:t>
            </a:r>
            <a:r>
              <a:rPr lang="pt-PT" sz="1000" dirty="0"/>
              <a:t> </a:t>
            </a:r>
            <a:r>
              <a:rPr lang="pt-PT" sz="1000" dirty="0" err="1"/>
              <a:t>on</a:t>
            </a:r>
            <a:r>
              <a:rPr lang="pt-PT" sz="1000" dirty="0"/>
              <a:t> </a:t>
            </a:r>
            <a:r>
              <a:rPr lang="pt-PT" sz="1000" dirty="0" err="1"/>
              <a:t>Profile</a:t>
            </a:r>
            <a:endParaRPr lang="ru-RU" sz="1000" dirty="0">
              <a:latin typeface="+mj-lt"/>
              <a:ea typeface="Open Sans" panose="020B0606030504020204" pitchFamily="34" charset="0"/>
              <a:cs typeface="Open Sans" panose="020B0606030504020204" pitchFamily="34" charset="0"/>
            </a:endParaRPr>
          </a:p>
        </p:txBody>
      </p:sp>
      <p:sp>
        <p:nvSpPr>
          <p:cNvPr id="29" name="TextBox 34">
            <a:extLst>
              <a:ext uri="{FF2B5EF4-FFF2-40B4-BE49-F238E27FC236}">
                <a16:creationId xmlns:a16="http://schemas.microsoft.com/office/drawing/2014/main" id="{9E932087-BE8A-0077-34B3-E4687ACF5F3A}"/>
              </a:ext>
            </a:extLst>
          </p:cNvPr>
          <p:cNvSpPr txBox="1"/>
          <p:nvPr/>
        </p:nvSpPr>
        <p:spPr>
          <a:xfrm>
            <a:off x="4965765" y="3307907"/>
            <a:ext cx="1267301" cy="707886"/>
          </a:xfrm>
          <a:prstGeom prst="rect">
            <a:avLst/>
          </a:prstGeom>
          <a:noFill/>
        </p:spPr>
        <p:txBody>
          <a:bodyPr wrap="square" rtlCol="0">
            <a:spAutoFit/>
          </a:bodyPr>
          <a:lstStyle/>
          <a:p>
            <a:r>
              <a:rPr lang="pt-PT" sz="1000" dirty="0"/>
              <a:t>Access </a:t>
            </a:r>
            <a:r>
              <a:rPr lang="pt-PT" sz="1000" dirty="0" err="1"/>
              <a:t>Information</a:t>
            </a:r>
            <a:r>
              <a:rPr lang="pt-PT" sz="1000" dirty="0"/>
              <a:t> </a:t>
            </a:r>
            <a:r>
              <a:rPr lang="pt-PT" sz="1000" dirty="0" err="1"/>
              <a:t>on</a:t>
            </a:r>
            <a:r>
              <a:rPr lang="pt-PT" sz="1000" dirty="0"/>
              <a:t> Training, </a:t>
            </a:r>
            <a:r>
              <a:rPr lang="pt-PT" sz="1000" dirty="0" err="1"/>
              <a:t>Enrollment</a:t>
            </a:r>
            <a:r>
              <a:rPr lang="pt-PT" sz="1000" dirty="0"/>
              <a:t>, </a:t>
            </a:r>
            <a:r>
              <a:rPr lang="pt-PT" sz="1000" dirty="0" err="1"/>
              <a:t>Certificates</a:t>
            </a:r>
            <a:endParaRPr lang="ru-RU" sz="1000" dirty="0">
              <a:latin typeface="+mj-lt"/>
              <a:ea typeface="Open Sans" panose="020B0606030504020204" pitchFamily="34" charset="0"/>
              <a:cs typeface="Open Sans" panose="020B0606030504020204" pitchFamily="34" charset="0"/>
            </a:endParaRPr>
          </a:p>
        </p:txBody>
      </p:sp>
      <p:sp>
        <p:nvSpPr>
          <p:cNvPr id="30" name="TextBox 35">
            <a:extLst>
              <a:ext uri="{FF2B5EF4-FFF2-40B4-BE49-F238E27FC236}">
                <a16:creationId xmlns:a16="http://schemas.microsoft.com/office/drawing/2014/main" id="{7FB5567B-9F78-09D5-9AEA-1818C6E6E15A}"/>
              </a:ext>
            </a:extLst>
          </p:cNvPr>
          <p:cNvSpPr txBox="1"/>
          <p:nvPr/>
        </p:nvSpPr>
        <p:spPr>
          <a:xfrm>
            <a:off x="6865408" y="3307907"/>
            <a:ext cx="1267301" cy="553998"/>
          </a:xfrm>
          <a:prstGeom prst="rect">
            <a:avLst/>
          </a:prstGeom>
          <a:noFill/>
        </p:spPr>
        <p:txBody>
          <a:bodyPr wrap="square" rtlCol="0">
            <a:spAutoFit/>
          </a:bodyPr>
          <a:lstStyle/>
          <a:p>
            <a:r>
              <a:rPr lang="pt-PT" sz="1000" dirty="0" err="1"/>
              <a:t>Immediate</a:t>
            </a:r>
            <a:r>
              <a:rPr lang="pt-PT" sz="1000" dirty="0"/>
              <a:t> </a:t>
            </a:r>
            <a:r>
              <a:rPr lang="pt-PT" sz="1000" dirty="0" err="1"/>
              <a:t>Assistance</a:t>
            </a:r>
            <a:r>
              <a:rPr lang="pt-PT" sz="1000" dirty="0"/>
              <a:t> </a:t>
            </a:r>
            <a:r>
              <a:rPr lang="pt-PT" sz="1000" dirty="0" err="1"/>
              <a:t>Available</a:t>
            </a:r>
            <a:r>
              <a:rPr lang="pt-PT" sz="1000" dirty="0"/>
              <a:t> 24/7</a:t>
            </a:r>
            <a:endParaRPr lang="ru-RU" sz="10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9079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Texto 4">
            <a:extLst>
              <a:ext uri="{FF2B5EF4-FFF2-40B4-BE49-F238E27FC236}">
                <a16:creationId xmlns:a16="http://schemas.microsoft.com/office/drawing/2014/main" id="{C123071F-0214-BD5A-B776-CDC16E7F2F9E}"/>
              </a:ext>
            </a:extLst>
          </p:cNvPr>
          <p:cNvSpPr>
            <a:spLocks noGrp="1"/>
          </p:cNvSpPr>
          <p:nvPr>
            <p:ph type="body" sz="quarter" idx="16"/>
          </p:nvPr>
        </p:nvSpPr>
        <p:spPr/>
        <p:txBody>
          <a:bodyPr/>
          <a:lstStyle/>
          <a:p>
            <a:r>
              <a:rPr lang="en-US" dirty="0">
                <a:latin typeface="+mj-lt"/>
              </a:rPr>
              <a:t>Portugal's Digital Public Administration Transformation:  </a:t>
            </a:r>
            <a:r>
              <a:rPr lang="en-US" b="1" dirty="0">
                <a:latin typeface="+mj-lt"/>
              </a:rPr>
              <a:t>Public Policies </a:t>
            </a:r>
            <a:endParaRPr lang="pt-PT" b="1" dirty="0"/>
          </a:p>
          <a:p>
            <a:endParaRPr lang="pt-PT" dirty="0"/>
          </a:p>
        </p:txBody>
      </p:sp>
    </p:spTree>
    <p:extLst>
      <p:ext uri="{BB962C8B-B14F-4D97-AF65-F5344CB8AC3E}">
        <p14:creationId xmlns:p14="http://schemas.microsoft.com/office/powerpoint/2010/main" val="732892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B90EA9DF-E17A-0786-4ABD-D97320C7744E}"/>
              </a:ext>
            </a:extLst>
          </p:cNvPr>
          <p:cNvSpPr>
            <a:spLocks noGrp="1"/>
          </p:cNvSpPr>
          <p:nvPr>
            <p:ph type="body" sz="quarter" idx="16"/>
          </p:nvPr>
        </p:nvSpPr>
        <p:spPr/>
        <p:txBody>
          <a:bodyPr/>
          <a:lstStyle/>
          <a:p>
            <a:r>
              <a:rPr lang="en-US" dirty="0"/>
              <a:t>Application of AI in Training Evaluation</a:t>
            </a:r>
            <a:endParaRPr lang="pt-PT" dirty="0"/>
          </a:p>
          <a:p>
            <a:endParaRPr lang="pt-PT" dirty="0"/>
          </a:p>
        </p:txBody>
      </p:sp>
    </p:spTree>
    <p:extLst>
      <p:ext uri="{BB962C8B-B14F-4D97-AF65-F5344CB8AC3E}">
        <p14:creationId xmlns:p14="http://schemas.microsoft.com/office/powerpoint/2010/main" val="154697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ção do Texto 7">
            <a:extLst>
              <a:ext uri="{FF2B5EF4-FFF2-40B4-BE49-F238E27FC236}">
                <a16:creationId xmlns:a16="http://schemas.microsoft.com/office/drawing/2014/main" id="{ADD4B657-69D0-FB5D-E26E-6C75408B7B72}"/>
              </a:ext>
            </a:extLst>
          </p:cNvPr>
          <p:cNvSpPr>
            <a:spLocks noGrp="1"/>
          </p:cNvSpPr>
          <p:nvPr>
            <p:ph type="body" sz="quarter" idx="15"/>
          </p:nvPr>
        </p:nvSpPr>
        <p:spPr>
          <a:xfrm>
            <a:off x="342900" y="992051"/>
            <a:ext cx="3485811" cy="651130"/>
          </a:xfrm>
        </p:spPr>
        <p:txBody>
          <a:bodyPr/>
          <a:lstStyle/>
          <a:p>
            <a:r>
              <a:rPr lang="en-US" dirty="0"/>
              <a:t>Concept and Exploration for Future Implementation</a:t>
            </a:r>
            <a:endParaRPr lang="pt-PT" dirty="0"/>
          </a:p>
        </p:txBody>
      </p:sp>
      <p:sp>
        <p:nvSpPr>
          <p:cNvPr id="6" name="Marcador de Posição do Texto 5">
            <a:extLst>
              <a:ext uri="{FF2B5EF4-FFF2-40B4-BE49-F238E27FC236}">
                <a16:creationId xmlns:a16="http://schemas.microsoft.com/office/drawing/2014/main" id="{5DE1518B-551D-9FA9-7602-8DB5B8C16533}"/>
              </a:ext>
            </a:extLst>
          </p:cNvPr>
          <p:cNvSpPr>
            <a:spLocks noGrp="1"/>
          </p:cNvSpPr>
          <p:nvPr>
            <p:ph type="body" sz="half" idx="2"/>
          </p:nvPr>
        </p:nvSpPr>
        <p:spPr>
          <a:xfrm>
            <a:off x="419562" y="1797446"/>
            <a:ext cx="3485810" cy="381664"/>
          </a:xfrm>
        </p:spPr>
        <p:txBody>
          <a:bodyPr/>
          <a:lstStyle/>
          <a:p>
            <a:pPr>
              <a:lnSpc>
                <a:spcPts val="1500"/>
              </a:lnSpc>
            </a:pPr>
            <a:r>
              <a:rPr lang="en-US" sz="1400" dirty="0"/>
              <a:t>Why AI in Training Evaluation?</a:t>
            </a:r>
            <a:br>
              <a:rPr lang="en-US" sz="1400" dirty="0"/>
            </a:br>
            <a:r>
              <a:rPr lang="en-US" sz="1400" dirty="0"/>
              <a:t/>
            </a:r>
            <a:br>
              <a:rPr lang="en-US" sz="1400" dirty="0"/>
            </a:br>
            <a:endParaRPr lang="pt-PT" sz="1400" b="1" dirty="0"/>
          </a:p>
        </p:txBody>
      </p:sp>
      <p:sp>
        <p:nvSpPr>
          <p:cNvPr id="9" name="CaixaDeTexto 8">
            <a:extLst>
              <a:ext uri="{FF2B5EF4-FFF2-40B4-BE49-F238E27FC236}">
                <a16:creationId xmlns:a16="http://schemas.microsoft.com/office/drawing/2014/main" id="{37806EBB-8A18-D902-8FF1-59BA35ED8362}"/>
              </a:ext>
            </a:extLst>
          </p:cNvPr>
          <p:cNvSpPr txBox="1"/>
          <p:nvPr/>
        </p:nvSpPr>
        <p:spPr>
          <a:xfrm>
            <a:off x="419562" y="4211417"/>
            <a:ext cx="8561783" cy="292388"/>
          </a:xfrm>
          <a:prstGeom prst="rect">
            <a:avLst/>
          </a:prstGeom>
          <a:solidFill>
            <a:srgbClr val="701471"/>
          </a:solidFill>
        </p:spPr>
        <p:txBody>
          <a:bodyPr wrap="square">
            <a:spAutoFit/>
          </a:bodyPr>
          <a:lstStyle/>
          <a:p>
            <a:pPr lvl="1" algn="ctr"/>
            <a:r>
              <a:rPr lang="en-US" sz="1300" b="1" dirty="0">
                <a:solidFill>
                  <a:schemeClr val="bg1"/>
                </a:solidFill>
              </a:rPr>
              <a:t>AI offers the potential to enhance efficiency, improve personalization, and allow for data-driven decision-making.</a:t>
            </a:r>
            <a:endParaRPr lang="en-US" sz="1300" dirty="0">
              <a:solidFill>
                <a:schemeClr val="bg1"/>
              </a:solidFill>
            </a:endParaRPr>
          </a:p>
        </p:txBody>
      </p:sp>
      <p:sp>
        <p:nvSpPr>
          <p:cNvPr id="3" name="Marcador de Posição do Texto 5">
            <a:extLst>
              <a:ext uri="{FF2B5EF4-FFF2-40B4-BE49-F238E27FC236}">
                <a16:creationId xmlns:a16="http://schemas.microsoft.com/office/drawing/2014/main" id="{64CDC8AF-C63D-E9D8-D028-7819E97324DC}"/>
              </a:ext>
            </a:extLst>
          </p:cNvPr>
          <p:cNvSpPr txBox="1">
            <a:spLocks/>
          </p:cNvSpPr>
          <p:nvPr/>
        </p:nvSpPr>
        <p:spPr>
          <a:xfrm>
            <a:off x="419562" y="2373317"/>
            <a:ext cx="4152438" cy="1494676"/>
          </a:xfrm>
          <a:prstGeom prst="rect">
            <a:avLst/>
          </a:prstGeom>
          <a:noFill/>
        </p:spPr>
        <p:txBody>
          <a:bodyPr wrap="square" lIns="108000" rtlCol="0">
            <a:noAutofit/>
          </a:bodyPr>
          <a:lstStyle>
            <a:lvl1pPr marL="0" indent="0" algn="l" defTabSz="685800" rtl="0" eaLnBrk="1" latinLnBrk="0" hangingPunct="1">
              <a:lnSpc>
                <a:spcPts val="1700"/>
              </a:lnSpc>
              <a:spcBef>
                <a:spcPts val="0"/>
              </a:spcBef>
              <a:spcAft>
                <a:spcPts val="1200"/>
              </a:spcAft>
              <a:buFontTx/>
              <a:buNone/>
              <a:defRPr lang="en-US" sz="12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eaLnBrk="1" fontAlgn="t" latinLnBrk="0" hangingPunct="1">
              <a:spcBef>
                <a:spcPts val="0"/>
              </a:spcBef>
              <a:spcAft>
                <a:spcPts val="600"/>
              </a:spcAft>
            </a:pPr>
            <a:r>
              <a:rPr lang="en-US" sz="1400" b="1" i="0" u="none" strike="noStrike" kern="1200" dirty="0">
                <a:solidFill>
                  <a:srgbClr val="000000"/>
                </a:solidFill>
                <a:effectLst/>
                <a:latin typeface="Calibri" panose="020F0502020204030204" pitchFamily="34" charset="0"/>
              </a:rPr>
              <a:t>Current Challenges </a:t>
            </a:r>
          </a:p>
          <a:p>
            <a:pPr marL="171450" indent="-171450" algn="l" rtl="0" eaLnBrk="1" fontAlgn="t" latinLnBrk="0" hangingPunct="1">
              <a:spcBef>
                <a:spcPts val="0"/>
              </a:spcBef>
              <a:spcAft>
                <a:spcPts val="600"/>
              </a:spcAft>
              <a:buFont typeface="Wingdings" panose="05000000000000000000" pitchFamily="2" charset="2"/>
              <a:buChar char="§"/>
            </a:pPr>
            <a:r>
              <a:rPr lang="en-US" sz="1400" i="0" u="none" strike="noStrike" kern="1200" dirty="0">
                <a:solidFill>
                  <a:srgbClr val="000000"/>
                </a:solidFill>
                <a:effectLst/>
              </a:rPr>
              <a:t>Manual evaluation processes are time-consuming</a:t>
            </a:r>
            <a:endParaRPr lang="pt-PT" sz="1400" i="0" u="none" strike="noStrike" dirty="0">
              <a:effectLst/>
            </a:endParaRPr>
          </a:p>
          <a:p>
            <a:pPr marL="171450" marR="0" indent="-171450" algn="l" rtl="0" eaLnBrk="1" fontAlgn="auto" latinLnBrk="0" hangingPunct="1">
              <a:spcBef>
                <a:spcPts val="0"/>
              </a:spcBef>
              <a:spcAft>
                <a:spcPts val="600"/>
              </a:spcAft>
              <a:buFont typeface="Wingdings" panose="05000000000000000000" pitchFamily="2" charset="2"/>
              <a:buChar char="§"/>
            </a:pPr>
            <a:r>
              <a:rPr lang="en-US" sz="1400" i="0" u="none" strike="noStrike" kern="1200" dirty="0">
                <a:solidFill>
                  <a:srgbClr val="000000"/>
                </a:solidFill>
                <a:effectLst/>
              </a:rPr>
              <a:t>Lack of personalized feedback for trainees</a:t>
            </a:r>
            <a:endParaRPr lang="pt-PT" sz="1400" i="0" u="none" strike="noStrike" dirty="0">
              <a:effectLst/>
            </a:endParaRPr>
          </a:p>
          <a:p>
            <a:pPr marL="171450" indent="-171450" algn="l" rtl="0" eaLnBrk="1" fontAlgn="t" latinLnBrk="0" hangingPunct="1">
              <a:spcBef>
                <a:spcPts val="0"/>
              </a:spcBef>
              <a:spcAft>
                <a:spcPts val="600"/>
              </a:spcAft>
              <a:buFont typeface="Wingdings" panose="05000000000000000000" pitchFamily="2" charset="2"/>
              <a:buChar char="§"/>
            </a:pPr>
            <a:r>
              <a:rPr lang="en-US" sz="1400" i="0" u="none" strike="noStrike" kern="1200" dirty="0">
                <a:solidFill>
                  <a:srgbClr val="000000"/>
                </a:solidFill>
                <a:effectLst/>
              </a:rPr>
              <a:t>Difficulty in tracking long-term competency development</a:t>
            </a:r>
            <a:endParaRPr lang="pt-PT" sz="1400" i="0" u="none" strike="noStrike" dirty="0">
              <a:effectLst/>
            </a:endParaRPr>
          </a:p>
        </p:txBody>
      </p:sp>
      <p:sp>
        <p:nvSpPr>
          <p:cNvPr id="5" name="Marcador de Posição do Texto 5">
            <a:extLst>
              <a:ext uri="{FF2B5EF4-FFF2-40B4-BE49-F238E27FC236}">
                <a16:creationId xmlns:a16="http://schemas.microsoft.com/office/drawing/2014/main" id="{9E9A666A-E543-5F20-959C-E709F311AAD1}"/>
              </a:ext>
            </a:extLst>
          </p:cNvPr>
          <p:cNvSpPr txBox="1">
            <a:spLocks/>
          </p:cNvSpPr>
          <p:nvPr/>
        </p:nvSpPr>
        <p:spPr>
          <a:xfrm>
            <a:off x="4561335" y="2373316"/>
            <a:ext cx="4152438" cy="1494676"/>
          </a:xfrm>
          <a:prstGeom prst="rect">
            <a:avLst/>
          </a:prstGeom>
          <a:noFill/>
        </p:spPr>
        <p:txBody>
          <a:bodyPr wrap="square" lIns="108000" rtlCol="0">
            <a:noAutofit/>
          </a:bodyPr>
          <a:lstStyle>
            <a:lvl1pPr marL="0" indent="0" algn="l" defTabSz="685800" rtl="0" eaLnBrk="1" latinLnBrk="0" hangingPunct="1">
              <a:lnSpc>
                <a:spcPts val="1700"/>
              </a:lnSpc>
              <a:spcBef>
                <a:spcPts val="0"/>
              </a:spcBef>
              <a:spcAft>
                <a:spcPts val="1200"/>
              </a:spcAft>
              <a:buFontTx/>
              <a:buNone/>
              <a:defRPr lang="en-US" sz="12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eaLnBrk="1" fontAlgn="t" latinLnBrk="0" hangingPunct="1">
              <a:spcBef>
                <a:spcPts val="0"/>
              </a:spcBef>
              <a:spcAft>
                <a:spcPts val="600"/>
              </a:spcAft>
            </a:pPr>
            <a:r>
              <a:rPr lang="en-US" sz="1400" b="1" i="0" u="none" strike="noStrike" kern="1200" dirty="0">
                <a:solidFill>
                  <a:srgbClr val="000000"/>
                </a:solidFill>
                <a:effectLst/>
                <a:latin typeface="Calibri" panose="020F0502020204030204" pitchFamily="34" charset="0"/>
              </a:rPr>
              <a:t>Opportunities</a:t>
            </a:r>
          </a:p>
          <a:p>
            <a:pPr marL="171450" indent="-171450" algn="l" rtl="0" eaLnBrk="1" fontAlgn="t" latinLnBrk="0" hangingPunct="1">
              <a:spcBef>
                <a:spcPts val="0"/>
              </a:spcBef>
              <a:spcAft>
                <a:spcPts val="600"/>
              </a:spcAft>
              <a:buFont typeface="Wingdings" panose="05000000000000000000" pitchFamily="2" charset="2"/>
              <a:buChar char="§"/>
            </a:pPr>
            <a:r>
              <a:rPr lang="en-US" sz="1400" dirty="0"/>
              <a:t>AI can transform training evaluation by automating tasks</a:t>
            </a:r>
          </a:p>
          <a:p>
            <a:pPr marL="171450" indent="-171450" algn="l" rtl="0" eaLnBrk="1" fontAlgn="t" latinLnBrk="0" hangingPunct="1">
              <a:spcBef>
                <a:spcPts val="0"/>
              </a:spcBef>
              <a:spcAft>
                <a:spcPts val="600"/>
              </a:spcAft>
              <a:buFont typeface="Wingdings" panose="05000000000000000000" pitchFamily="2" charset="2"/>
              <a:buChar char="§"/>
            </a:pPr>
            <a:r>
              <a:rPr lang="en-US" sz="1400" dirty="0"/>
              <a:t>Provide real-time feedback</a:t>
            </a:r>
          </a:p>
          <a:p>
            <a:pPr marL="171450" indent="-171450" algn="l" rtl="0" eaLnBrk="1" fontAlgn="t" latinLnBrk="0" hangingPunct="1">
              <a:spcBef>
                <a:spcPts val="0"/>
              </a:spcBef>
              <a:spcAft>
                <a:spcPts val="600"/>
              </a:spcAft>
              <a:buFont typeface="Wingdings" panose="05000000000000000000" pitchFamily="2" charset="2"/>
              <a:buChar char="§"/>
            </a:pPr>
            <a:r>
              <a:rPr lang="en-US" sz="1400" dirty="0"/>
              <a:t>Scaling across large participant groups.</a:t>
            </a:r>
            <a:endParaRPr lang="en-US" sz="1400" dirty="0">
              <a:solidFill>
                <a:srgbClr val="000000"/>
              </a:solidFill>
              <a:latin typeface="Calibri" panose="020F0502020204030204" pitchFamily="34" charset="0"/>
            </a:endParaRPr>
          </a:p>
        </p:txBody>
      </p:sp>
      <p:cxnSp>
        <p:nvCxnSpPr>
          <p:cNvPr id="10" name="Conexão reta 9">
            <a:extLst>
              <a:ext uri="{FF2B5EF4-FFF2-40B4-BE49-F238E27FC236}">
                <a16:creationId xmlns:a16="http://schemas.microsoft.com/office/drawing/2014/main" id="{1A2E2DD9-71EB-92FB-DA42-BADBAA265BBF}"/>
              </a:ext>
            </a:extLst>
          </p:cNvPr>
          <p:cNvCxnSpPr>
            <a:cxnSpLocks/>
          </p:cNvCxnSpPr>
          <p:nvPr/>
        </p:nvCxnSpPr>
        <p:spPr>
          <a:xfrm>
            <a:off x="4377791" y="2438054"/>
            <a:ext cx="0" cy="129593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53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Texto 6">
            <a:extLst>
              <a:ext uri="{FF2B5EF4-FFF2-40B4-BE49-F238E27FC236}">
                <a16:creationId xmlns:a16="http://schemas.microsoft.com/office/drawing/2014/main" id="{711A1C44-4264-C166-8270-B005F4E00408}"/>
              </a:ext>
            </a:extLst>
          </p:cNvPr>
          <p:cNvSpPr>
            <a:spLocks noGrp="1"/>
          </p:cNvSpPr>
          <p:nvPr>
            <p:ph type="body" sz="quarter" idx="15"/>
          </p:nvPr>
        </p:nvSpPr>
        <p:spPr>
          <a:xfrm>
            <a:off x="914269" y="884652"/>
            <a:ext cx="7485421" cy="599553"/>
          </a:xfrm>
        </p:spPr>
        <p:txBody>
          <a:bodyPr/>
          <a:lstStyle/>
          <a:p>
            <a:r>
              <a:rPr lang="en-US" dirty="0"/>
              <a:t>Key Features of AI-Driven Training Evaluation</a:t>
            </a:r>
            <a:endParaRPr lang="pt-PT" dirty="0"/>
          </a:p>
        </p:txBody>
      </p:sp>
      <p:sp>
        <p:nvSpPr>
          <p:cNvPr id="8" name="Marcador de Posição do Texto 7">
            <a:extLst>
              <a:ext uri="{FF2B5EF4-FFF2-40B4-BE49-F238E27FC236}">
                <a16:creationId xmlns:a16="http://schemas.microsoft.com/office/drawing/2014/main" id="{E4C8BC80-43B3-CDC7-98CC-D75EB31527EB}"/>
              </a:ext>
            </a:extLst>
          </p:cNvPr>
          <p:cNvSpPr>
            <a:spLocks noGrp="1"/>
          </p:cNvSpPr>
          <p:nvPr>
            <p:ph type="body" sz="quarter" idx="17"/>
          </p:nvPr>
        </p:nvSpPr>
        <p:spPr>
          <a:xfrm>
            <a:off x="1125310" y="2089288"/>
            <a:ext cx="2017507" cy="733854"/>
          </a:xfrm>
        </p:spPr>
        <p:txBody>
          <a:bodyPr/>
          <a:lstStyle/>
          <a:p>
            <a:r>
              <a:rPr lang="en-US" sz="1200" dirty="0"/>
              <a:t>AI automates data collection from training programs, performance metrics, feedback forms, and assessments.</a:t>
            </a:r>
          </a:p>
          <a:p>
            <a:endParaRPr lang="pt-PT" sz="1200" dirty="0"/>
          </a:p>
        </p:txBody>
      </p:sp>
      <p:sp>
        <p:nvSpPr>
          <p:cNvPr id="9" name="Marcador de Posição da Imagem 8">
            <a:extLst>
              <a:ext uri="{FF2B5EF4-FFF2-40B4-BE49-F238E27FC236}">
                <a16:creationId xmlns:a16="http://schemas.microsoft.com/office/drawing/2014/main" id="{F32CE525-61C6-BBFD-74CB-CD54FC073AC0}"/>
              </a:ext>
            </a:extLst>
          </p:cNvPr>
          <p:cNvSpPr>
            <a:spLocks noGrp="1"/>
          </p:cNvSpPr>
          <p:nvPr>
            <p:ph type="pic" sz="quarter" idx="19"/>
          </p:nvPr>
        </p:nvSpPr>
        <p:spPr/>
        <p:txBody>
          <a:bodyPr/>
          <a:lstStyle/>
          <a:p>
            <a:r>
              <a:rPr lang="pt-PT" sz="1200" b="1" dirty="0"/>
              <a:t>Data </a:t>
            </a:r>
            <a:r>
              <a:rPr lang="pt-PT" sz="1200" b="1" dirty="0" err="1"/>
              <a:t>Collection</a:t>
            </a:r>
            <a:r>
              <a:rPr lang="pt-PT" sz="1200" b="1" dirty="0"/>
              <a:t> &amp; </a:t>
            </a:r>
            <a:r>
              <a:rPr lang="pt-PT" sz="1200" b="1" dirty="0" err="1"/>
              <a:t>Integration</a:t>
            </a:r>
            <a:endParaRPr lang="pt-PT" sz="1200" b="1" dirty="0"/>
          </a:p>
        </p:txBody>
      </p:sp>
      <p:sp>
        <p:nvSpPr>
          <p:cNvPr id="10" name="Marcador de Posição do Texto 9">
            <a:extLst>
              <a:ext uri="{FF2B5EF4-FFF2-40B4-BE49-F238E27FC236}">
                <a16:creationId xmlns:a16="http://schemas.microsoft.com/office/drawing/2014/main" id="{9CD36291-A0FD-E226-1EB8-85CAFEBAE6D8}"/>
              </a:ext>
            </a:extLst>
          </p:cNvPr>
          <p:cNvSpPr>
            <a:spLocks noGrp="1"/>
          </p:cNvSpPr>
          <p:nvPr>
            <p:ph type="body" sz="quarter" idx="20"/>
          </p:nvPr>
        </p:nvSpPr>
        <p:spPr>
          <a:xfrm>
            <a:off x="3560754" y="2089288"/>
            <a:ext cx="2017507" cy="733854"/>
          </a:xfrm>
        </p:spPr>
        <p:txBody>
          <a:bodyPr/>
          <a:lstStyle/>
          <a:p>
            <a:r>
              <a:rPr lang="en-US" sz="1200" dirty="0"/>
              <a:t>AI identifies patterns, predicts future performance, and highlights areas for improvement.</a:t>
            </a:r>
          </a:p>
          <a:p>
            <a:endParaRPr lang="pt-PT" sz="1200" dirty="0"/>
          </a:p>
        </p:txBody>
      </p:sp>
      <p:sp>
        <p:nvSpPr>
          <p:cNvPr id="11" name="Marcador de Posição da Imagem 10">
            <a:extLst>
              <a:ext uri="{FF2B5EF4-FFF2-40B4-BE49-F238E27FC236}">
                <a16:creationId xmlns:a16="http://schemas.microsoft.com/office/drawing/2014/main" id="{3FA84A77-425A-341F-E9DE-138589150600}"/>
              </a:ext>
            </a:extLst>
          </p:cNvPr>
          <p:cNvSpPr>
            <a:spLocks noGrp="1"/>
          </p:cNvSpPr>
          <p:nvPr>
            <p:ph type="pic" sz="quarter" idx="21"/>
          </p:nvPr>
        </p:nvSpPr>
        <p:spPr/>
        <p:txBody>
          <a:bodyPr/>
          <a:lstStyle/>
          <a:p>
            <a:r>
              <a:rPr lang="pt-PT" sz="1200" b="1" dirty="0"/>
              <a:t>AI-</a:t>
            </a:r>
            <a:r>
              <a:rPr lang="pt-PT" sz="1200" b="1" dirty="0" err="1"/>
              <a:t>Powered</a:t>
            </a:r>
            <a:r>
              <a:rPr lang="pt-PT" sz="1200" b="1" dirty="0"/>
              <a:t> Performance </a:t>
            </a:r>
            <a:r>
              <a:rPr lang="pt-PT" sz="1200" b="1" dirty="0" err="1"/>
              <a:t>Analytics</a:t>
            </a:r>
            <a:endParaRPr lang="pt-PT" sz="1200" b="1" dirty="0"/>
          </a:p>
        </p:txBody>
      </p:sp>
      <p:sp>
        <p:nvSpPr>
          <p:cNvPr id="12" name="Marcador de Posição do Texto 11">
            <a:extLst>
              <a:ext uri="{FF2B5EF4-FFF2-40B4-BE49-F238E27FC236}">
                <a16:creationId xmlns:a16="http://schemas.microsoft.com/office/drawing/2014/main" id="{69E5503A-5FCD-BAE0-EFD8-A7F5D3666D3A}"/>
              </a:ext>
            </a:extLst>
          </p:cNvPr>
          <p:cNvSpPr>
            <a:spLocks noGrp="1"/>
          </p:cNvSpPr>
          <p:nvPr>
            <p:ph type="body" sz="quarter" idx="22"/>
          </p:nvPr>
        </p:nvSpPr>
        <p:spPr>
          <a:xfrm>
            <a:off x="5981811" y="2089288"/>
            <a:ext cx="2017507" cy="733854"/>
          </a:xfrm>
        </p:spPr>
        <p:txBody>
          <a:bodyPr/>
          <a:lstStyle/>
          <a:p>
            <a:r>
              <a:rPr lang="en-US" sz="1200" dirty="0"/>
              <a:t>AI delivers real-time, personalized feedback and suggests further training paths for each trainee.</a:t>
            </a:r>
          </a:p>
          <a:p>
            <a:endParaRPr lang="pt-PT" sz="1200" dirty="0"/>
          </a:p>
        </p:txBody>
      </p:sp>
      <p:sp>
        <p:nvSpPr>
          <p:cNvPr id="13" name="Marcador de Posição da Imagem 12">
            <a:extLst>
              <a:ext uri="{FF2B5EF4-FFF2-40B4-BE49-F238E27FC236}">
                <a16:creationId xmlns:a16="http://schemas.microsoft.com/office/drawing/2014/main" id="{5FE6A14A-64CD-98B4-1038-E7D4BAD0E6BA}"/>
              </a:ext>
            </a:extLst>
          </p:cNvPr>
          <p:cNvSpPr>
            <a:spLocks noGrp="1"/>
          </p:cNvSpPr>
          <p:nvPr>
            <p:ph type="pic" sz="quarter" idx="23"/>
          </p:nvPr>
        </p:nvSpPr>
        <p:spPr/>
        <p:txBody>
          <a:bodyPr/>
          <a:lstStyle/>
          <a:p>
            <a:r>
              <a:rPr lang="pt-PT" sz="1200" b="1" dirty="0" err="1"/>
              <a:t>Personalized</a:t>
            </a:r>
            <a:r>
              <a:rPr lang="pt-PT" sz="1200" b="1" dirty="0"/>
              <a:t> Feedback for Trainees</a:t>
            </a:r>
          </a:p>
        </p:txBody>
      </p:sp>
      <p:sp>
        <p:nvSpPr>
          <p:cNvPr id="14" name="Marcador de Posição do Texto 13">
            <a:extLst>
              <a:ext uri="{FF2B5EF4-FFF2-40B4-BE49-F238E27FC236}">
                <a16:creationId xmlns:a16="http://schemas.microsoft.com/office/drawing/2014/main" id="{3EF982FB-A83E-45B8-A530-E9FD577E9B50}"/>
              </a:ext>
            </a:extLst>
          </p:cNvPr>
          <p:cNvSpPr>
            <a:spLocks noGrp="1"/>
          </p:cNvSpPr>
          <p:nvPr>
            <p:ph type="body" sz="quarter" idx="24"/>
          </p:nvPr>
        </p:nvSpPr>
        <p:spPr>
          <a:xfrm>
            <a:off x="1125310" y="3658180"/>
            <a:ext cx="2017507" cy="733854"/>
          </a:xfrm>
        </p:spPr>
        <p:txBody>
          <a:bodyPr/>
          <a:lstStyle/>
          <a:p>
            <a:r>
              <a:rPr lang="en-US" sz="1200" dirty="0"/>
              <a:t>AI analyzes feedback forms using natural language processing to understand participant engagement and satisfaction.</a:t>
            </a:r>
          </a:p>
          <a:p>
            <a:endParaRPr lang="pt-PT" sz="1200" dirty="0"/>
          </a:p>
        </p:txBody>
      </p:sp>
      <p:sp>
        <p:nvSpPr>
          <p:cNvPr id="15" name="Marcador de Posição da Imagem 14">
            <a:extLst>
              <a:ext uri="{FF2B5EF4-FFF2-40B4-BE49-F238E27FC236}">
                <a16:creationId xmlns:a16="http://schemas.microsoft.com/office/drawing/2014/main" id="{5EC72CC8-C9FE-9254-FB82-747F15B7152A}"/>
              </a:ext>
            </a:extLst>
          </p:cNvPr>
          <p:cNvSpPr>
            <a:spLocks noGrp="1"/>
          </p:cNvSpPr>
          <p:nvPr>
            <p:ph type="pic" sz="quarter" idx="25"/>
          </p:nvPr>
        </p:nvSpPr>
        <p:spPr/>
        <p:txBody>
          <a:bodyPr/>
          <a:lstStyle/>
          <a:p>
            <a:r>
              <a:rPr lang="en-US" sz="1200" b="1" dirty="0"/>
              <a:t>Automated Surveys </a:t>
            </a:r>
            <a:endParaRPr lang="pt-PT" sz="1200" b="1" dirty="0"/>
          </a:p>
        </p:txBody>
      </p:sp>
      <p:sp>
        <p:nvSpPr>
          <p:cNvPr id="16" name="Marcador de Posição do Texto 15">
            <a:extLst>
              <a:ext uri="{FF2B5EF4-FFF2-40B4-BE49-F238E27FC236}">
                <a16:creationId xmlns:a16="http://schemas.microsoft.com/office/drawing/2014/main" id="{989BF41D-2435-1F8E-D15A-0A43B9DD8285}"/>
              </a:ext>
            </a:extLst>
          </p:cNvPr>
          <p:cNvSpPr>
            <a:spLocks noGrp="1"/>
          </p:cNvSpPr>
          <p:nvPr>
            <p:ph type="body" sz="quarter" idx="26"/>
          </p:nvPr>
        </p:nvSpPr>
        <p:spPr>
          <a:xfrm>
            <a:off x="3560754" y="3658180"/>
            <a:ext cx="2017507" cy="733854"/>
          </a:xfrm>
        </p:spPr>
        <p:txBody>
          <a:bodyPr/>
          <a:lstStyle/>
          <a:p>
            <a:r>
              <a:rPr lang="en-US" sz="1200" dirty="0"/>
              <a:t>AI tracks competency improvements and links training results to real-world job performance.</a:t>
            </a:r>
          </a:p>
          <a:p>
            <a:endParaRPr lang="pt-PT" sz="1200" dirty="0"/>
          </a:p>
        </p:txBody>
      </p:sp>
      <p:sp>
        <p:nvSpPr>
          <p:cNvPr id="17" name="Marcador de Posição da Imagem 16">
            <a:extLst>
              <a:ext uri="{FF2B5EF4-FFF2-40B4-BE49-F238E27FC236}">
                <a16:creationId xmlns:a16="http://schemas.microsoft.com/office/drawing/2014/main" id="{330944DB-33F5-87E6-4851-BE1A6DDE88A3}"/>
              </a:ext>
            </a:extLst>
          </p:cNvPr>
          <p:cNvSpPr>
            <a:spLocks noGrp="1"/>
          </p:cNvSpPr>
          <p:nvPr>
            <p:ph type="pic" sz="quarter" idx="27"/>
          </p:nvPr>
        </p:nvSpPr>
        <p:spPr/>
        <p:txBody>
          <a:bodyPr/>
          <a:lstStyle/>
          <a:p>
            <a:r>
              <a:rPr lang="pt-PT" sz="1200" b="1" dirty="0" err="1"/>
              <a:t>Outcome</a:t>
            </a:r>
            <a:r>
              <a:rPr lang="pt-PT" sz="1200" b="1" dirty="0"/>
              <a:t> </a:t>
            </a:r>
            <a:r>
              <a:rPr lang="pt-PT" sz="1200" b="1" dirty="0" err="1"/>
              <a:t>and</a:t>
            </a:r>
            <a:r>
              <a:rPr lang="pt-PT" sz="1200" b="1" dirty="0"/>
              <a:t> </a:t>
            </a:r>
            <a:r>
              <a:rPr lang="pt-PT" sz="1200" b="1" dirty="0" err="1"/>
              <a:t>Impact</a:t>
            </a:r>
            <a:r>
              <a:rPr lang="pt-PT" sz="1200" b="1" dirty="0"/>
              <a:t> </a:t>
            </a:r>
            <a:r>
              <a:rPr lang="pt-PT" sz="1200" b="1" dirty="0" err="1"/>
              <a:t>Measurement</a:t>
            </a:r>
            <a:endParaRPr lang="pt-PT" sz="1200" b="1" dirty="0"/>
          </a:p>
        </p:txBody>
      </p:sp>
      <p:sp>
        <p:nvSpPr>
          <p:cNvPr id="18" name="Marcador de Posição do Texto 17">
            <a:extLst>
              <a:ext uri="{FF2B5EF4-FFF2-40B4-BE49-F238E27FC236}">
                <a16:creationId xmlns:a16="http://schemas.microsoft.com/office/drawing/2014/main" id="{6D8F1483-E1AD-509C-0DC9-0708C6920247}"/>
              </a:ext>
            </a:extLst>
          </p:cNvPr>
          <p:cNvSpPr>
            <a:spLocks noGrp="1"/>
          </p:cNvSpPr>
          <p:nvPr>
            <p:ph type="body" sz="quarter" idx="28"/>
          </p:nvPr>
        </p:nvSpPr>
        <p:spPr>
          <a:xfrm>
            <a:off x="5981811" y="3658180"/>
            <a:ext cx="2017507" cy="733854"/>
          </a:xfrm>
        </p:spPr>
        <p:txBody>
          <a:bodyPr/>
          <a:lstStyle/>
          <a:p>
            <a:r>
              <a:rPr lang="en-US" sz="1200" dirty="0"/>
              <a:t>Provides real-time insights into trainee progress and training effectiveness via dynamic dashboards and reports.</a:t>
            </a:r>
          </a:p>
          <a:p>
            <a:endParaRPr lang="pt-PT" sz="1200" dirty="0"/>
          </a:p>
        </p:txBody>
      </p:sp>
      <p:sp>
        <p:nvSpPr>
          <p:cNvPr id="19" name="Marcador de Posição da Imagem 18">
            <a:extLst>
              <a:ext uri="{FF2B5EF4-FFF2-40B4-BE49-F238E27FC236}">
                <a16:creationId xmlns:a16="http://schemas.microsoft.com/office/drawing/2014/main" id="{A090532F-3C06-D54B-AA5E-FC64F5D63DF9}"/>
              </a:ext>
            </a:extLst>
          </p:cNvPr>
          <p:cNvSpPr>
            <a:spLocks noGrp="1"/>
          </p:cNvSpPr>
          <p:nvPr>
            <p:ph type="pic" sz="quarter" idx="29"/>
          </p:nvPr>
        </p:nvSpPr>
        <p:spPr/>
        <p:txBody>
          <a:bodyPr/>
          <a:lstStyle/>
          <a:p>
            <a:r>
              <a:rPr lang="pt-PT" sz="1200" b="1" dirty="0" err="1"/>
              <a:t>Dashboard</a:t>
            </a:r>
            <a:r>
              <a:rPr lang="pt-PT" sz="1200" b="1" dirty="0"/>
              <a:t> </a:t>
            </a:r>
            <a:r>
              <a:rPr lang="pt-PT" sz="1200" b="1" dirty="0" err="1"/>
              <a:t>and</a:t>
            </a:r>
            <a:r>
              <a:rPr lang="pt-PT" sz="1200" b="1" dirty="0"/>
              <a:t> </a:t>
            </a:r>
            <a:r>
              <a:rPr lang="pt-PT" sz="1200" b="1" dirty="0" err="1"/>
              <a:t>Reporting</a:t>
            </a:r>
            <a:endParaRPr lang="pt-PT" sz="1200" b="1" dirty="0"/>
          </a:p>
        </p:txBody>
      </p:sp>
    </p:spTree>
    <p:extLst>
      <p:ext uri="{BB962C8B-B14F-4D97-AF65-F5344CB8AC3E}">
        <p14:creationId xmlns:p14="http://schemas.microsoft.com/office/powerpoint/2010/main" val="1456315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a Imagem 6">
            <a:extLst>
              <a:ext uri="{FF2B5EF4-FFF2-40B4-BE49-F238E27FC236}">
                <a16:creationId xmlns:a16="http://schemas.microsoft.com/office/drawing/2014/main" id="{655BB7EF-F499-DEDB-3628-782A3A9A99DC}"/>
              </a:ext>
            </a:extLst>
          </p:cNvPr>
          <p:cNvSpPr>
            <a:spLocks noGrp="1"/>
          </p:cNvSpPr>
          <p:nvPr>
            <p:ph type="pic" sz="quarter" idx="10"/>
          </p:nvPr>
        </p:nvSpPr>
        <p:spPr>
          <a:xfrm>
            <a:off x="720899" y="3129426"/>
            <a:ext cx="2350739" cy="1300543"/>
          </a:xfrm>
        </p:spPr>
        <p:txBody>
          <a:bodyPr/>
          <a:lstStyle/>
          <a:p>
            <a:r>
              <a:rPr lang="en-US" sz="1400" dirty="0"/>
              <a:t>Begin </a:t>
            </a:r>
            <a:r>
              <a:rPr lang="en-US" sz="1400" b="1" dirty="0"/>
              <a:t>exploring AI solutions </a:t>
            </a:r>
            <a:r>
              <a:rPr lang="en-US" sz="1400" dirty="0"/>
              <a:t>that are tailored to training evaluation.</a:t>
            </a:r>
          </a:p>
          <a:p>
            <a:r>
              <a:rPr lang="en-US" sz="1400" dirty="0"/>
              <a:t>Research existing technologies that could be adapted to our needs.</a:t>
            </a:r>
            <a:endParaRPr lang="pt-PT" sz="1400" dirty="0"/>
          </a:p>
        </p:txBody>
      </p:sp>
      <p:sp>
        <p:nvSpPr>
          <p:cNvPr id="8" name="Marcador de Posição da Imagem 7">
            <a:extLst>
              <a:ext uri="{FF2B5EF4-FFF2-40B4-BE49-F238E27FC236}">
                <a16:creationId xmlns:a16="http://schemas.microsoft.com/office/drawing/2014/main" id="{2CA110ED-BC08-1150-B295-0FB9FD1E43C2}"/>
              </a:ext>
            </a:extLst>
          </p:cNvPr>
          <p:cNvSpPr>
            <a:spLocks noGrp="1"/>
          </p:cNvSpPr>
          <p:nvPr>
            <p:ph type="pic" sz="quarter" idx="13"/>
          </p:nvPr>
        </p:nvSpPr>
        <p:spPr>
          <a:xfrm>
            <a:off x="3300841" y="3136474"/>
            <a:ext cx="2350739" cy="1300543"/>
          </a:xfrm>
        </p:spPr>
        <p:txBody>
          <a:bodyPr/>
          <a:lstStyle/>
          <a:p>
            <a:r>
              <a:rPr lang="en-US" sz="1400" dirty="0"/>
              <a:t>Design a </a:t>
            </a:r>
            <a:r>
              <a:rPr lang="en-US" sz="1400" b="1" dirty="0"/>
              <a:t>small-scale pilot</a:t>
            </a:r>
            <a:r>
              <a:rPr lang="en-US" sz="1400" dirty="0"/>
              <a:t> to test AI-driven evaluation systems. </a:t>
            </a:r>
          </a:p>
          <a:p>
            <a:r>
              <a:rPr lang="en-US" sz="1400" dirty="0"/>
              <a:t>The pilot will allow us to evaluate the effectiveness of AI in real-world scenarios and gather feedback for improvements.</a:t>
            </a:r>
            <a:endParaRPr lang="pt-PT" sz="1400" dirty="0"/>
          </a:p>
        </p:txBody>
      </p:sp>
      <p:sp>
        <p:nvSpPr>
          <p:cNvPr id="9" name="Marcador de Posição da Imagem 8">
            <a:extLst>
              <a:ext uri="{FF2B5EF4-FFF2-40B4-BE49-F238E27FC236}">
                <a16:creationId xmlns:a16="http://schemas.microsoft.com/office/drawing/2014/main" id="{B9592693-374B-1C14-6A25-BC25FE513EF3}"/>
              </a:ext>
            </a:extLst>
          </p:cNvPr>
          <p:cNvSpPr>
            <a:spLocks noGrp="1"/>
          </p:cNvSpPr>
          <p:nvPr>
            <p:ph type="pic" sz="quarter" idx="14"/>
          </p:nvPr>
        </p:nvSpPr>
        <p:spPr>
          <a:xfrm>
            <a:off x="5880783" y="3145867"/>
            <a:ext cx="2350739" cy="1300543"/>
          </a:xfrm>
        </p:spPr>
        <p:txBody>
          <a:bodyPr/>
          <a:lstStyle/>
          <a:p>
            <a:r>
              <a:rPr lang="en-US" sz="1400" dirty="0"/>
              <a:t>Ensure that we have high-quality, structured training data for the AI system to analyze. </a:t>
            </a:r>
          </a:p>
          <a:p>
            <a:r>
              <a:rPr lang="en-US" sz="1400" b="1" dirty="0"/>
              <a:t>Proper data preparation is essential for accurate predictions and insights.</a:t>
            </a:r>
            <a:endParaRPr lang="pt-PT" sz="1400" b="1" dirty="0"/>
          </a:p>
        </p:txBody>
      </p:sp>
      <p:sp>
        <p:nvSpPr>
          <p:cNvPr id="10" name="Marcador de Posição do Texto 9">
            <a:extLst>
              <a:ext uri="{FF2B5EF4-FFF2-40B4-BE49-F238E27FC236}">
                <a16:creationId xmlns:a16="http://schemas.microsoft.com/office/drawing/2014/main" id="{C812088C-A0A9-FF7B-B006-752D9E013A3C}"/>
              </a:ext>
            </a:extLst>
          </p:cNvPr>
          <p:cNvSpPr>
            <a:spLocks noGrp="1"/>
          </p:cNvSpPr>
          <p:nvPr>
            <p:ph type="body" sz="quarter" idx="33"/>
          </p:nvPr>
        </p:nvSpPr>
        <p:spPr>
          <a:xfrm>
            <a:off x="576674" y="2771042"/>
            <a:ext cx="2350739" cy="221421"/>
          </a:xfrm>
        </p:spPr>
        <p:txBody>
          <a:bodyPr/>
          <a:lstStyle/>
          <a:p>
            <a:pPr algn="ctr"/>
            <a:r>
              <a:rPr lang="pt-PT" sz="1400" b="1" dirty="0">
                <a:latin typeface="+mn-lt"/>
              </a:rPr>
              <a:t>Research </a:t>
            </a:r>
            <a:r>
              <a:rPr lang="pt-PT" sz="1400" b="1" dirty="0" err="1">
                <a:latin typeface="+mn-lt"/>
              </a:rPr>
              <a:t>Phase</a:t>
            </a:r>
            <a:endParaRPr lang="pt-PT" sz="1400" b="1" dirty="0">
              <a:latin typeface="+mn-lt"/>
            </a:endParaRPr>
          </a:p>
        </p:txBody>
      </p:sp>
      <p:sp>
        <p:nvSpPr>
          <p:cNvPr id="13" name="Marcador de Posição do Texto 12">
            <a:extLst>
              <a:ext uri="{FF2B5EF4-FFF2-40B4-BE49-F238E27FC236}">
                <a16:creationId xmlns:a16="http://schemas.microsoft.com/office/drawing/2014/main" id="{C2B8305D-B852-F4D7-47BC-C9BC8D0F7B51}"/>
              </a:ext>
            </a:extLst>
          </p:cNvPr>
          <p:cNvSpPr>
            <a:spLocks noGrp="1"/>
          </p:cNvSpPr>
          <p:nvPr>
            <p:ph type="body" sz="quarter" idx="38"/>
          </p:nvPr>
        </p:nvSpPr>
        <p:spPr>
          <a:xfrm>
            <a:off x="3154440" y="2775939"/>
            <a:ext cx="2350739" cy="221421"/>
          </a:xfrm>
        </p:spPr>
        <p:txBody>
          <a:bodyPr/>
          <a:lstStyle/>
          <a:p>
            <a:pPr algn="ctr"/>
            <a:r>
              <a:rPr lang="pt-PT" sz="1400" b="1" dirty="0" err="1">
                <a:latin typeface="+mn-lt"/>
              </a:rPr>
              <a:t>Pilot</a:t>
            </a:r>
            <a:r>
              <a:rPr lang="pt-PT" sz="1400" b="1" dirty="0">
                <a:latin typeface="+mn-lt"/>
              </a:rPr>
              <a:t> </a:t>
            </a:r>
            <a:r>
              <a:rPr lang="pt-PT" sz="1400" b="1" dirty="0" err="1">
                <a:latin typeface="+mn-lt"/>
              </a:rPr>
              <a:t>Program</a:t>
            </a:r>
            <a:endParaRPr lang="pt-PT" sz="1400" b="1" dirty="0">
              <a:latin typeface="+mn-lt"/>
            </a:endParaRPr>
          </a:p>
        </p:txBody>
      </p:sp>
      <p:sp>
        <p:nvSpPr>
          <p:cNvPr id="16" name="Marcador de Posição do Texto 15">
            <a:extLst>
              <a:ext uri="{FF2B5EF4-FFF2-40B4-BE49-F238E27FC236}">
                <a16:creationId xmlns:a16="http://schemas.microsoft.com/office/drawing/2014/main" id="{B073E149-7F50-73B9-4CE5-9781ABBAE1E6}"/>
              </a:ext>
            </a:extLst>
          </p:cNvPr>
          <p:cNvSpPr>
            <a:spLocks noGrp="1"/>
          </p:cNvSpPr>
          <p:nvPr>
            <p:ph type="body" sz="quarter" idx="41"/>
          </p:nvPr>
        </p:nvSpPr>
        <p:spPr>
          <a:xfrm>
            <a:off x="5770965" y="2771042"/>
            <a:ext cx="2350739" cy="221421"/>
          </a:xfrm>
        </p:spPr>
        <p:txBody>
          <a:bodyPr/>
          <a:lstStyle/>
          <a:p>
            <a:pPr algn="ctr"/>
            <a:r>
              <a:rPr lang="pt-PT" sz="1400" b="1" dirty="0">
                <a:latin typeface="+mn-lt"/>
              </a:rPr>
              <a:t>Data </a:t>
            </a:r>
            <a:r>
              <a:rPr lang="pt-PT" sz="1400" b="1" dirty="0" err="1">
                <a:latin typeface="+mn-lt"/>
              </a:rPr>
              <a:t>Collection</a:t>
            </a:r>
            <a:endParaRPr lang="pt-PT" sz="1400" b="1" dirty="0">
              <a:latin typeface="+mn-lt"/>
            </a:endParaRPr>
          </a:p>
        </p:txBody>
      </p:sp>
      <p:sp>
        <p:nvSpPr>
          <p:cNvPr id="5" name="Marcador de Posição do Texto 7">
            <a:extLst>
              <a:ext uri="{FF2B5EF4-FFF2-40B4-BE49-F238E27FC236}">
                <a16:creationId xmlns:a16="http://schemas.microsoft.com/office/drawing/2014/main" id="{73545811-5CB1-E538-7349-925FE05391DD}"/>
              </a:ext>
            </a:extLst>
          </p:cNvPr>
          <p:cNvSpPr txBox="1">
            <a:spLocks/>
          </p:cNvSpPr>
          <p:nvPr/>
        </p:nvSpPr>
        <p:spPr>
          <a:xfrm>
            <a:off x="342900" y="992051"/>
            <a:ext cx="3485811" cy="651130"/>
          </a:xfrm>
          <a:prstGeom prst="rect">
            <a:avLst/>
          </a:prstGeom>
        </p:spPr>
        <p:txBody>
          <a:bodyPr/>
          <a:lst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latin typeface="+mn-lt"/>
              </a:rPr>
              <a:t>Next Steps – Preparing for AI Implementation</a:t>
            </a:r>
            <a:endParaRPr lang="pt-PT" sz="2400" b="1" dirty="0">
              <a:latin typeface="+mn-lt"/>
            </a:endParaRPr>
          </a:p>
        </p:txBody>
      </p:sp>
      <p:sp>
        <p:nvSpPr>
          <p:cNvPr id="28" name="Oval 27">
            <a:extLst>
              <a:ext uri="{FF2B5EF4-FFF2-40B4-BE49-F238E27FC236}">
                <a16:creationId xmlns:a16="http://schemas.microsoft.com/office/drawing/2014/main" id="{2EAD9AE8-FABA-1034-87BE-5D32E2EECDA1}"/>
              </a:ext>
            </a:extLst>
          </p:cNvPr>
          <p:cNvSpPr/>
          <p:nvPr/>
        </p:nvSpPr>
        <p:spPr>
          <a:xfrm>
            <a:off x="1387721" y="2081170"/>
            <a:ext cx="720000" cy="720000"/>
          </a:xfrm>
          <a:prstGeom prst="ellipse">
            <a:avLst/>
          </a:prstGeom>
          <a:solidFill>
            <a:srgbClr val="701471"/>
          </a:solidFill>
          <a:ln>
            <a:solidFill>
              <a:srgbClr val="7014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Oval 26">
            <a:extLst>
              <a:ext uri="{FF2B5EF4-FFF2-40B4-BE49-F238E27FC236}">
                <a16:creationId xmlns:a16="http://schemas.microsoft.com/office/drawing/2014/main" id="{4A3E550B-D46E-AFA5-5382-5E11971C18FC}"/>
              </a:ext>
            </a:extLst>
          </p:cNvPr>
          <p:cNvSpPr/>
          <p:nvPr/>
        </p:nvSpPr>
        <p:spPr>
          <a:xfrm>
            <a:off x="3969810" y="2076888"/>
            <a:ext cx="720000" cy="720000"/>
          </a:xfrm>
          <a:prstGeom prst="ellipse">
            <a:avLst/>
          </a:prstGeom>
          <a:solidFill>
            <a:srgbClr val="701471"/>
          </a:solidFill>
          <a:ln>
            <a:solidFill>
              <a:srgbClr val="7014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Oval 25">
            <a:extLst>
              <a:ext uri="{FF2B5EF4-FFF2-40B4-BE49-F238E27FC236}">
                <a16:creationId xmlns:a16="http://schemas.microsoft.com/office/drawing/2014/main" id="{C7E13881-688D-03A1-1E10-23A2DFD626D2}"/>
              </a:ext>
            </a:extLst>
          </p:cNvPr>
          <p:cNvSpPr/>
          <p:nvPr/>
        </p:nvSpPr>
        <p:spPr>
          <a:xfrm>
            <a:off x="6611038" y="2076888"/>
            <a:ext cx="720000" cy="720000"/>
          </a:xfrm>
          <a:prstGeom prst="ellipse">
            <a:avLst/>
          </a:prstGeom>
          <a:solidFill>
            <a:srgbClr val="701471"/>
          </a:solidFill>
          <a:ln>
            <a:solidFill>
              <a:srgbClr val="7014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0" name="Gráfico 29" descr="Base de Dados com preenchimento sólido">
            <a:extLst>
              <a:ext uri="{FF2B5EF4-FFF2-40B4-BE49-F238E27FC236}">
                <a16:creationId xmlns:a16="http://schemas.microsoft.com/office/drawing/2014/main" id="{5289A60B-B81B-E92F-5B48-663B61BCACF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64527" y="2231454"/>
            <a:ext cx="414000" cy="414000"/>
          </a:xfrm>
          <a:prstGeom prst="rect">
            <a:avLst/>
          </a:prstGeom>
        </p:spPr>
      </p:pic>
      <p:pic>
        <p:nvPicPr>
          <p:cNvPr id="32" name="Gráfico 31" descr="Foguetão com preenchimento sólido">
            <a:extLst>
              <a:ext uri="{FF2B5EF4-FFF2-40B4-BE49-F238E27FC236}">
                <a16:creationId xmlns:a16="http://schemas.microsoft.com/office/drawing/2014/main" id="{86BB15F6-1C76-B535-69C2-EB8C76BEECF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107547" y="2226643"/>
            <a:ext cx="414000" cy="414000"/>
          </a:xfrm>
          <a:prstGeom prst="rect">
            <a:avLst/>
          </a:prstGeom>
        </p:spPr>
      </p:pic>
      <p:pic>
        <p:nvPicPr>
          <p:cNvPr id="34" name="Gráfico 33" descr="Lupa com preenchimento sólido">
            <a:extLst>
              <a:ext uri="{FF2B5EF4-FFF2-40B4-BE49-F238E27FC236}">
                <a16:creationId xmlns:a16="http://schemas.microsoft.com/office/drawing/2014/main" id="{C948A454-D302-41E1-4552-D39EC2DE0C6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530800" y="2236665"/>
            <a:ext cx="415172" cy="415172"/>
          </a:xfrm>
          <a:prstGeom prst="rect">
            <a:avLst/>
          </a:prstGeom>
        </p:spPr>
      </p:pic>
    </p:spTree>
    <p:extLst>
      <p:ext uri="{BB962C8B-B14F-4D97-AF65-F5344CB8AC3E}">
        <p14:creationId xmlns:p14="http://schemas.microsoft.com/office/powerpoint/2010/main" val="1105562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Texto 6">
            <a:extLst>
              <a:ext uri="{FF2B5EF4-FFF2-40B4-BE49-F238E27FC236}">
                <a16:creationId xmlns:a16="http://schemas.microsoft.com/office/drawing/2014/main" id="{79E30090-9A33-360E-08B3-FC3B4BF6711C}"/>
              </a:ext>
            </a:extLst>
          </p:cNvPr>
          <p:cNvSpPr>
            <a:spLocks noGrp="1"/>
          </p:cNvSpPr>
          <p:nvPr>
            <p:ph type="body" sz="quarter" idx="16"/>
          </p:nvPr>
        </p:nvSpPr>
        <p:spPr>
          <a:xfrm>
            <a:off x="994514" y="2340148"/>
            <a:ext cx="2875358" cy="1383963"/>
          </a:xfrm>
        </p:spPr>
        <p:txBody>
          <a:bodyPr/>
          <a:lstStyle/>
          <a:p>
            <a:r>
              <a:rPr lang="pt-PT" dirty="0" err="1"/>
              <a:t>Challenges</a:t>
            </a:r>
            <a:r>
              <a:rPr lang="pt-PT" dirty="0"/>
              <a:t> </a:t>
            </a:r>
            <a:r>
              <a:rPr lang="pt-PT" dirty="0" err="1"/>
              <a:t>and</a:t>
            </a:r>
            <a:r>
              <a:rPr lang="pt-PT" dirty="0"/>
              <a:t> Future </a:t>
            </a:r>
            <a:r>
              <a:rPr lang="pt-PT" dirty="0" err="1"/>
              <a:t>Opportunities</a:t>
            </a:r>
            <a:endParaRPr lang="pt-PT" dirty="0"/>
          </a:p>
          <a:p>
            <a:endParaRPr lang="pt-PT" dirty="0"/>
          </a:p>
        </p:txBody>
      </p:sp>
      <p:sp>
        <p:nvSpPr>
          <p:cNvPr id="5" name="Marcador de Posição do Rodapé 6">
            <a:extLst>
              <a:ext uri="{FF2B5EF4-FFF2-40B4-BE49-F238E27FC236}">
                <a16:creationId xmlns:a16="http://schemas.microsoft.com/office/drawing/2014/main" id="{4C8644A2-9937-B9F2-DFA5-CE835DD045BF}"/>
              </a:ext>
            </a:extLst>
          </p:cNvPr>
          <p:cNvSpPr>
            <a:spLocks noGrp="1"/>
          </p:cNvSpPr>
          <p:nvPr>
            <p:ph type="ftr" sz="quarter" idx="3"/>
          </p:nvPr>
        </p:nvSpPr>
        <p:spPr>
          <a:xfrm>
            <a:off x="5459506" y="4767263"/>
            <a:ext cx="3208335" cy="198029"/>
          </a:xfrm>
        </p:spPr>
        <p:txBody>
          <a:bodyPr/>
          <a:lstStyle/>
          <a:p>
            <a:r>
              <a:rPr lang="pt-PT" dirty="0"/>
              <a:t>Artificial </a:t>
            </a:r>
            <a:r>
              <a:rPr lang="pt-PT" dirty="0" err="1"/>
              <a:t>Intelligence</a:t>
            </a:r>
            <a:r>
              <a:rPr lang="pt-PT" dirty="0"/>
              <a:t>: </a:t>
            </a:r>
            <a:r>
              <a:rPr lang="pt-PT" dirty="0" err="1"/>
              <a:t>Challenges</a:t>
            </a:r>
            <a:r>
              <a:rPr lang="pt-PT" dirty="0"/>
              <a:t> in </a:t>
            </a:r>
            <a:r>
              <a:rPr lang="pt-PT" dirty="0" err="1"/>
              <a:t>Public</a:t>
            </a:r>
            <a:r>
              <a:rPr lang="pt-PT" dirty="0"/>
              <a:t> </a:t>
            </a:r>
            <a:r>
              <a:rPr lang="pt-PT" dirty="0" err="1"/>
              <a:t>Service</a:t>
            </a:r>
            <a:r>
              <a:rPr lang="pt-PT" dirty="0"/>
              <a:t> Training</a:t>
            </a:r>
          </a:p>
        </p:txBody>
      </p:sp>
    </p:spTree>
    <p:extLst>
      <p:ext uri="{BB962C8B-B14F-4D97-AF65-F5344CB8AC3E}">
        <p14:creationId xmlns:p14="http://schemas.microsoft.com/office/powerpoint/2010/main" val="459334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EA34193B-4C89-6A96-7667-D175507595BB}"/>
              </a:ext>
            </a:extLst>
          </p:cNvPr>
          <p:cNvSpPr>
            <a:spLocks noGrp="1"/>
          </p:cNvSpPr>
          <p:nvPr>
            <p:ph type="body" sz="quarter" idx="18"/>
          </p:nvPr>
        </p:nvSpPr>
        <p:spPr>
          <a:xfrm>
            <a:off x="4992105" y="984306"/>
            <a:ext cx="3202031" cy="375458"/>
          </a:xfrm>
        </p:spPr>
        <p:txBody>
          <a:bodyPr/>
          <a:lstStyle/>
          <a:p>
            <a:r>
              <a:rPr lang="pt-PT" b="1" dirty="0" err="1"/>
              <a:t>Opportunities</a:t>
            </a:r>
            <a:endParaRPr lang="pt-PT" b="1" dirty="0"/>
          </a:p>
        </p:txBody>
      </p:sp>
      <p:sp>
        <p:nvSpPr>
          <p:cNvPr id="3" name="Marcador de Posição do Texto 2">
            <a:extLst>
              <a:ext uri="{FF2B5EF4-FFF2-40B4-BE49-F238E27FC236}">
                <a16:creationId xmlns:a16="http://schemas.microsoft.com/office/drawing/2014/main" id="{26EDE871-6540-9061-396F-9ADA64D6C2B3}"/>
              </a:ext>
            </a:extLst>
          </p:cNvPr>
          <p:cNvSpPr>
            <a:spLocks noGrp="1"/>
          </p:cNvSpPr>
          <p:nvPr>
            <p:ph type="body" sz="quarter" idx="16"/>
          </p:nvPr>
        </p:nvSpPr>
        <p:spPr>
          <a:xfrm>
            <a:off x="1194688" y="1020516"/>
            <a:ext cx="3202031" cy="375458"/>
          </a:xfrm>
        </p:spPr>
        <p:txBody>
          <a:bodyPr/>
          <a:lstStyle/>
          <a:p>
            <a:r>
              <a:rPr lang="pt-PT" b="1" dirty="0" err="1"/>
              <a:t>Key</a:t>
            </a:r>
            <a:r>
              <a:rPr lang="pt-PT" b="1" dirty="0"/>
              <a:t> </a:t>
            </a:r>
            <a:r>
              <a:rPr lang="pt-PT" b="1" dirty="0" err="1"/>
              <a:t>Challenges</a:t>
            </a:r>
            <a:endParaRPr lang="pt-PT" b="1" dirty="0"/>
          </a:p>
        </p:txBody>
      </p:sp>
      <p:sp>
        <p:nvSpPr>
          <p:cNvPr id="4" name="Marcador de Posição do Texto 3">
            <a:extLst>
              <a:ext uri="{FF2B5EF4-FFF2-40B4-BE49-F238E27FC236}">
                <a16:creationId xmlns:a16="http://schemas.microsoft.com/office/drawing/2014/main" id="{511D9828-8835-3374-E188-346A057A8B42}"/>
              </a:ext>
            </a:extLst>
          </p:cNvPr>
          <p:cNvSpPr>
            <a:spLocks noGrp="1"/>
          </p:cNvSpPr>
          <p:nvPr>
            <p:ph type="body" sz="quarter" idx="17"/>
          </p:nvPr>
        </p:nvSpPr>
        <p:spPr>
          <a:xfrm>
            <a:off x="1721644" y="1402295"/>
            <a:ext cx="2673367" cy="2929106"/>
          </a:xfrm>
        </p:spPr>
        <p:txBody>
          <a:bodyPr/>
          <a:lstStyle/>
          <a:p>
            <a:pPr>
              <a:lnSpc>
                <a:spcPts val="1700"/>
              </a:lnSpc>
            </a:pPr>
            <a:r>
              <a:rPr lang="en-US" sz="1400" dirty="0"/>
              <a:t>Rapid technological advancements (AI, blockchain, IoT) requiring constant infrastructure and skill updates.</a:t>
            </a:r>
          </a:p>
          <a:p>
            <a:pPr>
              <a:lnSpc>
                <a:spcPts val="1700"/>
              </a:lnSpc>
            </a:pPr>
            <a:r>
              <a:rPr lang="en-US" sz="1400" dirty="0"/>
              <a:t>Continuous professional training needed to keep pace with evolving technologies.</a:t>
            </a:r>
          </a:p>
          <a:p>
            <a:pPr>
              <a:lnSpc>
                <a:spcPts val="1700"/>
              </a:lnSpc>
            </a:pPr>
            <a:r>
              <a:rPr lang="en-US" sz="1400" dirty="0"/>
              <a:t>Ensuring digital inclusion, especially for vulnerable groups such as the elderly and disabled, in access to public services.</a:t>
            </a:r>
          </a:p>
          <a:p>
            <a:pPr>
              <a:lnSpc>
                <a:spcPts val="1700"/>
              </a:lnSpc>
            </a:pPr>
            <a:r>
              <a:rPr lang="en-US" sz="1400" dirty="0"/>
              <a:t>Developing interoperable, secure systems that prioritize data privacy.</a:t>
            </a:r>
            <a:endParaRPr lang="pt-PT" sz="1400" dirty="0"/>
          </a:p>
        </p:txBody>
      </p:sp>
      <p:sp>
        <p:nvSpPr>
          <p:cNvPr id="5" name="Marcador de Posição do Texto 4">
            <a:extLst>
              <a:ext uri="{FF2B5EF4-FFF2-40B4-BE49-F238E27FC236}">
                <a16:creationId xmlns:a16="http://schemas.microsoft.com/office/drawing/2014/main" id="{7802DC13-86FD-37D3-37AE-85DD0D52FD4A}"/>
              </a:ext>
            </a:extLst>
          </p:cNvPr>
          <p:cNvSpPr>
            <a:spLocks noGrp="1"/>
          </p:cNvSpPr>
          <p:nvPr>
            <p:ph type="body" sz="quarter" idx="19"/>
          </p:nvPr>
        </p:nvSpPr>
        <p:spPr>
          <a:xfrm>
            <a:off x="5520036" y="1359764"/>
            <a:ext cx="2673367" cy="2929106"/>
          </a:xfrm>
        </p:spPr>
        <p:txBody>
          <a:bodyPr/>
          <a:lstStyle/>
          <a:p>
            <a:pPr>
              <a:lnSpc>
                <a:spcPts val="1700"/>
              </a:lnSpc>
            </a:pPr>
            <a:r>
              <a:rPr lang="en-US" sz="1400" dirty="0"/>
              <a:t>Leveraging emerging technologies to streamline public services and enhance citizen engagement.</a:t>
            </a:r>
          </a:p>
          <a:p>
            <a:pPr>
              <a:lnSpc>
                <a:spcPts val="1700"/>
              </a:lnSpc>
            </a:pPr>
            <a:r>
              <a:rPr lang="en-US" sz="1400" dirty="0"/>
              <a:t>Collaboration between government, educational institutions, and the private sector to offer cutting-edge digital skills training.</a:t>
            </a:r>
          </a:p>
          <a:p>
            <a:pPr>
              <a:lnSpc>
                <a:spcPts val="1700"/>
              </a:lnSpc>
            </a:pPr>
            <a:r>
              <a:rPr lang="en-US" sz="1400" dirty="0"/>
              <a:t>Advancing AI and data analytics to create efficient, citizen-centered services.</a:t>
            </a:r>
            <a:endParaRPr lang="pt-PT" sz="1400" dirty="0"/>
          </a:p>
        </p:txBody>
      </p:sp>
      <p:pic>
        <p:nvPicPr>
          <p:cNvPr id="10" name="Gráfico 9" descr="Sala de Aulas destaque">
            <a:extLst>
              <a:ext uri="{FF2B5EF4-FFF2-40B4-BE49-F238E27FC236}">
                <a16:creationId xmlns:a16="http://schemas.microsoft.com/office/drawing/2014/main" id="{3C11419A-4959-F1DF-2775-7EAF873284E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31984" y="2414892"/>
            <a:ext cx="375459" cy="375459"/>
          </a:xfrm>
          <a:prstGeom prst="rect">
            <a:avLst/>
          </a:prstGeom>
        </p:spPr>
      </p:pic>
      <p:pic>
        <p:nvPicPr>
          <p:cNvPr id="12" name="Gráfico 11" descr="Escudo com visto destaque">
            <a:extLst>
              <a:ext uri="{FF2B5EF4-FFF2-40B4-BE49-F238E27FC236}">
                <a16:creationId xmlns:a16="http://schemas.microsoft.com/office/drawing/2014/main" id="{F5670F8E-426B-6CB4-E641-A77C3B013C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31984" y="4050998"/>
            <a:ext cx="375458" cy="375458"/>
          </a:xfrm>
          <a:prstGeom prst="rect">
            <a:avLst/>
          </a:prstGeom>
        </p:spPr>
      </p:pic>
      <p:pic>
        <p:nvPicPr>
          <p:cNvPr id="14" name="Gráfico 13" descr="Comentário: gostar destaque">
            <a:extLst>
              <a:ext uri="{FF2B5EF4-FFF2-40B4-BE49-F238E27FC236}">
                <a16:creationId xmlns:a16="http://schemas.microsoft.com/office/drawing/2014/main" id="{C73A1BF1-8F06-D099-CE0A-56A93067CA0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31984" y="3138924"/>
            <a:ext cx="374400" cy="374400"/>
          </a:xfrm>
          <a:prstGeom prst="rect">
            <a:avLst/>
          </a:prstGeom>
        </p:spPr>
      </p:pic>
      <p:pic>
        <p:nvPicPr>
          <p:cNvPr id="22" name="Gráfico 21" descr="Internet das coisas destaque">
            <a:extLst>
              <a:ext uri="{FF2B5EF4-FFF2-40B4-BE49-F238E27FC236}">
                <a16:creationId xmlns:a16="http://schemas.microsoft.com/office/drawing/2014/main" id="{371A4AEF-7F0A-6B29-0C80-B214CAA6DCC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92105" y="1448760"/>
            <a:ext cx="374400" cy="374400"/>
          </a:xfrm>
          <a:prstGeom prst="rect">
            <a:avLst/>
          </a:prstGeom>
        </p:spPr>
      </p:pic>
      <p:pic>
        <p:nvPicPr>
          <p:cNvPr id="24" name="Gráfico 23" descr="Ligações destaque">
            <a:extLst>
              <a:ext uri="{FF2B5EF4-FFF2-40B4-BE49-F238E27FC236}">
                <a16:creationId xmlns:a16="http://schemas.microsoft.com/office/drawing/2014/main" id="{47A50C79-8F15-967B-02A0-EA304C3202E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92105" y="2143552"/>
            <a:ext cx="374400" cy="374400"/>
          </a:xfrm>
          <a:prstGeom prst="rect">
            <a:avLst/>
          </a:prstGeom>
        </p:spPr>
      </p:pic>
      <p:pic>
        <p:nvPicPr>
          <p:cNvPr id="26" name="Gráfico 25" descr="Gráfico de barras com tendência ascendente destaque">
            <a:extLst>
              <a:ext uri="{FF2B5EF4-FFF2-40B4-BE49-F238E27FC236}">
                <a16:creationId xmlns:a16="http://schemas.microsoft.com/office/drawing/2014/main" id="{EAB92783-6F7A-F409-C1F1-865120CA97DD}"/>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047976" y="3096393"/>
            <a:ext cx="374400" cy="374400"/>
          </a:xfrm>
          <a:prstGeom prst="rect">
            <a:avLst/>
          </a:prstGeom>
        </p:spPr>
      </p:pic>
      <p:pic>
        <p:nvPicPr>
          <p:cNvPr id="38" name="Gráfico 37" descr="Ficha destaque">
            <a:extLst>
              <a:ext uri="{FF2B5EF4-FFF2-40B4-BE49-F238E27FC236}">
                <a16:creationId xmlns:a16="http://schemas.microsoft.com/office/drawing/2014/main" id="{E708D6F0-9CF7-6831-791B-83868F4CE71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24601" y="1535716"/>
            <a:ext cx="375458" cy="375458"/>
          </a:xfrm>
          <a:prstGeom prst="rect">
            <a:avLst/>
          </a:prstGeom>
        </p:spPr>
      </p:pic>
    </p:spTree>
    <p:extLst>
      <p:ext uri="{BB962C8B-B14F-4D97-AF65-F5344CB8AC3E}">
        <p14:creationId xmlns:p14="http://schemas.microsoft.com/office/powerpoint/2010/main" val="1764008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678C06D0-12E6-9DDA-4500-D43DBC46FA79}"/>
              </a:ext>
            </a:extLst>
          </p:cNvPr>
          <p:cNvSpPr>
            <a:spLocks noGrp="1"/>
          </p:cNvSpPr>
          <p:nvPr>
            <p:ph type="body" sz="quarter" idx="15"/>
          </p:nvPr>
        </p:nvSpPr>
        <p:spPr>
          <a:xfrm>
            <a:off x="181023" y="1006465"/>
            <a:ext cx="3081146" cy="3236372"/>
          </a:xfrm>
        </p:spPr>
        <p:txBody>
          <a:bodyPr/>
          <a:lstStyle/>
          <a:p>
            <a:pPr marL="171450" indent="-171450">
              <a:lnSpc>
                <a:spcPts val="1700"/>
              </a:lnSpc>
              <a:buFont typeface="Wingdings" panose="05000000000000000000" pitchFamily="2" charset="2"/>
              <a:buChar char="§"/>
            </a:pPr>
            <a:r>
              <a:rPr lang="en-US" sz="1400" dirty="0"/>
              <a:t>Digital transformation goes beyond technology </a:t>
            </a:r>
            <a:r>
              <a:rPr lang="en-US" sz="1400" b="0" dirty="0"/>
              <a:t>– it’s about equipping civil servants with the skills to serve citizens more efficiently in the digital age.</a:t>
            </a:r>
          </a:p>
          <a:p>
            <a:pPr marL="171450" indent="-171450">
              <a:lnSpc>
                <a:spcPts val="1700"/>
              </a:lnSpc>
              <a:buFont typeface="Wingdings" panose="05000000000000000000" pitchFamily="2" charset="2"/>
              <a:buChar char="§"/>
            </a:pPr>
            <a:r>
              <a:rPr lang="en-US" sz="1400" dirty="0"/>
              <a:t>Civil servants are at the heart of digital transformation.</a:t>
            </a:r>
          </a:p>
          <a:p>
            <a:pPr marL="171450" indent="-171450">
              <a:lnSpc>
                <a:spcPts val="1700"/>
              </a:lnSpc>
              <a:buFont typeface="Wingdings" panose="05000000000000000000" pitchFamily="2" charset="2"/>
              <a:buChar char="§"/>
            </a:pPr>
            <a:r>
              <a:rPr lang="en-US" sz="1400" b="0" dirty="0"/>
              <a:t>AI’s rapid progress is inevitable, making it essential to address </a:t>
            </a:r>
            <a:r>
              <a:rPr lang="en-US" sz="1400" dirty="0"/>
              <a:t>ethical and social challenges.</a:t>
            </a:r>
          </a:p>
          <a:p>
            <a:pPr marL="171450" indent="-171450">
              <a:lnSpc>
                <a:spcPts val="1700"/>
              </a:lnSpc>
              <a:buFont typeface="Wingdings" panose="05000000000000000000" pitchFamily="2" charset="2"/>
              <a:buChar char="§"/>
            </a:pPr>
            <a:r>
              <a:rPr lang="en-US" sz="1400" b="0" dirty="0"/>
              <a:t>The State and Public Administration must </a:t>
            </a:r>
            <a:r>
              <a:rPr lang="en-US" sz="1400" dirty="0"/>
              <a:t>ensure AI benefits society </a:t>
            </a:r>
            <a:r>
              <a:rPr lang="en-US" sz="1400" b="0" dirty="0"/>
              <a:t>and enhances public services.</a:t>
            </a:r>
            <a:endParaRPr lang="pt-PT" sz="1400" b="0" dirty="0"/>
          </a:p>
        </p:txBody>
      </p:sp>
      <p:pic>
        <p:nvPicPr>
          <p:cNvPr id="7" name="Imagem 6" descr="Uma imagem com texto, quadro preto, escrita à mão, Tipo de letra&#10;&#10;Descrição gerada automaticamente">
            <a:extLst>
              <a:ext uri="{FF2B5EF4-FFF2-40B4-BE49-F238E27FC236}">
                <a16:creationId xmlns:a16="http://schemas.microsoft.com/office/drawing/2014/main" id="{AE71D0C6-0EA6-9AEC-E033-CC4FDFB0D609}"/>
              </a:ext>
            </a:extLst>
          </p:cNvPr>
          <p:cNvPicPr>
            <a:picLocks noChangeAspect="1"/>
          </p:cNvPicPr>
          <p:nvPr/>
        </p:nvPicPr>
        <p:blipFill>
          <a:blip r:embed="rId3"/>
          <a:srcRect l="14218" t="-1191" r="5074" b="1191"/>
          <a:stretch/>
        </p:blipFill>
        <p:spPr>
          <a:xfrm>
            <a:off x="4303987" y="907312"/>
            <a:ext cx="4840014" cy="32363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3820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C561722-2A40-CC55-031E-8D2C456D27E6}"/>
              </a:ext>
            </a:extLst>
          </p:cNvPr>
          <p:cNvSpPr txBox="1"/>
          <p:nvPr/>
        </p:nvSpPr>
        <p:spPr>
          <a:xfrm>
            <a:off x="2240144" y="1720693"/>
            <a:ext cx="570585" cy="646331"/>
          </a:xfrm>
          <a:prstGeom prst="rect">
            <a:avLst/>
          </a:prstGeom>
          <a:noFill/>
        </p:spPr>
        <p:txBody>
          <a:bodyPr wrap="square" rtlCol="0">
            <a:spAutoFit/>
          </a:bodyPr>
          <a:lstStyle/>
          <a:p>
            <a:r>
              <a:rPr lang="pt-PT" sz="3600" dirty="0">
                <a:solidFill>
                  <a:schemeClr val="bg1"/>
                </a:solidFill>
              </a:rPr>
              <a:t>Q</a:t>
            </a:r>
          </a:p>
        </p:txBody>
      </p:sp>
      <p:sp>
        <p:nvSpPr>
          <p:cNvPr id="4" name="CaixaDeTexto 3">
            <a:extLst>
              <a:ext uri="{FF2B5EF4-FFF2-40B4-BE49-F238E27FC236}">
                <a16:creationId xmlns:a16="http://schemas.microsoft.com/office/drawing/2014/main" id="{BB6BD1D4-05C4-F8F1-661A-1856F0034F55}"/>
              </a:ext>
            </a:extLst>
          </p:cNvPr>
          <p:cNvSpPr txBox="1"/>
          <p:nvPr/>
        </p:nvSpPr>
        <p:spPr>
          <a:xfrm>
            <a:off x="3394425" y="2036544"/>
            <a:ext cx="570585" cy="646331"/>
          </a:xfrm>
          <a:prstGeom prst="rect">
            <a:avLst/>
          </a:prstGeom>
          <a:noFill/>
        </p:spPr>
        <p:txBody>
          <a:bodyPr wrap="square" rtlCol="0">
            <a:spAutoFit/>
          </a:bodyPr>
          <a:lstStyle/>
          <a:p>
            <a:r>
              <a:rPr lang="pt-PT" sz="3600" b="1" dirty="0">
                <a:solidFill>
                  <a:schemeClr val="bg1"/>
                </a:solidFill>
              </a:rPr>
              <a:t>A</a:t>
            </a:r>
          </a:p>
        </p:txBody>
      </p:sp>
      <p:sp>
        <p:nvSpPr>
          <p:cNvPr id="6" name="Marcador de Posição do Texto 3">
            <a:extLst>
              <a:ext uri="{FF2B5EF4-FFF2-40B4-BE49-F238E27FC236}">
                <a16:creationId xmlns:a16="http://schemas.microsoft.com/office/drawing/2014/main" id="{A087BCD3-055A-5566-C59C-48A92F3221DD}"/>
              </a:ext>
            </a:extLst>
          </p:cNvPr>
          <p:cNvSpPr txBox="1">
            <a:spLocks/>
          </p:cNvSpPr>
          <p:nvPr/>
        </p:nvSpPr>
        <p:spPr>
          <a:xfrm>
            <a:off x="5550479" y="3554676"/>
            <a:ext cx="3593521" cy="564749"/>
          </a:xfrm>
          <a:prstGeom prst="rect">
            <a:avLst/>
          </a:prstGeom>
        </p:spPr>
        <p:txBody>
          <a:bodyPr/>
          <a:lstStyle>
            <a:lvl1pPr marL="0" indent="0" algn="l" defTabSz="685800" rtl="0" eaLnBrk="1" latinLnBrk="0" hangingPunct="1">
              <a:lnSpc>
                <a:spcPct val="90000"/>
              </a:lnSpc>
              <a:spcBef>
                <a:spcPts val="750"/>
              </a:spcBef>
              <a:buFontTx/>
              <a:buNone/>
              <a:defRPr lang="en-US" sz="900" kern="1200" dirty="0" smtClean="0">
                <a:solidFill>
                  <a:schemeClr val="tx1"/>
                </a:solidFill>
                <a:latin typeface="+mj-lt"/>
                <a:ea typeface="+mn-ea"/>
                <a:cs typeface="+mn-cs"/>
              </a:defRPr>
            </a:lvl1pPr>
            <a:lvl2pPr marL="3429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2pPr>
            <a:lvl3pPr marL="6858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3pPr>
            <a:lvl4pPr marL="1028700" indent="0" algn="l" defTabSz="685800" rtl="0" eaLnBrk="1" latinLnBrk="0" hangingPunct="1">
              <a:lnSpc>
                <a:spcPct val="90000"/>
              </a:lnSpc>
              <a:spcBef>
                <a:spcPts val="375"/>
              </a:spcBef>
              <a:buFontTx/>
              <a:buNone/>
              <a:defRPr lang="en-US" sz="900" kern="1200" dirty="0" smtClean="0">
                <a:solidFill>
                  <a:schemeClr val="tx1"/>
                </a:solidFill>
                <a:latin typeface="+mj-lt"/>
                <a:ea typeface="+mn-ea"/>
                <a:cs typeface="+mn-cs"/>
              </a:defRPr>
            </a:lvl4pPr>
            <a:lvl5pPr marL="1371600" indent="0" algn="l" defTabSz="685800" rtl="0" eaLnBrk="1" latinLnBrk="0" hangingPunct="1">
              <a:lnSpc>
                <a:spcPct val="90000"/>
              </a:lnSpc>
              <a:spcBef>
                <a:spcPts val="375"/>
              </a:spcBef>
              <a:buFontTx/>
              <a:buNone/>
              <a:defRPr lang="pt-PT" sz="900" kern="1200" dirty="0" smtClean="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pt-PT" sz="3600" dirty="0" err="1">
                <a:solidFill>
                  <a:schemeClr val="tx1">
                    <a:lumMod val="75000"/>
                    <a:lumOff val="25000"/>
                  </a:schemeClr>
                </a:solidFill>
              </a:rPr>
              <a:t>Thank</a:t>
            </a:r>
            <a:r>
              <a:rPr lang="pt-PT" sz="3600" dirty="0">
                <a:solidFill>
                  <a:schemeClr val="tx1">
                    <a:lumMod val="75000"/>
                    <a:lumOff val="25000"/>
                  </a:schemeClr>
                </a:solidFill>
              </a:rPr>
              <a:t> </a:t>
            </a:r>
            <a:r>
              <a:rPr lang="pt-PT" sz="3600" dirty="0" err="1">
                <a:solidFill>
                  <a:schemeClr val="tx1">
                    <a:lumMod val="75000"/>
                    <a:lumOff val="25000"/>
                  </a:schemeClr>
                </a:solidFill>
              </a:rPr>
              <a:t>you</a:t>
            </a:r>
            <a:r>
              <a:rPr lang="pt-PT" sz="3600" dirty="0">
                <a:solidFill>
                  <a:schemeClr val="tx1">
                    <a:lumMod val="75000"/>
                    <a:lumOff val="25000"/>
                  </a:schemeClr>
                </a:solidFill>
              </a:rPr>
              <a:t>!</a:t>
            </a:r>
          </a:p>
        </p:txBody>
      </p:sp>
      <p:sp>
        <p:nvSpPr>
          <p:cNvPr id="8" name="CaixaDeTexto 7">
            <a:extLst>
              <a:ext uri="{FF2B5EF4-FFF2-40B4-BE49-F238E27FC236}">
                <a16:creationId xmlns:a16="http://schemas.microsoft.com/office/drawing/2014/main" id="{34644AE0-4260-2DCA-F66D-CB10B5188076}"/>
              </a:ext>
            </a:extLst>
          </p:cNvPr>
          <p:cNvSpPr txBox="1"/>
          <p:nvPr/>
        </p:nvSpPr>
        <p:spPr>
          <a:xfrm>
            <a:off x="3555187" y="2036544"/>
            <a:ext cx="347614" cy="369332"/>
          </a:xfrm>
          <a:prstGeom prst="rect">
            <a:avLst/>
          </a:prstGeom>
          <a:noFill/>
        </p:spPr>
        <p:txBody>
          <a:bodyPr wrap="square" rtlCol="0">
            <a:spAutoFit/>
          </a:bodyPr>
          <a:lstStyle/>
          <a:p>
            <a:r>
              <a:rPr lang="pt-PT" dirty="0">
                <a:solidFill>
                  <a:schemeClr val="bg1"/>
                </a:solidFill>
              </a:rPr>
              <a:t>&amp;</a:t>
            </a:r>
          </a:p>
        </p:txBody>
      </p:sp>
      <p:sp>
        <p:nvSpPr>
          <p:cNvPr id="10" name="CaixaDeTexto 9">
            <a:extLst>
              <a:ext uri="{FF2B5EF4-FFF2-40B4-BE49-F238E27FC236}">
                <a16:creationId xmlns:a16="http://schemas.microsoft.com/office/drawing/2014/main" id="{487BC4C6-8C5B-3B24-B7F5-A59ED3BB8454}"/>
              </a:ext>
            </a:extLst>
          </p:cNvPr>
          <p:cNvSpPr txBox="1"/>
          <p:nvPr/>
        </p:nvSpPr>
        <p:spPr>
          <a:xfrm>
            <a:off x="0" y="2221210"/>
            <a:ext cx="9144000" cy="1015663"/>
          </a:xfrm>
          <a:prstGeom prst="rect">
            <a:avLst/>
          </a:prstGeom>
          <a:noFill/>
        </p:spPr>
        <p:txBody>
          <a:bodyPr wrap="square" rtlCol="0">
            <a:spAutoFit/>
          </a:bodyPr>
          <a:lstStyle/>
          <a:p>
            <a:pPr algn="ctr"/>
            <a:r>
              <a:rPr lang="pt-PT" sz="3600" b="1" dirty="0" err="1">
                <a:solidFill>
                  <a:srgbClr val="711371"/>
                </a:solidFill>
              </a:rPr>
              <a:t>Questions</a:t>
            </a:r>
            <a:r>
              <a:rPr lang="pt-PT" sz="3600" b="1" dirty="0">
                <a:solidFill>
                  <a:srgbClr val="711371"/>
                </a:solidFill>
              </a:rPr>
              <a:t> &amp; </a:t>
            </a:r>
            <a:r>
              <a:rPr lang="pt-PT" sz="3600" b="1" dirty="0" err="1">
                <a:solidFill>
                  <a:srgbClr val="711371"/>
                </a:solidFill>
              </a:rPr>
              <a:t>Answers</a:t>
            </a:r>
            <a:endParaRPr lang="pt-PT" sz="3600" b="1" dirty="0">
              <a:solidFill>
                <a:srgbClr val="711371"/>
              </a:solidFill>
            </a:endParaRPr>
          </a:p>
          <a:p>
            <a:pPr algn="ctr"/>
            <a:r>
              <a:rPr lang="pt-PT" sz="2400" b="1" dirty="0">
                <a:solidFill>
                  <a:srgbClr val="711371"/>
                </a:solidFill>
              </a:rPr>
              <a:t>abel.carreira@ina.pt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ção do Texto 8">
            <a:extLst>
              <a:ext uri="{FF2B5EF4-FFF2-40B4-BE49-F238E27FC236}">
                <a16:creationId xmlns:a16="http://schemas.microsoft.com/office/drawing/2014/main" id="{A1BDD200-CDEB-489F-B54A-EA97C809C24D}"/>
              </a:ext>
            </a:extLst>
          </p:cNvPr>
          <p:cNvSpPr>
            <a:spLocks noGrp="1"/>
          </p:cNvSpPr>
          <p:nvPr>
            <p:ph type="body" sz="quarter" idx="15"/>
          </p:nvPr>
        </p:nvSpPr>
        <p:spPr/>
        <p:txBody>
          <a:bodyPr/>
          <a:lstStyle/>
          <a:p>
            <a:r>
              <a:rPr lang="pt-PT" dirty="0" err="1"/>
              <a:t>Public</a:t>
            </a:r>
            <a:r>
              <a:rPr lang="pt-PT" dirty="0"/>
              <a:t> Policies</a:t>
            </a:r>
          </a:p>
        </p:txBody>
      </p:sp>
      <p:pic>
        <p:nvPicPr>
          <p:cNvPr id="28" name="Marcador de Posição da Imagem 27" descr="Uma imagem com texto, pessoa, captura de ecrã, vestuário&#10;&#10;Descrição gerada automaticamente">
            <a:extLst>
              <a:ext uri="{FF2B5EF4-FFF2-40B4-BE49-F238E27FC236}">
                <a16:creationId xmlns:a16="http://schemas.microsoft.com/office/drawing/2014/main" id="{560522E0-5052-D10B-032D-54A4ADB4968B}"/>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l="11018" r="11018"/>
          <a:stretch/>
        </p:blipFill>
        <p:spPr>
          <a:effectLst>
            <a:outerShdw blurRad="63500" sx="102000" sy="102000" algn="ctr" rotWithShape="0">
              <a:prstClr val="black">
                <a:alpha val="40000"/>
              </a:prstClr>
            </a:outerShdw>
          </a:effectLst>
        </p:spPr>
      </p:pic>
      <p:sp>
        <p:nvSpPr>
          <p:cNvPr id="7" name="Marcador de Posição do Texto 6">
            <a:extLst>
              <a:ext uri="{FF2B5EF4-FFF2-40B4-BE49-F238E27FC236}">
                <a16:creationId xmlns:a16="http://schemas.microsoft.com/office/drawing/2014/main" id="{25E149F4-454F-747C-E1DC-EBFC59B9C8BC}"/>
              </a:ext>
            </a:extLst>
          </p:cNvPr>
          <p:cNvSpPr>
            <a:spLocks noGrp="1"/>
          </p:cNvSpPr>
          <p:nvPr>
            <p:ph type="body" sz="half" idx="2"/>
          </p:nvPr>
        </p:nvSpPr>
        <p:spPr>
          <a:xfrm>
            <a:off x="340048" y="1492745"/>
            <a:ext cx="3633141" cy="3412408"/>
          </a:xfrm>
        </p:spPr>
        <p:txBody>
          <a:bodyPr/>
          <a:lstStyle/>
          <a:p>
            <a:r>
              <a:rPr lang="en-US" sz="1400" b="1" dirty="0">
                <a:solidFill>
                  <a:srgbClr val="711371"/>
                </a:solidFill>
              </a:rPr>
              <a:t>1. National Digital Strategy  </a:t>
            </a:r>
          </a:p>
          <a:p>
            <a:r>
              <a:rPr lang="en-US" sz="1400" dirty="0"/>
              <a:t>The </a:t>
            </a:r>
            <a:r>
              <a:rPr lang="en-US" sz="1400" b="1" dirty="0"/>
              <a:t>Council for Digital in Public Administration </a:t>
            </a:r>
            <a:r>
              <a:rPr lang="en-US" sz="1400" dirty="0"/>
              <a:t>(CDAP) was established by the RCM no. 94/2024, July 25.</a:t>
            </a:r>
          </a:p>
          <a:p>
            <a:r>
              <a:rPr lang="en-US" sz="1400" dirty="0"/>
              <a:t>The CDAP's Strategic Committee will coordinate the National Digital Strategy and its action plan.</a:t>
            </a:r>
          </a:p>
          <a:p>
            <a:r>
              <a:rPr lang="en-US" sz="1400" b="1" dirty="0"/>
              <a:t>Current strategies </a:t>
            </a:r>
            <a:r>
              <a:rPr lang="en-US" sz="1400" dirty="0"/>
              <a:t>such as Digital Transformation for Public Administration, 5G, Cloud in Public Administration, Open Data </a:t>
            </a:r>
            <a:r>
              <a:rPr lang="en-US" sz="1400" b="1" dirty="0"/>
              <a:t>will be renewed and aligned under the National Digital Strategy</a:t>
            </a:r>
            <a:r>
              <a:rPr lang="en-US" sz="1400" dirty="0"/>
              <a:t>.</a:t>
            </a:r>
          </a:p>
          <a:p>
            <a:r>
              <a:rPr lang="en-US" sz="1400" b="1" dirty="0"/>
              <a:t>The proposal along with the action plan should be publicly presented by the end of November.</a:t>
            </a:r>
          </a:p>
          <a:p>
            <a:endParaRPr lang="pt-PT" sz="1400" dirty="0"/>
          </a:p>
        </p:txBody>
      </p:sp>
    </p:spTree>
    <p:extLst>
      <p:ext uri="{BB962C8B-B14F-4D97-AF65-F5344CB8AC3E}">
        <p14:creationId xmlns:p14="http://schemas.microsoft.com/office/powerpoint/2010/main" val="115049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ção do Texto 8">
            <a:extLst>
              <a:ext uri="{FF2B5EF4-FFF2-40B4-BE49-F238E27FC236}">
                <a16:creationId xmlns:a16="http://schemas.microsoft.com/office/drawing/2014/main" id="{A1BDD200-CDEB-489F-B54A-EA97C809C24D}"/>
              </a:ext>
            </a:extLst>
          </p:cNvPr>
          <p:cNvSpPr>
            <a:spLocks noGrp="1"/>
          </p:cNvSpPr>
          <p:nvPr>
            <p:ph type="body" sz="quarter" idx="15"/>
          </p:nvPr>
        </p:nvSpPr>
        <p:spPr/>
        <p:txBody>
          <a:bodyPr/>
          <a:lstStyle/>
          <a:p>
            <a:r>
              <a:rPr lang="pt-PT" dirty="0" err="1"/>
              <a:t>Public</a:t>
            </a:r>
            <a:r>
              <a:rPr lang="pt-PT" dirty="0"/>
              <a:t> Policies</a:t>
            </a:r>
          </a:p>
        </p:txBody>
      </p:sp>
      <p:pic>
        <p:nvPicPr>
          <p:cNvPr id="1026" name="Picture 2" descr="Premium Photo | Modern cityscape and network interface technology ...">
            <a:extLst>
              <a:ext uri="{FF2B5EF4-FFF2-40B4-BE49-F238E27FC236}">
                <a16:creationId xmlns:a16="http://schemas.microsoft.com/office/drawing/2014/main" id="{2044481E-4302-2C85-CC97-FA9F8B684EE3}"/>
              </a:ext>
            </a:extLst>
          </p:cNvPr>
          <p:cNvPicPr>
            <a:picLocks noGrp="1" noChangeAspect="1" noChangeArrowheads="1"/>
          </p:cNvPicPr>
          <p:nvPr>
            <p:ph type="pic" sz="quarter" idx="13"/>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7284" b="7284"/>
          <a:stretch/>
        </p:blipFill>
        <p:spPr bwMode="auto">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Marcador de Posição do Texto 6">
            <a:extLst>
              <a:ext uri="{FF2B5EF4-FFF2-40B4-BE49-F238E27FC236}">
                <a16:creationId xmlns:a16="http://schemas.microsoft.com/office/drawing/2014/main" id="{C8E34D4C-0A2E-BC9F-0311-796AFB8FF62C}"/>
              </a:ext>
            </a:extLst>
          </p:cNvPr>
          <p:cNvSpPr>
            <a:spLocks noGrp="1"/>
          </p:cNvSpPr>
          <p:nvPr>
            <p:ph type="body" sz="half" idx="2"/>
          </p:nvPr>
        </p:nvSpPr>
        <p:spPr>
          <a:xfrm>
            <a:off x="340047" y="1492745"/>
            <a:ext cx="3608866" cy="3160217"/>
          </a:xfrm>
        </p:spPr>
        <p:txBody>
          <a:bodyPr/>
          <a:lstStyle/>
          <a:p>
            <a:r>
              <a:rPr lang="en-US" sz="1400" b="1" dirty="0">
                <a:solidFill>
                  <a:srgbClr val="711371"/>
                </a:solidFill>
              </a:rPr>
              <a:t>2. National Smart Territories Strategy </a:t>
            </a:r>
          </a:p>
          <a:p>
            <a:r>
              <a:rPr lang="en-US" sz="1400" dirty="0"/>
              <a:t>Established by the RCM no. 176/2023, December 18. Will be aligned with the National Digital Strategy and includes the launch of the </a:t>
            </a:r>
            <a:r>
              <a:rPr lang="en-US" sz="1400" b="1" dirty="0"/>
              <a:t>Smart Territories Portal</a:t>
            </a:r>
            <a:r>
              <a:rPr lang="en-US" sz="1400" dirty="0"/>
              <a:t>, which aims to transform data into knowledge for efficient and sustainable territorial management.</a:t>
            </a:r>
          </a:p>
          <a:p>
            <a:r>
              <a:rPr lang="en-US" sz="1400" b="1" dirty="0">
                <a:solidFill>
                  <a:srgbClr val="711371"/>
                </a:solidFill>
              </a:rPr>
              <a:t>3. Recovery and Resilience Plan</a:t>
            </a:r>
          </a:p>
          <a:p>
            <a:endParaRPr lang="pt-PT" sz="1400" dirty="0"/>
          </a:p>
          <a:p>
            <a:endParaRPr lang="pt-PT" sz="1400" dirty="0"/>
          </a:p>
        </p:txBody>
      </p:sp>
    </p:spTree>
    <p:extLst>
      <p:ext uri="{BB962C8B-B14F-4D97-AF65-F5344CB8AC3E}">
        <p14:creationId xmlns:p14="http://schemas.microsoft.com/office/powerpoint/2010/main" val="333366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428767E3-F586-0A90-2145-FB14451BED03}"/>
              </a:ext>
            </a:extLst>
          </p:cNvPr>
          <p:cNvSpPr>
            <a:spLocks noGrp="1"/>
          </p:cNvSpPr>
          <p:nvPr>
            <p:ph type="body" sz="quarter" idx="15"/>
          </p:nvPr>
        </p:nvSpPr>
        <p:spPr/>
        <p:txBody>
          <a:bodyPr/>
          <a:lstStyle/>
          <a:p>
            <a:r>
              <a:rPr lang="en-US" dirty="0"/>
              <a:t>Responsible AI Guide for Public Administration</a:t>
            </a:r>
            <a:endParaRPr lang="pt-PT" dirty="0"/>
          </a:p>
        </p:txBody>
      </p:sp>
      <p:sp>
        <p:nvSpPr>
          <p:cNvPr id="23" name="Marcador de Posição da Imagem 22">
            <a:extLst>
              <a:ext uri="{FF2B5EF4-FFF2-40B4-BE49-F238E27FC236}">
                <a16:creationId xmlns:a16="http://schemas.microsoft.com/office/drawing/2014/main" id="{EB098FC3-5BD3-EE01-2BC6-4F811AC6CB47}"/>
              </a:ext>
            </a:extLst>
          </p:cNvPr>
          <p:cNvSpPr>
            <a:spLocks noGrp="1"/>
          </p:cNvSpPr>
          <p:nvPr>
            <p:ph type="pic" sz="quarter" idx="13"/>
          </p:nvPr>
        </p:nvSpPr>
        <p:spPr/>
        <p:txBody>
          <a:bodyPr/>
          <a:lstStyle/>
          <a:p>
            <a:endParaRPr lang="pt-PT"/>
          </a:p>
        </p:txBody>
      </p:sp>
      <p:sp>
        <p:nvSpPr>
          <p:cNvPr id="4" name="Marcador de Posição do Texto 3">
            <a:extLst>
              <a:ext uri="{FF2B5EF4-FFF2-40B4-BE49-F238E27FC236}">
                <a16:creationId xmlns:a16="http://schemas.microsoft.com/office/drawing/2014/main" id="{59D6CF6C-41FD-2118-71D3-1032AD91DEDE}"/>
              </a:ext>
            </a:extLst>
          </p:cNvPr>
          <p:cNvSpPr>
            <a:spLocks noGrp="1"/>
          </p:cNvSpPr>
          <p:nvPr>
            <p:ph type="body" sz="half" idx="2"/>
          </p:nvPr>
        </p:nvSpPr>
        <p:spPr>
          <a:xfrm>
            <a:off x="474921" y="1616149"/>
            <a:ext cx="3350938" cy="3246474"/>
          </a:xfrm>
        </p:spPr>
        <p:txBody>
          <a:bodyPr/>
          <a:lstStyle/>
          <a:p>
            <a:r>
              <a:rPr lang="en-US" sz="1400" dirty="0"/>
              <a:t>Presents principles, guidelines, and a model for developing ethical and responsible AI projects in public administration.</a:t>
            </a:r>
          </a:p>
          <a:p>
            <a:pPr>
              <a:lnSpc>
                <a:spcPts val="500"/>
              </a:lnSpc>
            </a:pPr>
            <a:endParaRPr lang="en-US" sz="1400" dirty="0"/>
          </a:p>
          <a:p>
            <a:pPr>
              <a:lnSpc>
                <a:spcPts val="500"/>
              </a:lnSpc>
            </a:pPr>
            <a:r>
              <a:rPr lang="en-US" sz="1400" b="1" dirty="0">
                <a:solidFill>
                  <a:srgbClr val="711371"/>
                </a:solidFill>
              </a:rPr>
              <a:t>Includes:</a:t>
            </a:r>
          </a:p>
          <a:p>
            <a:pPr marL="514350" lvl="1" indent="-171450">
              <a:lnSpc>
                <a:spcPts val="800"/>
              </a:lnSpc>
              <a:spcBef>
                <a:spcPts val="0"/>
              </a:spcBef>
              <a:spcAft>
                <a:spcPts val="1200"/>
              </a:spcAft>
              <a:buFont typeface="Symbol" panose="05050102010706020507" pitchFamily="18" charset="2"/>
              <a:buChar char="-"/>
            </a:pPr>
            <a:r>
              <a:rPr lang="en-US" sz="1400" dirty="0"/>
              <a:t>Definition</a:t>
            </a:r>
          </a:p>
          <a:p>
            <a:pPr marL="514350" lvl="1" indent="-171450">
              <a:lnSpc>
                <a:spcPts val="800"/>
              </a:lnSpc>
              <a:spcBef>
                <a:spcPts val="0"/>
              </a:spcBef>
              <a:spcAft>
                <a:spcPts val="1200"/>
              </a:spcAft>
              <a:buFont typeface="Symbol" panose="05050102010706020507" pitchFamily="18" charset="2"/>
              <a:buChar char="-"/>
            </a:pPr>
            <a:r>
              <a:rPr lang="en-US" sz="1400" dirty="0"/>
              <a:t>Benefits</a:t>
            </a:r>
          </a:p>
          <a:p>
            <a:pPr marL="514350" lvl="1" indent="-171450">
              <a:lnSpc>
                <a:spcPts val="800"/>
              </a:lnSpc>
              <a:spcBef>
                <a:spcPts val="0"/>
              </a:spcBef>
              <a:spcAft>
                <a:spcPts val="1200"/>
              </a:spcAft>
              <a:buFont typeface="Symbol" panose="05050102010706020507" pitchFamily="18" charset="2"/>
              <a:buChar char="-"/>
            </a:pPr>
            <a:r>
              <a:rPr lang="en-US" sz="1400" dirty="0"/>
              <a:t>Strategy</a:t>
            </a:r>
          </a:p>
          <a:p>
            <a:pPr marL="514350" lvl="1" indent="-171450">
              <a:lnSpc>
                <a:spcPts val="800"/>
              </a:lnSpc>
              <a:spcBef>
                <a:spcPts val="0"/>
              </a:spcBef>
              <a:spcAft>
                <a:spcPts val="1200"/>
              </a:spcAft>
              <a:buFont typeface="Symbol" panose="05050102010706020507" pitchFamily="18" charset="2"/>
              <a:buChar char="-"/>
            </a:pPr>
            <a:r>
              <a:rPr lang="en-US" sz="1400" dirty="0"/>
              <a:t>Risks and Implications</a:t>
            </a:r>
          </a:p>
          <a:p>
            <a:pPr marL="514350" lvl="1" indent="-171450">
              <a:lnSpc>
                <a:spcPts val="800"/>
              </a:lnSpc>
              <a:spcBef>
                <a:spcPts val="0"/>
              </a:spcBef>
              <a:spcAft>
                <a:spcPts val="1200"/>
              </a:spcAft>
              <a:buFont typeface="Symbol" panose="05050102010706020507" pitchFamily="18" charset="2"/>
              <a:buChar char="-"/>
            </a:pPr>
            <a:r>
              <a:rPr lang="en-US" sz="1400" dirty="0"/>
              <a:t>Risk Mitigation</a:t>
            </a:r>
          </a:p>
          <a:p>
            <a:pPr marL="514350" lvl="1" indent="-171450">
              <a:lnSpc>
                <a:spcPts val="800"/>
              </a:lnSpc>
              <a:spcBef>
                <a:spcPts val="0"/>
              </a:spcBef>
              <a:spcAft>
                <a:spcPts val="1200"/>
              </a:spcAft>
              <a:buFont typeface="Symbol" panose="05050102010706020507" pitchFamily="18" charset="2"/>
              <a:buChar char="-"/>
            </a:pPr>
            <a:r>
              <a:rPr lang="en-US" sz="1400" dirty="0"/>
              <a:t>AI Dimensions</a:t>
            </a:r>
          </a:p>
          <a:p>
            <a:pPr marL="514350" lvl="1" indent="-171450">
              <a:lnSpc>
                <a:spcPts val="800"/>
              </a:lnSpc>
              <a:spcBef>
                <a:spcPts val="0"/>
              </a:spcBef>
              <a:spcAft>
                <a:spcPts val="1200"/>
              </a:spcAft>
              <a:buFont typeface="Symbol" panose="05050102010706020507" pitchFamily="18" charset="2"/>
              <a:buChar char="-"/>
            </a:pPr>
            <a:r>
              <a:rPr lang="en-US" sz="1400" dirty="0"/>
              <a:t>Practical Guides</a:t>
            </a:r>
          </a:p>
          <a:p>
            <a:pPr marL="514350" lvl="1" indent="-171450">
              <a:lnSpc>
                <a:spcPts val="800"/>
              </a:lnSpc>
              <a:spcBef>
                <a:spcPts val="0"/>
              </a:spcBef>
              <a:spcAft>
                <a:spcPts val="1200"/>
              </a:spcAft>
              <a:buFont typeface="Symbol" panose="05050102010706020507" pitchFamily="18" charset="2"/>
              <a:buChar char="-"/>
            </a:pPr>
            <a:r>
              <a:rPr lang="en-US" sz="1400" dirty="0"/>
              <a:t>Evaluation Tool</a:t>
            </a:r>
            <a:endParaRPr lang="pt-PT" sz="1400" dirty="0"/>
          </a:p>
        </p:txBody>
      </p:sp>
      <p:pic>
        <p:nvPicPr>
          <p:cNvPr id="19" name="Imagem 18">
            <a:extLst>
              <a:ext uri="{FF2B5EF4-FFF2-40B4-BE49-F238E27FC236}">
                <a16:creationId xmlns:a16="http://schemas.microsoft.com/office/drawing/2014/main" id="{5387CE1A-E1CC-8BAC-DB6A-324C02964EB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4784834" y="685315"/>
            <a:ext cx="2911658" cy="396764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2925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Texto 4">
            <a:extLst>
              <a:ext uri="{FF2B5EF4-FFF2-40B4-BE49-F238E27FC236}">
                <a16:creationId xmlns:a16="http://schemas.microsoft.com/office/drawing/2014/main" id="{A159B3BC-3634-8835-C14B-D224437832D5}"/>
              </a:ext>
            </a:extLst>
          </p:cNvPr>
          <p:cNvSpPr>
            <a:spLocks noGrp="1"/>
          </p:cNvSpPr>
          <p:nvPr>
            <p:ph type="body" sz="quarter" idx="16"/>
          </p:nvPr>
        </p:nvSpPr>
        <p:spPr/>
        <p:txBody>
          <a:bodyPr/>
          <a:lstStyle/>
          <a:p>
            <a:r>
              <a:rPr lang="en-US" dirty="0"/>
              <a:t>Portugal's Digital Public Administration Transformation: </a:t>
            </a:r>
            <a:r>
              <a:rPr lang="en-US" b="1" dirty="0"/>
              <a:t>Practical Examples</a:t>
            </a:r>
            <a:endParaRPr lang="pt-PT" b="1" dirty="0"/>
          </a:p>
          <a:p>
            <a:endParaRPr lang="pt-PT" dirty="0"/>
          </a:p>
        </p:txBody>
      </p:sp>
    </p:spTree>
    <p:extLst>
      <p:ext uri="{BB962C8B-B14F-4D97-AF65-F5344CB8AC3E}">
        <p14:creationId xmlns:p14="http://schemas.microsoft.com/office/powerpoint/2010/main" val="138750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06DE39E0-6F70-C018-1813-D4DF6E5D7F4A}"/>
              </a:ext>
            </a:extLst>
          </p:cNvPr>
          <p:cNvSpPr/>
          <p:nvPr/>
        </p:nvSpPr>
        <p:spPr>
          <a:xfrm>
            <a:off x="300036" y="3899621"/>
            <a:ext cx="2706787" cy="786599"/>
          </a:xfrm>
          <a:prstGeom prst="rect">
            <a:avLst/>
          </a:prstGeom>
          <a:solidFill>
            <a:schemeClr val="bg1">
              <a:lumMod val="95000"/>
            </a:schemeClr>
          </a:solidFill>
          <a:ln/>
        </p:spPr>
        <p:txBody>
          <a:bodyPr wrap="none" lIns="0" tIns="0" rIns="0" bIns="0" rtlCol="0" anchor="ctr"/>
          <a:lstStyle/>
          <a:p>
            <a:pPr algn="ctr">
              <a:lnSpc>
                <a:spcPts val="2138"/>
              </a:lnSpc>
            </a:pPr>
            <a:endParaRPr lang="en-US" dirty="0">
              <a:latin typeface="+mj-lt"/>
            </a:endParaRPr>
          </a:p>
        </p:txBody>
      </p:sp>
      <p:sp>
        <p:nvSpPr>
          <p:cNvPr id="6" name="Text 2">
            <a:extLst>
              <a:ext uri="{FF2B5EF4-FFF2-40B4-BE49-F238E27FC236}">
                <a16:creationId xmlns:a16="http://schemas.microsoft.com/office/drawing/2014/main" id="{ADD9709E-6F3C-93A4-CAB1-D51CDA89C09D}"/>
              </a:ext>
            </a:extLst>
          </p:cNvPr>
          <p:cNvSpPr/>
          <p:nvPr/>
        </p:nvSpPr>
        <p:spPr>
          <a:xfrm>
            <a:off x="300037" y="719695"/>
            <a:ext cx="2706787" cy="3179925"/>
          </a:xfrm>
          <a:prstGeom prst="rect">
            <a:avLst/>
          </a:prstGeom>
          <a:solidFill>
            <a:schemeClr val="bg1"/>
          </a:solidFill>
          <a:ln>
            <a:solidFill>
              <a:schemeClr val="bg1">
                <a:lumMod val="95000"/>
              </a:schemeClr>
            </a:solidFill>
          </a:ln>
        </p:spPr>
        <p:txBody>
          <a:bodyPr wrap="square" lIns="81000" tIns="81000" rIns="81000" bIns="81000" rtlCol="0" anchor="t"/>
          <a:lstStyle/>
          <a:p>
            <a:pPr algn="ctr" defTabSz="685800" eaLnBrk="0" fontAlgn="base" hangingPunct="0">
              <a:lnSpc>
                <a:spcPts val="1400"/>
              </a:lnSpc>
            </a:pPr>
            <a:r>
              <a:rPr lang="pt-PT" sz="1600" b="1" dirty="0" err="1">
                <a:solidFill>
                  <a:srgbClr val="701471"/>
                </a:solidFill>
              </a:rPr>
              <a:t>GovTech</a:t>
            </a:r>
            <a:r>
              <a:rPr lang="pt-PT" sz="1600" b="1" dirty="0">
                <a:solidFill>
                  <a:srgbClr val="701471"/>
                </a:solidFill>
              </a:rPr>
              <a:t> Justice</a:t>
            </a:r>
            <a:endParaRPr lang="pt-PT" altLang="pt-PT" sz="1600" b="1" dirty="0">
              <a:solidFill>
                <a:srgbClr val="701471"/>
              </a:solidFill>
              <a:latin typeface="+mj-lt"/>
            </a:endParaRPr>
          </a:p>
          <a:p>
            <a:pPr defTabSz="685800" eaLnBrk="0" fontAlgn="base" hangingPunct="0">
              <a:lnSpc>
                <a:spcPts val="1400"/>
              </a:lnSpc>
            </a:pPr>
            <a:endParaRPr lang="pt-PT" altLang="pt-PT" sz="1400" dirty="0">
              <a:latin typeface="+mj-lt"/>
            </a:endParaRPr>
          </a:p>
          <a:p>
            <a:pPr defTabSz="685800" eaLnBrk="0" fontAlgn="base" hangingPunct="0">
              <a:lnSpc>
                <a:spcPts val="1400"/>
              </a:lnSpc>
            </a:pPr>
            <a:r>
              <a:rPr lang="en-US" sz="1400" dirty="0">
                <a:latin typeface="+mj-lt"/>
              </a:rPr>
              <a:t>Accelerate innovation by bringing the Government and the innovation and entrepreneurship ecosystems and by sharing best practices in adopting emerging technologies and </a:t>
            </a:r>
            <a:r>
              <a:rPr lang="en-US" sz="1400" dirty="0" err="1">
                <a:latin typeface="+mj-lt"/>
              </a:rPr>
              <a:t>GovTech</a:t>
            </a:r>
            <a:r>
              <a:rPr lang="en-US" sz="1400" dirty="0">
                <a:latin typeface="+mj-lt"/>
              </a:rPr>
              <a:t> projects. Portugal is the first country to integrate GPT-4 technology within its justice system.</a:t>
            </a:r>
          </a:p>
          <a:p>
            <a:pPr defTabSz="685800" eaLnBrk="0" fontAlgn="base" hangingPunct="0">
              <a:lnSpc>
                <a:spcPts val="1400"/>
              </a:lnSpc>
            </a:pPr>
            <a:endParaRPr lang="en-US" sz="1400" dirty="0">
              <a:latin typeface="+mj-lt"/>
            </a:endParaRPr>
          </a:p>
          <a:p>
            <a:pPr defTabSz="685800" eaLnBrk="0" fontAlgn="base" hangingPunct="0">
              <a:lnSpc>
                <a:spcPts val="1400"/>
              </a:lnSpc>
            </a:pPr>
            <a:r>
              <a:rPr lang="pt-PT" altLang="pt-PT" sz="1400" b="1" dirty="0" err="1">
                <a:solidFill>
                  <a:schemeClr val="tx1">
                    <a:lumMod val="85000"/>
                    <a:lumOff val="15000"/>
                  </a:schemeClr>
                </a:solidFill>
                <a:latin typeface="+mj-lt"/>
              </a:rPr>
              <a:t>Example</a:t>
            </a:r>
            <a:r>
              <a:rPr lang="pt-PT" altLang="pt-PT" sz="1400" b="1" dirty="0">
                <a:solidFill>
                  <a:schemeClr val="tx1">
                    <a:lumMod val="85000"/>
                    <a:lumOff val="15000"/>
                  </a:schemeClr>
                </a:solidFill>
                <a:latin typeface="+mj-lt"/>
              </a:rPr>
              <a:t>: </a:t>
            </a:r>
            <a:r>
              <a:rPr lang="en-US" sz="1400" b="1" dirty="0">
                <a:solidFill>
                  <a:srgbClr val="B1005D"/>
                </a:solidFill>
                <a:latin typeface="+mj-lt"/>
              </a:rPr>
              <a:t>Chatbot GPJ  </a:t>
            </a:r>
            <a:r>
              <a:rPr lang="en-US" sz="1400" dirty="0">
                <a:latin typeface="+mj-lt"/>
              </a:rPr>
              <a:t>- Practical Guide to Justice; Automatic Company name generator; Automated anonymization of court decisions.</a:t>
            </a:r>
          </a:p>
        </p:txBody>
      </p:sp>
      <p:sp>
        <p:nvSpPr>
          <p:cNvPr id="7" name="Text 3">
            <a:extLst>
              <a:ext uri="{FF2B5EF4-FFF2-40B4-BE49-F238E27FC236}">
                <a16:creationId xmlns:a16="http://schemas.microsoft.com/office/drawing/2014/main" id="{08B3B3C1-12A1-CD5B-00C9-B5CEAA6ACD2B}"/>
              </a:ext>
            </a:extLst>
          </p:cNvPr>
          <p:cNvSpPr/>
          <p:nvPr/>
        </p:nvSpPr>
        <p:spPr>
          <a:xfrm>
            <a:off x="3272749" y="3899620"/>
            <a:ext cx="2706787" cy="786599"/>
          </a:xfrm>
          <a:prstGeom prst="rect">
            <a:avLst/>
          </a:prstGeom>
          <a:solidFill>
            <a:schemeClr val="bg1">
              <a:lumMod val="95000"/>
            </a:schemeClr>
          </a:solidFill>
          <a:ln/>
        </p:spPr>
        <p:txBody>
          <a:bodyPr wrap="square" lIns="0" tIns="0" rIns="0" bIns="0" rtlCol="0" anchor="ctr"/>
          <a:lstStyle/>
          <a:p>
            <a:pPr algn="ctr">
              <a:lnSpc>
                <a:spcPts val="2138"/>
              </a:lnSpc>
            </a:pPr>
            <a:endParaRPr lang="en-US" dirty="0">
              <a:latin typeface="+mj-lt"/>
            </a:endParaRPr>
          </a:p>
        </p:txBody>
      </p:sp>
      <p:sp>
        <p:nvSpPr>
          <p:cNvPr id="8" name="Text 5">
            <a:extLst>
              <a:ext uri="{FF2B5EF4-FFF2-40B4-BE49-F238E27FC236}">
                <a16:creationId xmlns:a16="http://schemas.microsoft.com/office/drawing/2014/main" id="{782AB03B-38F3-74A8-FC4E-2A4F083651E3}"/>
              </a:ext>
            </a:extLst>
          </p:cNvPr>
          <p:cNvSpPr/>
          <p:nvPr/>
        </p:nvSpPr>
        <p:spPr>
          <a:xfrm>
            <a:off x="6201468" y="3882785"/>
            <a:ext cx="2706787" cy="786599"/>
          </a:xfrm>
          <a:prstGeom prst="rect">
            <a:avLst/>
          </a:prstGeom>
          <a:solidFill>
            <a:schemeClr val="bg1">
              <a:lumMod val="95000"/>
            </a:schemeClr>
          </a:solidFill>
          <a:ln/>
        </p:spPr>
        <p:txBody>
          <a:bodyPr wrap="square" lIns="0" tIns="0" rIns="0" bIns="0" rtlCol="0" anchor="ctr"/>
          <a:lstStyle/>
          <a:p>
            <a:pPr algn="ctr">
              <a:lnSpc>
                <a:spcPts val="2138"/>
              </a:lnSpc>
            </a:pPr>
            <a:endParaRPr lang="en-US" dirty="0">
              <a:latin typeface="+mj-lt"/>
            </a:endParaRPr>
          </a:p>
        </p:txBody>
      </p:sp>
      <p:sp>
        <p:nvSpPr>
          <p:cNvPr id="9" name="Text 4">
            <a:extLst>
              <a:ext uri="{FF2B5EF4-FFF2-40B4-BE49-F238E27FC236}">
                <a16:creationId xmlns:a16="http://schemas.microsoft.com/office/drawing/2014/main" id="{D49A17AA-25ED-4BF5-DA30-FC080039A5FC}"/>
              </a:ext>
            </a:extLst>
          </p:cNvPr>
          <p:cNvSpPr/>
          <p:nvPr/>
        </p:nvSpPr>
        <p:spPr>
          <a:xfrm>
            <a:off x="3272750" y="719696"/>
            <a:ext cx="2706787" cy="3137612"/>
          </a:xfrm>
          <a:prstGeom prst="rect">
            <a:avLst/>
          </a:prstGeom>
          <a:solidFill>
            <a:schemeClr val="bg1"/>
          </a:solidFill>
          <a:ln>
            <a:solidFill>
              <a:schemeClr val="bg1">
                <a:lumMod val="95000"/>
              </a:schemeClr>
            </a:solidFill>
          </a:ln>
        </p:spPr>
        <p:txBody>
          <a:bodyPr wrap="square" lIns="81000" tIns="81000" rIns="81000" bIns="81000" rtlCol="0" anchor="t"/>
          <a:lstStyle/>
          <a:p>
            <a:pPr algn="ctr" defTabSz="685800" eaLnBrk="0" fontAlgn="base" hangingPunct="0">
              <a:lnSpc>
                <a:spcPts val="1400"/>
              </a:lnSpc>
            </a:pPr>
            <a:r>
              <a:rPr lang="pt-PT" sz="1600" b="1" dirty="0">
                <a:solidFill>
                  <a:srgbClr val="701471"/>
                </a:solidFill>
              </a:rPr>
              <a:t>IRN and </a:t>
            </a:r>
            <a:r>
              <a:rPr lang="pt-PT" sz="1600" b="1" dirty="0" err="1">
                <a:solidFill>
                  <a:srgbClr val="701471"/>
                </a:solidFill>
              </a:rPr>
              <a:t>ChatGPT</a:t>
            </a:r>
            <a:r>
              <a:rPr lang="pt-PT" sz="1600" b="1" dirty="0">
                <a:solidFill>
                  <a:srgbClr val="701471"/>
                </a:solidFill>
              </a:rPr>
              <a:t> </a:t>
            </a:r>
            <a:r>
              <a:rPr lang="pt-PT" sz="1600" b="1" dirty="0" err="1">
                <a:solidFill>
                  <a:srgbClr val="701471"/>
                </a:solidFill>
              </a:rPr>
              <a:t>Integration</a:t>
            </a:r>
            <a:endParaRPr lang="pt-PT" sz="1600" b="1" dirty="0">
              <a:solidFill>
                <a:srgbClr val="701471"/>
              </a:solidFill>
            </a:endParaRPr>
          </a:p>
          <a:p>
            <a:pPr algn="ctr" defTabSz="685800" eaLnBrk="0" fontAlgn="base" hangingPunct="0">
              <a:lnSpc>
                <a:spcPts val="1400"/>
              </a:lnSpc>
            </a:pPr>
            <a:endParaRPr lang="en-US" sz="1400" b="1" dirty="0"/>
          </a:p>
          <a:p>
            <a:pPr>
              <a:lnSpc>
                <a:spcPts val="1400"/>
              </a:lnSpc>
            </a:pPr>
            <a:r>
              <a:rPr lang="en-US" sz="1400" dirty="0">
                <a:latin typeface="+mj-lt"/>
              </a:rPr>
              <a:t>Chatbot that uses a generative artificial intelligence language model based on GPT-4 technology.</a:t>
            </a:r>
          </a:p>
          <a:p>
            <a:pPr>
              <a:lnSpc>
                <a:spcPts val="1400"/>
              </a:lnSpc>
            </a:pPr>
            <a:endParaRPr lang="en-US" sz="1400" dirty="0">
              <a:latin typeface="+mj-lt"/>
            </a:endParaRPr>
          </a:p>
          <a:p>
            <a:pPr>
              <a:lnSpc>
                <a:spcPts val="1400"/>
              </a:lnSpc>
            </a:pPr>
            <a:r>
              <a:rPr lang="pt-PT" altLang="pt-PT" sz="1400" b="1" dirty="0" err="1">
                <a:solidFill>
                  <a:schemeClr val="tx1">
                    <a:lumMod val="85000"/>
                    <a:lumOff val="15000"/>
                  </a:schemeClr>
                </a:solidFill>
                <a:latin typeface="+mj-lt"/>
              </a:rPr>
              <a:t>Example</a:t>
            </a:r>
            <a:r>
              <a:rPr lang="pt-PT" altLang="pt-PT" sz="1400" b="1" dirty="0">
                <a:solidFill>
                  <a:schemeClr val="tx1">
                    <a:lumMod val="85000"/>
                    <a:lumOff val="15000"/>
                  </a:schemeClr>
                </a:solidFill>
                <a:latin typeface="+mj-lt"/>
              </a:rPr>
              <a:t>: </a:t>
            </a:r>
            <a:r>
              <a:rPr lang="en-US" altLang="pt-PT" sz="1400" b="1" dirty="0">
                <a:solidFill>
                  <a:srgbClr val="B1005D"/>
                </a:solidFill>
                <a:latin typeface="+mj-lt"/>
              </a:rPr>
              <a:t>C</a:t>
            </a:r>
            <a:r>
              <a:rPr lang="en-US" sz="1400" b="1" dirty="0">
                <a:solidFill>
                  <a:srgbClr val="B1005D"/>
                </a:solidFill>
                <a:latin typeface="+mj-lt"/>
              </a:rPr>
              <a:t>hatbot </a:t>
            </a:r>
            <a:r>
              <a:rPr lang="en-US" sz="1400" b="1" dirty="0" err="1">
                <a:solidFill>
                  <a:srgbClr val="B1005D"/>
                </a:solidFill>
                <a:latin typeface="+mj-lt"/>
              </a:rPr>
              <a:t>IReNe</a:t>
            </a:r>
            <a:r>
              <a:rPr lang="pt-PT" sz="1400" dirty="0">
                <a:latin typeface="+mj-lt"/>
              </a:rPr>
              <a:t>, </a:t>
            </a:r>
            <a:r>
              <a:rPr lang="en-US" sz="1400" dirty="0">
                <a:latin typeface="+mj-lt"/>
              </a:rPr>
              <a:t>to respond in any language to questions about </a:t>
            </a:r>
            <a:r>
              <a:rPr lang="en-US" sz="1400" b="1" dirty="0">
                <a:latin typeface="+mj-lt"/>
              </a:rPr>
              <a:t>residence permit renewal</a:t>
            </a:r>
            <a:r>
              <a:rPr lang="en-US" sz="1400" dirty="0">
                <a:latin typeface="+mj-lt"/>
              </a:rPr>
              <a:t>. In the future, new AI tools will be tested in other areas, for example: respond to emails and support phone service.</a:t>
            </a:r>
            <a:endParaRPr lang="pt-PT" sz="1400" dirty="0">
              <a:latin typeface="+mj-lt"/>
            </a:endParaRPr>
          </a:p>
          <a:p>
            <a:pPr>
              <a:lnSpc>
                <a:spcPts val="1400"/>
              </a:lnSpc>
            </a:pPr>
            <a:endParaRPr lang="pt-PT" altLang="pt-PT" sz="1400" dirty="0"/>
          </a:p>
          <a:p>
            <a:pPr>
              <a:lnSpc>
                <a:spcPts val="1400"/>
              </a:lnSpc>
            </a:pPr>
            <a:endParaRPr lang="en-US" sz="1400" dirty="0">
              <a:latin typeface="+mj-lt"/>
            </a:endParaRPr>
          </a:p>
        </p:txBody>
      </p:sp>
      <p:sp>
        <p:nvSpPr>
          <p:cNvPr id="10" name="Text 6">
            <a:extLst>
              <a:ext uri="{FF2B5EF4-FFF2-40B4-BE49-F238E27FC236}">
                <a16:creationId xmlns:a16="http://schemas.microsoft.com/office/drawing/2014/main" id="{BE78AF0E-A837-7DF8-A5D1-DEA1B19FF695}"/>
              </a:ext>
            </a:extLst>
          </p:cNvPr>
          <p:cNvSpPr/>
          <p:nvPr/>
        </p:nvSpPr>
        <p:spPr>
          <a:xfrm>
            <a:off x="6201469" y="719696"/>
            <a:ext cx="2706787" cy="3137612"/>
          </a:xfrm>
          <a:prstGeom prst="rect">
            <a:avLst/>
          </a:prstGeom>
          <a:solidFill>
            <a:schemeClr val="bg1"/>
          </a:solidFill>
          <a:ln>
            <a:solidFill>
              <a:schemeClr val="bg1">
                <a:lumMod val="95000"/>
              </a:schemeClr>
            </a:solidFill>
          </a:ln>
        </p:spPr>
        <p:txBody>
          <a:bodyPr wrap="square" lIns="81000" tIns="81000" rIns="81000" bIns="81000" rtlCol="0" anchor="t"/>
          <a:lstStyle/>
          <a:p>
            <a:pPr algn="ctr" defTabSz="685800" eaLnBrk="0" fontAlgn="base" hangingPunct="0">
              <a:lnSpc>
                <a:spcPts val="1400"/>
              </a:lnSpc>
            </a:pPr>
            <a:r>
              <a:rPr lang="pt-PT" sz="1600" b="1" dirty="0">
                <a:solidFill>
                  <a:srgbClr val="701471"/>
                </a:solidFill>
              </a:rPr>
              <a:t>AI in Public </a:t>
            </a:r>
            <a:r>
              <a:rPr lang="pt-PT" sz="1600" b="1" dirty="0" err="1">
                <a:solidFill>
                  <a:srgbClr val="701471"/>
                </a:solidFill>
              </a:rPr>
              <a:t>Procurement</a:t>
            </a:r>
            <a:endParaRPr lang="pt-PT" altLang="pt-PT" sz="1600" b="1" dirty="0">
              <a:solidFill>
                <a:srgbClr val="701471"/>
              </a:solidFill>
              <a:latin typeface="Arial" panose="020B0604020202020204" pitchFamily="34" charset="0"/>
            </a:endParaRPr>
          </a:p>
          <a:p>
            <a:pPr defTabSz="685800" eaLnBrk="0" fontAlgn="base" hangingPunct="0">
              <a:lnSpc>
                <a:spcPts val="1400"/>
              </a:lnSpc>
            </a:pPr>
            <a:endParaRPr lang="pt-PT" altLang="pt-PT" sz="1400" b="1" dirty="0">
              <a:latin typeface="Arial" panose="020B0604020202020204" pitchFamily="34" charset="0"/>
            </a:endParaRPr>
          </a:p>
          <a:p>
            <a:pPr defTabSz="685800" eaLnBrk="0" fontAlgn="base" hangingPunct="0">
              <a:lnSpc>
                <a:spcPts val="1400"/>
              </a:lnSpc>
            </a:pPr>
            <a:r>
              <a:rPr lang="pt-PT" altLang="pt-PT" sz="1400" dirty="0">
                <a:latin typeface="+mj-lt"/>
              </a:rPr>
              <a:t>Court of </a:t>
            </a:r>
            <a:r>
              <a:rPr lang="pt-PT" altLang="pt-PT" sz="1400" dirty="0" err="1">
                <a:latin typeface="+mj-lt"/>
              </a:rPr>
              <a:t>Auditors</a:t>
            </a:r>
            <a:r>
              <a:rPr lang="pt-PT" altLang="pt-PT" sz="1400" dirty="0">
                <a:latin typeface="+mj-lt"/>
              </a:rPr>
              <a:t> (</a:t>
            </a:r>
            <a:r>
              <a:rPr lang="pt-PT" altLang="pt-PT" sz="1400" dirty="0" err="1">
                <a:latin typeface="+mj-lt"/>
              </a:rPr>
              <a:t>with</a:t>
            </a:r>
            <a:r>
              <a:rPr lang="pt-PT" altLang="pt-PT" sz="1400" dirty="0">
                <a:latin typeface="+mj-lt"/>
              </a:rPr>
              <a:t> </a:t>
            </a:r>
            <a:r>
              <a:rPr lang="pt-PT" altLang="pt-PT" sz="1400" dirty="0" err="1">
                <a:latin typeface="+mj-lt"/>
              </a:rPr>
              <a:t>the</a:t>
            </a:r>
            <a:r>
              <a:rPr lang="pt-PT" altLang="pt-PT" sz="1400" dirty="0">
                <a:latin typeface="+mj-lt"/>
              </a:rPr>
              <a:t> OECD and </a:t>
            </a:r>
            <a:r>
              <a:rPr lang="pt-PT" altLang="pt-PT" sz="1400" dirty="0" err="1">
                <a:latin typeface="+mj-lt"/>
              </a:rPr>
              <a:t>supported</a:t>
            </a:r>
            <a:r>
              <a:rPr lang="pt-PT" altLang="pt-PT" sz="1400" dirty="0">
                <a:latin typeface="+mj-lt"/>
              </a:rPr>
              <a:t> </a:t>
            </a:r>
            <a:r>
              <a:rPr lang="pt-PT" altLang="pt-PT" sz="1400" dirty="0" err="1">
                <a:latin typeface="+mj-lt"/>
              </a:rPr>
              <a:t>by</a:t>
            </a:r>
            <a:r>
              <a:rPr lang="pt-PT" altLang="pt-PT" sz="1400" dirty="0">
                <a:latin typeface="+mj-lt"/>
              </a:rPr>
              <a:t> </a:t>
            </a:r>
            <a:r>
              <a:rPr lang="pt-PT" altLang="pt-PT" sz="1400" dirty="0" err="1">
                <a:latin typeface="+mj-lt"/>
              </a:rPr>
              <a:t>the</a:t>
            </a:r>
            <a:r>
              <a:rPr lang="pt-PT" altLang="pt-PT" sz="1400" dirty="0">
                <a:latin typeface="+mj-lt"/>
              </a:rPr>
              <a:t> </a:t>
            </a:r>
            <a:r>
              <a:rPr lang="pt-PT" altLang="pt-PT" sz="1400" dirty="0" err="1">
                <a:latin typeface="+mj-lt"/>
              </a:rPr>
              <a:t>European</a:t>
            </a:r>
            <a:r>
              <a:rPr lang="pt-PT" altLang="pt-PT" sz="1400" dirty="0">
                <a:latin typeface="+mj-lt"/>
              </a:rPr>
              <a:t> </a:t>
            </a:r>
            <a:r>
              <a:rPr lang="pt-PT" altLang="pt-PT" sz="1400" dirty="0" err="1">
                <a:latin typeface="+mj-lt"/>
              </a:rPr>
              <a:t>Commission</a:t>
            </a:r>
            <a:r>
              <a:rPr lang="pt-PT" altLang="pt-PT" sz="1400" dirty="0">
                <a:latin typeface="+mj-lt"/>
              </a:rPr>
              <a:t>), </a:t>
            </a:r>
            <a:r>
              <a:rPr lang="en-US" sz="1400" dirty="0">
                <a:latin typeface="+mj-lt"/>
              </a:rPr>
              <a:t>leverages AI to modernize public procurement, ensuring greater transparency and efficiency in handling large-scale data</a:t>
            </a:r>
            <a:r>
              <a:rPr lang="pt-PT" altLang="pt-PT" sz="1400" dirty="0">
                <a:latin typeface="+mj-lt"/>
              </a:rPr>
              <a:t>.</a:t>
            </a:r>
          </a:p>
          <a:p>
            <a:pPr defTabSz="685800" eaLnBrk="0" fontAlgn="base" hangingPunct="0">
              <a:lnSpc>
                <a:spcPts val="1400"/>
              </a:lnSpc>
            </a:pPr>
            <a:endParaRPr lang="pt-PT" altLang="pt-PT" sz="1400" dirty="0">
              <a:latin typeface="+mj-lt"/>
            </a:endParaRPr>
          </a:p>
          <a:p>
            <a:pPr defTabSz="685800" eaLnBrk="0" fontAlgn="base" hangingPunct="0">
              <a:lnSpc>
                <a:spcPts val="1400"/>
              </a:lnSpc>
            </a:pPr>
            <a:r>
              <a:rPr lang="en-US" sz="1400" b="1" dirty="0">
                <a:solidFill>
                  <a:schemeClr val="tx1">
                    <a:lumMod val="85000"/>
                    <a:lumOff val="15000"/>
                  </a:schemeClr>
                </a:solidFill>
                <a:latin typeface="+mj-lt"/>
              </a:rPr>
              <a:t>Example: </a:t>
            </a:r>
            <a:r>
              <a:rPr lang="en-US" sz="1400" b="1" dirty="0">
                <a:solidFill>
                  <a:srgbClr val="B1005D"/>
                </a:solidFill>
                <a:latin typeface="+mj-lt"/>
              </a:rPr>
              <a:t>AI-driven models </a:t>
            </a:r>
            <a:r>
              <a:rPr lang="en-US" sz="1400" dirty="0">
                <a:latin typeface="+mj-lt"/>
              </a:rPr>
              <a:t>process vast amounts of public contract data, enabling real-time insights and improving decision-making in public procurement.</a:t>
            </a:r>
            <a:endParaRPr lang="pt-PT" altLang="pt-PT" sz="1400" dirty="0">
              <a:latin typeface="+mj-lt"/>
            </a:endParaRPr>
          </a:p>
        </p:txBody>
      </p:sp>
      <p:pic>
        <p:nvPicPr>
          <p:cNvPr id="11" name="Imagem 10">
            <a:extLst>
              <a:ext uri="{FF2B5EF4-FFF2-40B4-BE49-F238E27FC236}">
                <a16:creationId xmlns:a16="http://schemas.microsoft.com/office/drawing/2014/main" id="{0B43E83D-C991-5358-D937-CA24616900F3}"/>
              </a:ext>
            </a:extLst>
          </p:cNvPr>
          <p:cNvPicPr>
            <a:picLocks noChangeAspect="1"/>
          </p:cNvPicPr>
          <p:nvPr/>
        </p:nvPicPr>
        <p:blipFill>
          <a:blip r:embed="rId2"/>
          <a:stretch>
            <a:fillRect/>
          </a:stretch>
        </p:blipFill>
        <p:spPr>
          <a:xfrm>
            <a:off x="925925" y="4131018"/>
            <a:ext cx="1445799" cy="404824"/>
          </a:xfrm>
          <a:prstGeom prst="rect">
            <a:avLst/>
          </a:prstGeom>
        </p:spPr>
      </p:pic>
      <p:pic>
        <p:nvPicPr>
          <p:cNvPr id="12" name="Imagem 11">
            <a:extLst>
              <a:ext uri="{FF2B5EF4-FFF2-40B4-BE49-F238E27FC236}">
                <a16:creationId xmlns:a16="http://schemas.microsoft.com/office/drawing/2014/main" id="{63B2F98B-B8B3-57E8-8836-F917D0D63811}"/>
              </a:ext>
            </a:extLst>
          </p:cNvPr>
          <p:cNvPicPr>
            <a:picLocks noChangeAspect="1"/>
          </p:cNvPicPr>
          <p:nvPr/>
        </p:nvPicPr>
        <p:blipFill>
          <a:blip r:embed="rId3"/>
          <a:stretch>
            <a:fillRect/>
          </a:stretch>
        </p:blipFill>
        <p:spPr>
          <a:xfrm>
            <a:off x="3912161" y="4044780"/>
            <a:ext cx="1427961" cy="543378"/>
          </a:xfrm>
          <a:prstGeom prst="rect">
            <a:avLst/>
          </a:prstGeom>
        </p:spPr>
      </p:pic>
      <p:pic>
        <p:nvPicPr>
          <p:cNvPr id="13" name="Imagem 12">
            <a:extLst>
              <a:ext uri="{FF2B5EF4-FFF2-40B4-BE49-F238E27FC236}">
                <a16:creationId xmlns:a16="http://schemas.microsoft.com/office/drawing/2014/main" id="{23CEDFB6-BDDE-816C-CA1B-079FBC4FB326}"/>
              </a:ext>
            </a:extLst>
          </p:cNvPr>
          <p:cNvPicPr>
            <a:picLocks noChangeAspect="1"/>
          </p:cNvPicPr>
          <p:nvPr/>
        </p:nvPicPr>
        <p:blipFill>
          <a:blip r:embed="rId4"/>
          <a:stretch>
            <a:fillRect/>
          </a:stretch>
        </p:blipFill>
        <p:spPr>
          <a:xfrm>
            <a:off x="6674159" y="4028156"/>
            <a:ext cx="1812021" cy="532624"/>
          </a:xfrm>
          <a:prstGeom prst="rect">
            <a:avLst/>
          </a:prstGeom>
        </p:spPr>
      </p:pic>
    </p:spTree>
    <p:extLst>
      <p:ext uri="{BB962C8B-B14F-4D97-AF65-F5344CB8AC3E}">
        <p14:creationId xmlns:p14="http://schemas.microsoft.com/office/powerpoint/2010/main" val="342238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a:extLst>
              <a:ext uri="{FF2B5EF4-FFF2-40B4-BE49-F238E27FC236}">
                <a16:creationId xmlns:a16="http://schemas.microsoft.com/office/drawing/2014/main" id="{EEAA1FE8-0C67-C315-64D3-174B7AB3BD63}"/>
              </a:ext>
            </a:extLst>
          </p:cNvPr>
          <p:cNvSpPr/>
          <p:nvPr/>
        </p:nvSpPr>
        <p:spPr>
          <a:xfrm>
            <a:off x="300036" y="3880571"/>
            <a:ext cx="2706787" cy="786599"/>
          </a:xfrm>
          <a:prstGeom prst="rect">
            <a:avLst/>
          </a:prstGeom>
          <a:solidFill>
            <a:schemeClr val="bg1">
              <a:lumMod val="95000"/>
            </a:schemeClr>
          </a:solidFill>
          <a:ln/>
        </p:spPr>
        <p:txBody>
          <a:bodyPr wrap="none" lIns="0" tIns="0" rIns="0" bIns="0" rtlCol="0" anchor="ctr"/>
          <a:lstStyle/>
          <a:p>
            <a:pPr algn="ctr">
              <a:lnSpc>
                <a:spcPts val="2138"/>
              </a:lnSpc>
            </a:pPr>
            <a:endParaRPr lang="en-US" dirty="0">
              <a:latin typeface="+mj-lt"/>
            </a:endParaRPr>
          </a:p>
        </p:txBody>
      </p:sp>
      <p:sp>
        <p:nvSpPr>
          <p:cNvPr id="14" name="Text 2">
            <a:extLst>
              <a:ext uri="{FF2B5EF4-FFF2-40B4-BE49-F238E27FC236}">
                <a16:creationId xmlns:a16="http://schemas.microsoft.com/office/drawing/2014/main" id="{169543B8-0DF7-2C9D-5355-FFD70E5AFD8B}"/>
              </a:ext>
            </a:extLst>
          </p:cNvPr>
          <p:cNvSpPr/>
          <p:nvPr/>
        </p:nvSpPr>
        <p:spPr>
          <a:xfrm>
            <a:off x="300037" y="757350"/>
            <a:ext cx="2706787" cy="2928269"/>
          </a:xfrm>
          <a:prstGeom prst="rect">
            <a:avLst/>
          </a:prstGeom>
          <a:solidFill>
            <a:schemeClr val="bg1"/>
          </a:solidFill>
          <a:ln>
            <a:solidFill>
              <a:schemeClr val="bg1">
                <a:lumMod val="95000"/>
              </a:schemeClr>
            </a:solidFill>
          </a:ln>
        </p:spPr>
        <p:txBody>
          <a:bodyPr wrap="square" lIns="81000" tIns="81000" rIns="81000" bIns="81000" rtlCol="0" anchor="t"/>
          <a:lstStyle/>
          <a:p>
            <a:pPr algn="ctr" defTabSz="685800" eaLnBrk="0" fontAlgn="base" hangingPunct="0">
              <a:lnSpc>
                <a:spcPts val="1400"/>
              </a:lnSpc>
            </a:pPr>
            <a:r>
              <a:rPr lang="pt-PT" sz="1600" b="1" dirty="0" err="1">
                <a:solidFill>
                  <a:srgbClr val="701471"/>
                </a:solidFill>
              </a:rPr>
              <a:t>Legislative</a:t>
            </a:r>
            <a:r>
              <a:rPr lang="pt-PT" sz="1600" b="1" dirty="0">
                <a:solidFill>
                  <a:srgbClr val="701471"/>
                </a:solidFill>
              </a:rPr>
              <a:t> </a:t>
            </a:r>
            <a:r>
              <a:rPr lang="pt-PT" sz="1600" b="1" dirty="0" err="1">
                <a:solidFill>
                  <a:srgbClr val="701471"/>
                </a:solidFill>
              </a:rPr>
              <a:t>Impact</a:t>
            </a:r>
            <a:r>
              <a:rPr lang="pt-PT" sz="1600" b="1" dirty="0">
                <a:solidFill>
                  <a:srgbClr val="701471"/>
                </a:solidFill>
              </a:rPr>
              <a:t> </a:t>
            </a:r>
            <a:r>
              <a:rPr lang="pt-PT" sz="1600" b="1" dirty="0" err="1">
                <a:solidFill>
                  <a:srgbClr val="701471"/>
                </a:solidFill>
              </a:rPr>
              <a:t>with</a:t>
            </a:r>
            <a:r>
              <a:rPr lang="pt-PT" sz="1600" b="1" dirty="0">
                <a:solidFill>
                  <a:srgbClr val="701471"/>
                </a:solidFill>
              </a:rPr>
              <a:t> AI</a:t>
            </a:r>
            <a:endParaRPr lang="pt-PT" altLang="pt-PT" sz="1600" b="1" dirty="0">
              <a:solidFill>
                <a:srgbClr val="701471"/>
              </a:solidFill>
            </a:endParaRPr>
          </a:p>
          <a:p>
            <a:pPr defTabSz="685800" eaLnBrk="0" fontAlgn="base" hangingPunct="0">
              <a:lnSpc>
                <a:spcPts val="1400"/>
              </a:lnSpc>
              <a:buFontTx/>
              <a:buChar char="•"/>
            </a:pPr>
            <a:endParaRPr lang="pt-PT" altLang="pt-PT" sz="1600" b="1" dirty="0">
              <a:latin typeface="Arial" panose="020B0604020202020204" pitchFamily="34" charset="0"/>
            </a:endParaRPr>
          </a:p>
          <a:p>
            <a:pPr defTabSz="685800" eaLnBrk="0" fontAlgn="base" hangingPunct="0">
              <a:lnSpc>
                <a:spcPts val="1400"/>
              </a:lnSpc>
            </a:pPr>
            <a:r>
              <a:rPr lang="pt-PT" altLang="pt-PT" sz="1400" dirty="0">
                <a:latin typeface="+mj-lt"/>
              </a:rPr>
              <a:t>Use </a:t>
            </a:r>
            <a:r>
              <a:rPr lang="pt-PT" altLang="pt-PT" sz="1400" dirty="0" err="1">
                <a:latin typeface="+mj-lt"/>
              </a:rPr>
              <a:t>of</a:t>
            </a:r>
            <a:r>
              <a:rPr lang="pt-PT" altLang="pt-PT" sz="1400" dirty="0">
                <a:latin typeface="+mj-lt"/>
              </a:rPr>
              <a:t> AI </a:t>
            </a:r>
            <a:r>
              <a:rPr lang="pt-PT" altLang="pt-PT" sz="1400" dirty="0" err="1">
                <a:latin typeface="+mj-lt"/>
              </a:rPr>
              <a:t>algorithms</a:t>
            </a:r>
            <a:r>
              <a:rPr lang="pt-PT" altLang="pt-PT" sz="1400" dirty="0">
                <a:latin typeface="+mj-lt"/>
              </a:rPr>
              <a:t> to </a:t>
            </a:r>
            <a:r>
              <a:rPr lang="pt-PT" altLang="pt-PT" sz="1400" dirty="0" err="1">
                <a:latin typeface="+mj-lt"/>
              </a:rPr>
              <a:t>support</a:t>
            </a:r>
            <a:r>
              <a:rPr lang="pt-PT" altLang="pt-PT" sz="1400" dirty="0">
                <a:latin typeface="+mj-lt"/>
              </a:rPr>
              <a:t> </a:t>
            </a:r>
            <a:r>
              <a:rPr lang="pt-PT" altLang="pt-PT" sz="1400" dirty="0" err="1">
                <a:latin typeface="+mj-lt"/>
              </a:rPr>
              <a:t>the</a:t>
            </a:r>
            <a:r>
              <a:rPr lang="pt-PT" altLang="pt-PT" sz="1400" dirty="0">
                <a:latin typeface="+mj-lt"/>
              </a:rPr>
              <a:t> </a:t>
            </a:r>
            <a:r>
              <a:rPr lang="pt-PT" altLang="pt-PT" sz="1400" dirty="0" err="1">
                <a:latin typeface="+mj-lt"/>
              </a:rPr>
              <a:t>legislative</a:t>
            </a:r>
            <a:r>
              <a:rPr lang="pt-PT" altLang="pt-PT" sz="1400" dirty="0">
                <a:latin typeface="+mj-lt"/>
              </a:rPr>
              <a:t> </a:t>
            </a:r>
            <a:r>
              <a:rPr lang="pt-PT" altLang="pt-PT" sz="1400" dirty="0" err="1">
                <a:latin typeface="+mj-lt"/>
              </a:rPr>
              <a:t>impact</a:t>
            </a:r>
            <a:r>
              <a:rPr lang="pt-PT" altLang="pt-PT" sz="1400" dirty="0">
                <a:latin typeface="+mj-lt"/>
              </a:rPr>
              <a:t> </a:t>
            </a:r>
            <a:r>
              <a:rPr lang="pt-PT" altLang="pt-PT" sz="1400" dirty="0" err="1">
                <a:latin typeface="+mj-lt"/>
              </a:rPr>
              <a:t>assessment</a:t>
            </a:r>
            <a:r>
              <a:rPr lang="pt-PT" altLang="pt-PT" sz="1400" dirty="0">
                <a:latin typeface="+mj-lt"/>
              </a:rPr>
              <a:t> </a:t>
            </a:r>
            <a:r>
              <a:rPr lang="pt-PT" altLang="pt-PT" sz="1400" dirty="0" err="1">
                <a:latin typeface="+mj-lt"/>
              </a:rPr>
              <a:t>exercise</a:t>
            </a:r>
            <a:r>
              <a:rPr lang="pt-PT" altLang="pt-PT" sz="1400" dirty="0">
                <a:latin typeface="+mj-lt"/>
              </a:rPr>
              <a:t> in </a:t>
            </a:r>
            <a:r>
              <a:rPr lang="pt-PT" altLang="pt-PT" sz="1400" dirty="0" err="1">
                <a:latin typeface="+mj-lt"/>
              </a:rPr>
              <a:t>the</a:t>
            </a:r>
            <a:r>
              <a:rPr lang="pt-PT" altLang="pt-PT" sz="1400" dirty="0">
                <a:latin typeface="+mj-lt"/>
              </a:rPr>
              <a:t> EU.</a:t>
            </a:r>
          </a:p>
          <a:p>
            <a:pPr defTabSz="685800" eaLnBrk="0" fontAlgn="base" hangingPunct="0">
              <a:lnSpc>
                <a:spcPts val="1400"/>
              </a:lnSpc>
            </a:pPr>
            <a:r>
              <a:rPr lang="pt-PT" altLang="pt-PT" sz="1400" dirty="0" err="1">
                <a:latin typeface="+mj-lt"/>
              </a:rPr>
              <a:t>Supported</a:t>
            </a:r>
            <a:r>
              <a:rPr lang="pt-PT" altLang="pt-PT" sz="1400" dirty="0">
                <a:latin typeface="+mj-lt"/>
              </a:rPr>
              <a:t> </a:t>
            </a:r>
            <a:r>
              <a:rPr lang="pt-PT" altLang="pt-PT" sz="1400" dirty="0" err="1">
                <a:latin typeface="+mj-lt"/>
              </a:rPr>
              <a:t>by</a:t>
            </a:r>
            <a:r>
              <a:rPr lang="pt-PT" altLang="pt-PT" sz="1400" dirty="0">
                <a:latin typeface="+mj-lt"/>
              </a:rPr>
              <a:t> Nova IMS. </a:t>
            </a:r>
          </a:p>
          <a:p>
            <a:pPr defTabSz="685800" eaLnBrk="0" fontAlgn="base" hangingPunct="0">
              <a:lnSpc>
                <a:spcPts val="1400"/>
              </a:lnSpc>
            </a:pPr>
            <a:endParaRPr lang="pt-PT" altLang="pt-PT" sz="1400" dirty="0">
              <a:latin typeface="+mj-lt"/>
            </a:endParaRPr>
          </a:p>
          <a:p>
            <a:pPr defTabSz="685800" eaLnBrk="0" fontAlgn="base" hangingPunct="0">
              <a:lnSpc>
                <a:spcPts val="1400"/>
              </a:lnSpc>
            </a:pPr>
            <a:r>
              <a:rPr lang="pt-PT" altLang="pt-PT" sz="1400" b="1" dirty="0" err="1">
                <a:solidFill>
                  <a:schemeClr val="tx1">
                    <a:lumMod val="85000"/>
                    <a:lumOff val="15000"/>
                  </a:schemeClr>
                </a:solidFill>
                <a:latin typeface="+mj-lt"/>
              </a:rPr>
              <a:t>Example</a:t>
            </a:r>
            <a:r>
              <a:rPr lang="pt-PT" altLang="pt-PT" sz="1400" b="1" dirty="0">
                <a:solidFill>
                  <a:schemeClr val="tx1">
                    <a:lumMod val="85000"/>
                    <a:lumOff val="15000"/>
                  </a:schemeClr>
                </a:solidFill>
                <a:latin typeface="+mj-lt"/>
              </a:rPr>
              <a:t>: </a:t>
            </a:r>
            <a:r>
              <a:rPr lang="pt-PT" altLang="pt-PT" sz="1400" b="1" dirty="0">
                <a:solidFill>
                  <a:srgbClr val="B1005D"/>
                </a:solidFill>
                <a:latin typeface="+mj-lt"/>
              </a:rPr>
              <a:t>AI4AI@EU </a:t>
            </a:r>
            <a:r>
              <a:rPr lang="pt-PT" altLang="pt-PT" sz="1400" dirty="0">
                <a:latin typeface="+mj-lt"/>
              </a:rPr>
              <a:t>- </a:t>
            </a:r>
            <a:r>
              <a:rPr lang="en-US" sz="1400" dirty="0">
                <a:latin typeface="+mj-lt"/>
              </a:rPr>
              <a:t>Artificial Intelligence for Better Regulation in the EU. </a:t>
            </a:r>
            <a:r>
              <a:rPr lang="en-US" sz="1400" b="1" dirty="0">
                <a:latin typeface="+mj-lt"/>
              </a:rPr>
              <a:t>Assists in the legislative impact assessment process</a:t>
            </a:r>
            <a:r>
              <a:rPr lang="en-US" sz="1400" dirty="0">
                <a:latin typeface="+mj-lt"/>
              </a:rPr>
              <a:t>, by providing automated reports on community directives and other legislation.</a:t>
            </a:r>
            <a:r>
              <a:rPr lang="pt-PT" altLang="pt-PT" sz="1400" dirty="0">
                <a:latin typeface="+mj-lt"/>
              </a:rPr>
              <a:t> </a:t>
            </a:r>
          </a:p>
        </p:txBody>
      </p:sp>
      <p:sp>
        <p:nvSpPr>
          <p:cNvPr id="15" name="Text 3">
            <a:extLst>
              <a:ext uri="{FF2B5EF4-FFF2-40B4-BE49-F238E27FC236}">
                <a16:creationId xmlns:a16="http://schemas.microsoft.com/office/drawing/2014/main" id="{DE2155BC-BCBF-2D4E-A851-D30E57E4FDEA}"/>
              </a:ext>
            </a:extLst>
          </p:cNvPr>
          <p:cNvSpPr/>
          <p:nvPr/>
        </p:nvSpPr>
        <p:spPr>
          <a:xfrm>
            <a:off x="3272749" y="3880570"/>
            <a:ext cx="2706787" cy="786599"/>
          </a:xfrm>
          <a:prstGeom prst="rect">
            <a:avLst/>
          </a:prstGeom>
          <a:solidFill>
            <a:schemeClr val="bg1">
              <a:lumMod val="95000"/>
            </a:schemeClr>
          </a:solidFill>
          <a:ln/>
        </p:spPr>
        <p:txBody>
          <a:bodyPr wrap="square" lIns="0" tIns="0" rIns="0" bIns="0" rtlCol="0" anchor="ctr"/>
          <a:lstStyle/>
          <a:p>
            <a:pPr algn="ctr">
              <a:lnSpc>
                <a:spcPts val="2138"/>
              </a:lnSpc>
            </a:pPr>
            <a:endParaRPr lang="en-US" dirty="0">
              <a:latin typeface="+mj-lt"/>
            </a:endParaRPr>
          </a:p>
        </p:txBody>
      </p:sp>
      <p:sp>
        <p:nvSpPr>
          <p:cNvPr id="16" name="Text 5">
            <a:extLst>
              <a:ext uri="{FF2B5EF4-FFF2-40B4-BE49-F238E27FC236}">
                <a16:creationId xmlns:a16="http://schemas.microsoft.com/office/drawing/2014/main" id="{B60713CE-3C4E-DBFC-9A83-5D246BDAA6A3}"/>
              </a:ext>
            </a:extLst>
          </p:cNvPr>
          <p:cNvSpPr/>
          <p:nvPr/>
        </p:nvSpPr>
        <p:spPr>
          <a:xfrm>
            <a:off x="6201468" y="3863735"/>
            <a:ext cx="2706787" cy="786599"/>
          </a:xfrm>
          <a:prstGeom prst="rect">
            <a:avLst/>
          </a:prstGeom>
          <a:solidFill>
            <a:schemeClr val="bg1">
              <a:lumMod val="95000"/>
            </a:schemeClr>
          </a:solidFill>
          <a:ln/>
        </p:spPr>
        <p:txBody>
          <a:bodyPr wrap="square" lIns="0" tIns="0" rIns="0" bIns="0" rtlCol="0" anchor="ctr"/>
          <a:lstStyle/>
          <a:p>
            <a:pPr algn="ctr">
              <a:lnSpc>
                <a:spcPts val="2138"/>
              </a:lnSpc>
            </a:pPr>
            <a:endParaRPr lang="en-US" dirty="0">
              <a:latin typeface="+mj-lt"/>
            </a:endParaRPr>
          </a:p>
        </p:txBody>
      </p:sp>
      <p:sp>
        <p:nvSpPr>
          <p:cNvPr id="17" name="Text 4">
            <a:extLst>
              <a:ext uri="{FF2B5EF4-FFF2-40B4-BE49-F238E27FC236}">
                <a16:creationId xmlns:a16="http://schemas.microsoft.com/office/drawing/2014/main" id="{845553F4-4A9C-45BF-BB72-1A56766F1E96}"/>
              </a:ext>
            </a:extLst>
          </p:cNvPr>
          <p:cNvSpPr/>
          <p:nvPr/>
        </p:nvSpPr>
        <p:spPr>
          <a:xfrm>
            <a:off x="3272750" y="757351"/>
            <a:ext cx="2706787" cy="3302977"/>
          </a:xfrm>
          <a:prstGeom prst="rect">
            <a:avLst/>
          </a:prstGeom>
          <a:solidFill>
            <a:schemeClr val="bg1"/>
          </a:solidFill>
          <a:ln>
            <a:solidFill>
              <a:schemeClr val="bg1">
                <a:lumMod val="95000"/>
              </a:schemeClr>
            </a:solidFill>
          </a:ln>
        </p:spPr>
        <p:txBody>
          <a:bodyPr wrap="square" lIns="81000" tIns="81000" rIns="81000" bIns="81000" rtlCol="0" anchor="t"/>
          <a:lstStyle/>
          <a:p>
            <a:pPr algn="ctr" defTabSz="685800" eaLnBrk="0" fontAlgn="base" hangingPunct="0">
              <a:lnSpc>
                <a:spcPts val="1400"/>
              </a:lnSpc>
            </a:pPr>
            <a:r>
              <a:rPr lang="pt-PT" sz="1600" b="1" dirty="0">
                <a:solidFill>
                  <a:srgbClr val="701471"/>
                </a:solidFill>
              </a:rPr>
              <a:t>AI in </a:t>
            </a:r>
            <a:r>
              <a:rPr lang="pt-PT" sz="1600" b="1" dirty="0" err="1">
                <a:solidFill>
                  <a:srgbClr val="701471"/>
                </a:solidFill>
              </a:rPr>
              <a:t>Healthcare</a:t>
            </a:r>
            <a:r>
              <a:rPr lang="pt-PT" sz="1600" b="1" dirty="0">
                <a:solidFill>
                  <a:srgbClr val="701471"/>
                </a:solidFill>
              </a:rPr>
              <a:t> </a:t>
            </a:r>
            <a:r>
              <a:rPr lang="pt-PT" sz="1600" b="1" dirty="0" err="1">
                <a:solidFill>
                  <a:srgbClr val="701471"/>
                </a:solidFill>
              </a:rPr>
              <a:t>Solutions</a:t>
            </a:r>
            <a:endParaRPr lang="pt-PT" altLang="pt-PT" sz="1600" b="1" dirty="0">
              <a:solidFill>
                <a:srgbClr val="701471"/>
              </a:solidFill>
            </a:endParaRPr>
          </a:p>
          <a:p>
            <a:pPr defTabSz="685800" eaLnBrk="0" fontAlgn="base" hangingPunct="0">
              <a:lnSpc>
                <a:spcPts val="1400"/>
              </a:lnSpc>
            </a:pPr>
            <a:endParaRPr lang="pt-PT" altLang="pt-PT" sz="1600" b="1" dirty="0">
              <a:latin typeface="Arial" panose="020B0604020202020204" pitchFamily="34" charset="0"/>
            </a:endParaRPr>
          </a:p>
          <a:p>
            <a:pPr defTabSz="685800" eaLnBrk="0" fontAlgn="base" hangingPunct="0">
              <a:lnSpc>
                <a:spcPts val="1400"/>
              </a:lnSpc>
            </a:pPr>
            <a:r>
              <a:rPr lang="en-US" sz="1400" dirty="0">
                <a:latin typeface="+mj-lt"/>
              </a:rPr>
              <a:t>The Shared Services of the Ministry of Health is participating in the European initiative TEF-Health (Testing and Experimentation Facility for Health AI and Robotics). Aiming to develop testing and experimentation facilities for artificial intelligence (AI) and robotics in healthcare.</a:t>
            </a:r>
          </a:p>
          <a:p>
            <a:pPr defTabSz="685800" eaLnBrk="0" fontAlgn="base" hangingPunct="0">
              <a:lnSpc>
                <a:spcPts val="1400"/>
              </a:lnSpc>
            </a:pPr>
            <a:endParaRPr lang="en-US" sz="1400" dirty="0">
              <a:latin typeface="+mj-lt"/>
            </a:endParaRPr>
          </a:p>
          <a:p>
            <a:pPr>
              <a:lnSpc>
                <a:spcPts val="1400"/>
              </a:lnSpc>
            </a:pPr>
            <a:r>
              <a:rPr lang="en-US" sz="1400" b="1" dirty="0">
                <a:solidFill>
                  <a:schemeClr val="tx1">
                    <a:lumMod val="85000"/>
                    <a:lumOff val="15000"/>
                  </a:schemeClr>
                </a:solidFill>
                <a:latin typeface="+mj-lt"/>
              </a:rPr>
              <a:t>Example: </a:t>
            </a:r>
            <a:r>
              <a:rPr lang="en-US" sz="1400" b="1" dirty="0">
                <a:solidFill>
                  <a:srgbClr val="B1005D"/>
                </a:solidFill>
                <a:latin typeface="+mj-lt"/>
              </a:rPr>
              <a:t>AI and robotics solutions </a:t>
            </a:r>
            <a:r>
              <a:rPr lang="en-US" sz="1400" dirty="0">
                <a:latin typeface="+mj-lt"/>
              </a:rPr>
              <a:t>- enhance the efficiency, resilience, and sustainability of healthcare systems.</a:t>
            </a:r>
            <a:endParaRPr lang="en-US" sz="1400" b="1" dirty="0">
              <a:solidFill>
                <a:srgbClr val="B1005D"/>
              </a:solidFill>
              <a:latin typeface="+mj-lt"/>
            </a:endParaRPr>
          </a:p>
        </p:txBody>
      </p:sp>
      <p:sp>
        <p:nvSpPr>
          <p:cNvPr id="18" name="Text 6">
            <a:extLst>
              <a:ext uri="{FF2B5EF4-FFF2-40B4-BE49-F238E27FC236}">
                <a16:creationId xmlns:a16="http://schemas.microsoft.com/office/drawing/2014/main" id="{59356CE1-F46D-9BFB-0BF2-829D34D50E4D}"/>
              </a:ext>
            </a:extLst>
          </p:cNvPr>
          <p:cNvSpPr/>
          <p:nvPr/>
        </p:nvSpPr>
        <p:spPr>
          <a:xfrm>
            <a:off x="6201469" y="757351"/>
            <a:ext cx="2706787" cy="2889305"/>
          </a:xfrm>
          <a:prstGeom prst="rect">
            <a:avLst/>
          </a:prstGeom>
          <a:solidFill>
            <a:schemeClr val="bg1"/>
          </a:solidFill>
          <a:ln>
            <a:solidFill>
              <a:schemeClr val="bg1">
                <a:lumMod val="95000"/>
              </a:schemeClr>
            </a:solidFill>
          </a:ln>
        </p:spPr>
        <p:txBody>
          <a:bodyPr wrap="square" lIns="81000" tIns="81000" rIns="81000" bIns="81000" rtlCol="0" anchor="t"/>
          <a:lstStyle/>
          <a:p>
            <a:pPr algn="ctr" defTabSz="685800" eaLnBrk="0" fontAlgn="base" hangingPunct="0">
              <a:lnSpc>
                <a:spcPts val="1400"/>
              </a:lnSpc>
            </a:pPr>
            <a:r>
              <a:rPr lang="pt-PT" sz="1600" b="1" dirty="0">
                <a:solidFill>
                  <a:srgbClr val="701471"/>
                </a:solidFill>
              </a:rPr>
              <a:t>Id.gov and AI-</a:t>
            </a:r>
            <a:r>
              <a:rPr lang="pt-PT" sz="1600" b="1" dirty="0" err="1">
                <a:solidFill>
                  <a:srgbClr val="701471"/>
                </a:solidFill>
              </a:rPr>
              <a:t>based</a:t>
            </a:r>
            <a:r>
              <a:rPr lang="pt-PT" sz="1600" b="1" dirty="0">
                <a:solidFill>
                  <a:srgbClr val="701471"/>
                </a:solidFill>
              </a:rPr>
              <a:t> Avatar</a:t>
            </a:r>
            <a:endParaRPr lang="en-US" sz="1600" b="1" dirty="0">
              <a:solidFill>
                <a:srgbClr val="701471"/>
              </a:solidFill>
            </a:endParaRPr>
          </a:p>
          <a:p>
            <a:pPr>
              <a:lnSpc>
                <a:spcPts val="1400"/>
              </a:lnSpc>
            </a:pPr>
            <a:endParaRPr lang="en-US" sz="1600" b="1" dirty="0"/>
          </a:p>
          <a:p>
            <a:pPr>
              <a:lnSpc>
                <a:spcPts val="1400"/>
              </a:lnSpc>
            </a:pPr>
            <a:r>
              <a:rPr lang="pt-PT" sz="1400" dirty="0">
                <a:latin typeface="+mj-lt"/>
              </a:rPr>
              <a:t>Leads </a:t>
            </a:r>
            <a:r>
              <a:rPr lang="pt-PT" sz="1400" dirty="0" err="1">
                <a:latin typeface="+mj-lt"/>
              </a:rPr>
              <a:t>administrative</a:t>
            </a:r>
            <a:r>
              <a:rPr lang="pt-PT" sz="1400" dirty="0">
                <a:latin typeface="+mj-lt"/>
              </a:rPr>
              <a:t> </a:t>
            </a:r>
            <a:r>
              <a:rPr lang="pt-PT" sz="1400" dirty="0" err="1">
                <a:latin typeface="+mj-lt"/>
              </a:rPr>
              <a:t>modernization</a:t>
            </a:r>
            <a:r>
              <a:rPr lang="pt-PT" sz="1400" dirty="0">
                <a:latin typeface="+mj-lt"/>
              </a:rPr>
              <a:t> in Portugal, </a:t>
            </a:r>
            <a:r>
              <a:rPr lang="pt-PT" sz="1400" dirty="0" err="1">
                <a:latin typeface="+mj-lt"/>
              </a:rPr>
              <a:t>focusing</a:t>
            </a:r>
            <a:r>
              <a:rPr lang="pt-PT" sz="1400" dirty="0">
                <a:latin typeface="+mj-lt"/>
              </a:rPr>
              <a:t> </a:t>
            </a:r>
            <a:r>
              <a:rPr lang="pt-PT" sz="1400" dirty="0" err="1">
                <a:latin typeface="+mj-lt"/>
              </a:rPr>
              <a:t>on</a:t>
            </a:r>
            <a:r>
              <a:rPr lang="pt-PT" sz="1400" dirty="0">
                <a:latin typeface="+mj-lt"/>
              </a:rPr>
              <a:t> Digital </a:t>
            </a:r>
            <a:r>
              <a:rPr lang="pt-PT" sz="1400" dirty="0" err="1">
                <a:latin typeface="+mj-lt"/>
              </a:rPr>
              <a:t>Transformation</a:t>
            </a:r>
            <a:r>
              <a:rPr lang="pt-PT" sz="1400" dirty="0">
                <a:latin typeface="+mj-lt"/>
              </a:rPr>
              <a:t>, </a:t>
            </a:r>
            <a:r>
              <a:rPr lang="pt-PT" sz="1400" dirty="0" err="1">
                <a:latin typeface="+mj-lt"/>
              </a:rPr>
              <a:t>Omnichannel</a:t>
            </a:r>
            <a:r>
              <a:rPr lang="pt-PT" sz="1400" dirty="0">
                <a:latin typeface="+mj-lt"/>
              </a:rPr>
              <a:t> Public </a:t>
            </a:r>
            <a:r>
              <a:rPr lang="pt-PT" sz="1400" dirty="0" err="1">
                <a:latin typeface="+mj-lt"/>
              </a:rPr>
              <a:t>Service</a:t>
            </a:r>
            <a:r>
              <a:rPr lang="pt-PT" sz="1400" dirty="0">
                <a:latin typeface="+mj-lt"/>
              </a:rPr>
              <a:t>, and </a:t>
            </a:r>
            <a:r>
              <a:rPr lang="pt-PT" sz="1400" dirty="0" err="1">
                <a:latin typeface="+mj-lt"/>
              </a:rPr>
              <a:t>Administrative</a:t>
            </a:r>
            <a:r>
              <a:rPr lang="pt-PT" sz="1400" dirty="0">
                <a:latin typeface="+mj-lt"/>
              </a:rPr>
              <a:t> </a:t>
            </a:r>
            <a:r>
              <a:rPr lang="pt-PT" sz="1400" dirty="0" err="1">
                <a:latin typeface="+mj-lt"/>
              </a:rPr>
              <a:t>Simplification</a:t>
            </a:r>
            <a:r>
              <a:rPr lang="pt-PT" sz="1400" dirty="0">
                <a:latin typeface="+mj-lt"/>
              </a:rPr>
              <a:t>.</a:t>
            </a:r>
          </a:p>
          <a:p>
            <a:pPr>
              <a:lnSpc>
                <a:spcPts val="1400"/>
              </a:lnSpc>
            </a:pPr>
            <a:endParaRPr lang="en-US" sz="1400" dirty="0">
              <a:latin typeface="+mj-lt"/>
            </a:endParaRPr>
          </a:p>
          <a:p>
            <a:pPr>
              <a:lnSpc>
                <a:spcPts val="1400"/>
              </a:lnSpc>
            </a:pPr>
            <a:r>
              <a:rPr lang="en-US" sz="1400" b="1" dirty="0">
                <a:solidFill>
                  <a:schemeClr val="tx1">
                    <a:lumMod val="85000"/>
                    <a:lumOff val="15000"/>
                  </a:schemeClr>
                </a:solidFill>
                <a:latin typeface="+mj-lt"/>
              </a:rPr>
              <a:t>Example: </a:t>
            </a:r>
            <a:r>
              <a:rPr lang="en-US" sz="1400" dirty="0">
                <a:latin typeface="+mj-lt"/>
              </a:rPr>
              <a:t>Two flagship solutions: </a:t>
            </a:r>
            <a:r>
              <a:rPr lang="en-US" sz="1400" b="1" dirty="0">
                <a:solidFill>
                  <a:srgbClr val="B1005D"/>
                </a:solidFill>
                <a:latin typeface="+mj-lt"/>
              </a:rPr>
              <a:t>Id.gov </a:t>
            </a:r>
            <a:r>
              <a:rPr lang="en-US" sz="1400" dirty="0">
                <a:latin typeface="+mj-lt"/>
              </a:rPr>
              <a:t>and a realistic </a:t>
            </a:r>
            <a:r>
              <a:rPr lang="en-US" sz="1400" b="1" dirty="0">
                <a:solidFill>
                  <a:srgbClr val="B1005D"/>
                </a:solidFill>
                <a:latin typeface="+mj-lt"/>
              </a:rPr>
              <a:t>Avatar based on Generative Artificial Intelligence.</a:t>
            </a:r>
          </a:p>
          <a:p>
            <a:pPr defTabSz="685800" eaLnBrk="0" fontAlgn="base" hangingPunct="0">
              <a:lnSpc>
                <a:spcPts val="1400"/>
              </a:lnSpc>
            </a:pPr>
            <a:endParaRPr lang="pt-PT" altLang="pt-PT" sz="1600" dirty="0">
              <a:latin typeface="Arial" panose="020B0604020202020204" pitchFamily="34" charset="0"/>
            </a:endParaRPr>
          </a:p>
        </p:txBody>
      </p:sp>
      <p:pic>
        <p:nvPicPr>
          <p:cNvPr id="19" name="Imagem 18">
            <a:extLst>
              <a:ext uri="{FF2B5EF4-FFF2-40B4-BE49-F238E27FC236}">
                <a16:creationId xmlns:a16="http://schemas.microsoft.com/office/drawing/2014/main" id="{B37725BA-8AF0-83CB-4278-3B4897C97A7A}"/>
              </a:ext>
            </a:extLst>
          </p:cNvPr>
          <p:cNvPicPr>
            <a:picLocks noChangeAspect="1"/>
          </p:cNvPicPr>
          <p:nvPr/>
        </p:nvPicPr>
        <p:blipFill>
          <a:blip r:embed="rId2"/>
          <a:stretch>
            <a:fillRect/>
          </a:stretch>
        </p:blipFill>
        <p:spPr>
          <a:xfrm>
            <a:off x="976213" y="4155712"/>
            <a:ext cx="1231206" cy="316009"/>
          </a:xfrm>
          <a:prstGeom prst="rect">
            <a:avLst/>
          </a:prstGeom>
        </p:spPr>
      </p:pic>
      <p:pic>
        <p:nvPicPr>
          <p:cNvPr id="20" name="Imagem 19">
            <a:extLst>
              <a:ext uri="{FF2B5EF4-FFF2-40B4-BE49-F238E27FC236}">
                <a16:creationId xmlns:a16="http://schemas.microsoft.com/office/drawing/2014/main" id="{55C37A23-C9D0-9F9A-737F-4D3D92C97F53}"/>
              </a:ext>
            </a:extLst>
          </p:cNvPr>
          <p:cNvPicPr>
            <a:picLocks noChangeAspect="1"/>
          </p:cNvPicPr>
          <p:nvPr/>
        </p:nvPicPr>
        <p:blipFill>
          <a:blip r:embed="rId3"/>
          <a:stretch>
            <a:fillRect/>
          </a:stretch>
        </p:blipFill>
        <p:spPr>
          <a:xfrm>
            <a:off x="3949516" y="4155712"/>
            <a:ext cx="1408298" cy="239411"/>
          </a:xfrm>
          <a:prstGeom prst="rect">
            <a:avLst/>
          </a:prstGeom>
        </p:spPr>
      </p:pic>
      <p:pic>
        <p:nvPicPr>
          <p:cNvPr id="21" name="Picture 10" descr="Agência para a Modernização Administrativa - ePortugal.gov.pt">
            <a:extLst>
              <a:ext uri="{FF2B5EF4-FFF2-40B4-BE49-F238E27FC236}">
                <a16:creationId xmlns:a16="http://schemas.microsoft.com/office/drawing/2014/main" id="{1EC7E3BB-4E2A-16C2-E74B-3E0002D47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329" y="4109944"/>
            <a:ext cx="1177063" cy="28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16303"/>
      </p:ext>
    </p:extLst>
  </p:cSld>
  <p:clrMapOvr>
    <a:masterClrMapping/>
  </p:clrMapOvr>
</p:sld>
</file>

<file path=ppt/theme/theme1.xml><?xml version="1.0" encoding="utf-8"?>
<a:theme xmlns:a="http://schemas.openxmlformats.org/drawingml/2006/main" name="DISPA_Outubro2024">
  <a:themeElements>
    <a:clrScheme name="AbreuAdvogados_2019">
      <a:dk1>
        <a:srgbClr val="000000"/>
      </a:dk1>
      <a:lt1>
        <a:srgbClr val="FFFFFF"/>
      </a:lt1>
      <a:dk2>
        <a:srgbClr val="D73632"/>
      </a:dk2>
      <a:lt2>
        <a:srgbClr val="E7E6E6"/>
      </a:lt2>
      <a:accent1>
        <a:srgbClr val="FFE1AB"/>
      </a:accent1>
      <a:accent2>
        <a:srgbClr val="D6968A"/>
      </a:accent2>
      <a:accent3>
        <a:srgbClr val="95A3C8"/>
      </a:accent3>
      <a:accent4>
        <a:srgbClr val="A3C199"/>
      </a:accent4>
      <a:accent5>
        <a:srgbClr val="A1BAD3"/>
      </a:accent5>
      <a:accent6>
        <a:srgbClr val="DBDADB"/>
      </a:accent6>
      <a:hlink>
        <a:srgbClr val="0562C1"/>
      </a:hlink>
      <a:folHlink>
        <a:srgbClr val="9E28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Geral de Apresentação Abreu Advogados (Inglês)" id="{56FE974A-EE51-4171-B5DB-28DBE1B562A6}" vid="{CF48180B-CCD9-45CA-A152-B486735034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3baa6e-976c-4351-a537-4f0bc2babe76" xsi:nil="true"/>
    <lcf76f155ced4ddcb4097134ff3c332f xmlns="0ff30054-6cbe-4cfa-bdf2-5ef02f3e95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793280DB52ED4198DA8CF0B8404757" ma:contentTypeVersion="18" ma:contentTypeDescription="Create a new document." ma:contentTypeScope="" ma:versionID="8375fa435af1602e6ae11fa75fff72ea">
  <xsd:schema xmlns:xsd="http://www.w3.org/2001/XMLSchema" xmlns:xs="http://www.w3.org/2001/XMLSchema" xmlns:p="http://schemas.microsoft.com/office/2006/metadata/properties" xmlns:ns2="0ff30054-6cbe-4cfa-bdf2-5ef02f3e95dd" xmlns:ns3="df3baa6e-976c-4351-a537-4f0bc2babe76" targetNamespace="http://schemas.microsoft.com/office/2006/metadata/properties" ma:root="true" ma:fieldsID="930ab026eeb56340892f33818f0b8a00" ns2:_="" ns3:_="">
    <xsd:import namespace="0ff30054-6cbe-4cfa-bdf2-5ef02f3e95dd"/>
    <xsd:import namespace="df3baa6e-976c-4351-a537-4f0bc2babe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30054-6cbe-4cfa-bdf2-5ef02f3e9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4c9eab-0618-4218-b496-1154c25f93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3baa6e-976c-4351-a537-4f0bc2babe7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add7fd-89c7-4980-90c0-0a91b19fafba}" ma:internalName="TaxCatchAll" ma:showField="CatchAllData" ma:web="df3baa6e-976c-4351-a537-4f0bc2bab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31EA3-1564-4676-AAF7-5651F47FD116}">
  <ds:schemaRefs>
    <ds:schemaRef ds:uri="http://schemas.microsoft.com/office/2006/metadata/properties"/>
    <ds:schemaRef ds:uri="http://schemas.microsoft.com/office/infopath/2007/PartnerControls"/>
    <ds:schemaRef ds:uri="d9433366-1820-4ae3-9b08-e6656c841579"/>
    <ds:schemaRef ds:uri="df3baa6e-976c-4351-a537-4f0bc2babe76"/>
    <ds:schemaRef ds:uri="0ff30054-6cbe-4cfa-bdf2-5ef02f3e95dd"/>
  </ds:schemaRefs>
</ds:datastoreItem>
</file>

<file path=customXml/itemProps2.xml><?xml version="1.0" encoding="utf-8"?>
<ds:datastoreItem xmlns:ds="http://schemas.openxmlformats.org/officeDocument/2006/customXml" ds:itemID="{69F9597B-7A8B-4CAD-9933-1ABCCD0FA278}">
  <ds:schemaRefs>
    <ds:schemaRef ds:uri="http://schemas.microsoft.com/sharepoint/v3/contenttype/forms"/>
  </ds:schemaRefs>
</ds:datastoreItem>
</file>

<file path=customXml/itemProps3.xml><?xml version="1.0" encoding="utf-8"?>
<ds:datastoreItem xmlns:ds="http://schemas.openxmlformats.org/officeDocument/2006/customXml" ds:itemID="{D1AF1DB2-B5DC-44FE-9167-ED0B57490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f30054-6cbe-4cfa-bdf2-5ef02f3e95dd"/>
    <ds:schemaRef ds:uri="df3baa6e-976c-4351-a537-4f0bc2bab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6796</TotalTime>
  <Words>2615</Words>
  <Application>Microsoft Office PowerPoint</Application>
  <PresentationFormat>Diavetítés a képernyőre (16:9 oldalarány)</PresentationFormat>
  <Paragraphs>356</Paragraphs>
  <Slides>37</Slides>
  <Notes>10</Notes>
  <HiddenSlides>0</HiddenSlides>
  <MMClips>0</MMClips>
  <ScaleCrop>false</ScaleCrop>
  <HeadingPairs>
    <vt:vector size="6" baseType="variant">
      <vt:variant>
        <vt:lpstr>Használt betűtípusok</vt:lpstr>
      </vt:variant>
      <vt:variant>
        <vt:i4>13</vt:i4>
      </vt:variant>
      <vt:variant>
        <vt:lpstr>Téma</vt:lpstr>
      </vt:variant>
      <vt:variant>
        <vt:i4>1</vt:i4>
      </vt:variant>
      <vt:variant>
        <vt:lpstr>Diacímek</vt:lpstr>
      </vt:variant>
      <vt:variant>
        <vt:i4>37</vt:i4>
      </vt:variant>
    </vt:vector>
  </HeadingPairs>
  <TitlesOfParts>
    <vt:vector size="51" baseType="lpstr">
      <vt:lpstr>Aptos</vt:lpstr>
      <vt:lpstr>Arial</vt:lpstr>
      <vt:lpstr>Calibri</vt:lpstr>
      <vt:lpstr>Calibri Light</vt:lpstr>
      <vt:lpstr>等线</vt:lpstr>
      <vt:lpstr>Open Sans</vt:lpstr>
      <vt:lpstr>Open Sans Semibold</vt:lpstr>
      <vt:lpstr>Poppins</vt:lpstr>
      <vt:lpstr>Roboto</vt:lpstr>
      <vt:lpstr>Symbol</vt:lpstr>
      <vt:lpstr>Times New Roman</vt:lpstr>
      <vt:lpstr>Wingdings</vt:lpstr>
      <vt:lpstr>字魂59号-创粗黑</vt:lpstr>
      <vt:lpstr>DISPA_Outubro2024</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AI-related courses in the 2024 training program</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dc:title>
  <dc:creator>João Louro</dc:creator>
  <cp:lastModifiedBy>Kiss Ádám Valér</cp:lastModifiedBy>
  <cp:revision>23</cp:revision>
  <dcterms:created xsi:type="dcterms:W3CDTF">2022-07-27T15:48:02Z</dcterms:created>
  <dcterms:modified xsi:type="dcterms:W3CDTF">2024-10-25T06:12:28Z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0x01010063793280DB52ED4198DA8CF0B8404757</vt:lpwstr>
  </property>
  <property fmtid="{D5CDD505-2E9C-101B-9397-08002B2CF9AE}" pid="3" name="MediaServiceImageTags">
    <vt:lpwstr/>
  </property>
</Properties>
</file>