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21" r:id="rId4"/>
  </p:sldMasterIdLst>
  <p:notesMasterIdLst>
    <p:notesMasterId r:id="rId12"/>
  </p:notesMasterIdLst>
  <p:handoutMasterIdLst>
    <p:handoutMasterId r:id="rId13"/>
  </p:handoutMasterIdLst>
  <p:sldIdLst>
    <p:sldId id="2147473852" r:id="rId5"/>
    <p:sldId id="2147473894" r:id="rId6"/>
    <p:sldId id="2147473893" r:id="rId7"/>
    <p:sldId id="2147473895" r:id="rId8"/>
    <p:sldId id="2147473896" r:id="rId9"/>
    <p:sldId id="2147473897" r:id="rId10"/>
    <p:sldId id="2147473887" r:id="rId11"/>
  </p:sldIdLst>
  <p:sldSz cx="12193588" cy="6858000"/>
  <p:notesSz cx="6858000" cy="9144000"/>
  <p:custDataLst>
    <p:tags r:id="rId14"/>
  </p:custDataLst>
  <p:defaultTextStyle>
    <a:defPPr>
      <a:defRPr lang="en-US"/>
    </a:defPPr>
    <a:lvl1pPr algn="l" rtl="0" fontAlgn="base">
      <a:spcBef>
        <a:spcPct val="0"/>
      </a:spcBef>
      <a:spcAft>
        <a:spcPct val="0"/>
      </a:spcAft>
      <a:defRPr sz="2176" kern="1200">
        <a:solidFill>
          <a:schemeClr val="tx1"/>
        </a:solidFill>
        <a:latin typeface="Arial" charset="0"/>
        <a:ea typeface="+mn-ea"/>
        <a:cs typeface="+mn-cs"/>
      </a:defRPr>
    </a:lvl1pPr>
    <a:lvl2pPr marL="621991" algn="l" rtl="0" fontAlgn="base">
      <a:spcBef>
        <a:spcPct val="0"/>
      </a:spcBef>
      <a:spcAft>
        <a:spcPct val="0"/>
      </a:spcAft>
      <a:defRPr sz="2176" kern="1200">
        <a:solidFill>
          <a:schemeClr val="tx1"/>
        </a:solidFill>
        <a:latin typeface="Arial" charset="0"/>
        <a:ea typeface="+mn-ea"/>
        <a:cs typeface="+mn-cs"/>
      </a:defRPr>
    </a:lvl2pPr>
    <a:lvl3pPr marL="1243981" algn="l" rtl="0" fontAlgn="base">
      <a:spcBef>
        <a:spcPct val="0"/>
      </a:spcBef>
      <a:spcAft>
        <a:spcPct val="0"/>
      </a:spcAft>
      <a:defRPr sz="2176" kern="1200">
        <a:solidFill>
          <a:schemeClr val="tx1"/>
        </a:solidFill>
        <a:latin typeface="Arial" charset="0"/>
        <a:ea typeface="+mn-ea"/>
        <a:cs typeface="+mn-cs"/>
      </a:defRPr>
    </a:lvl3pPr>
    <a:lvl4pPr marL="1865971" algn="l" rtl="0" fontAlgn="base">
      <a:spcBef>
        <a:spcPct val="0"/>
      </a:spcBef>
      <a:spcAft>
        <a:spcPct val="0"/>
      </a:spcAft>
      <a:defRPr sz="2176" kern="1200">
        <a:solidFill>
          <a:schemeClr val="tx1"/>
        </a:solidFill>
        <a:latin typeface="Arial" charset="0"/>
        <a:ea typeface="+mn-ea"/>
        <a:cs typeface="+mn-cs"/>
      </a:defRPr>
    </a:lvl4pPr>
    <a:lvl5pPr marL="2487963" algn="l" rtl="0" fontAlgn="base">
      <a:spcBef>
        <a:spcPct val="0"/>
      </a:spcBef>
      <a:spcAft>
        <a:spcPct val="0"/>
      </a:spcAft>
      <a:defRPr sz="2176" kern="1200">
        <a:solidFill>
          <a:schemeClr val="tx1"/>
        </a:solidFill>
        <a:latin typeface="Arial" charset="0"/>
        <a:ea typeface="+mn-ea"/>
        <a:cs typeface="+mn-cs"/>
      </a:defRPr>
    </a:lvl5pPr>
    <a:lvl6pPr marL="3109953" algn="l" defTabSz="1243981" rtl="0" eaLnBrk="1" latinLnBrk="0" hangingPunct="1">
      <a:defRPr sz="2176" kern="1200">
        <a:solidFill>
          <a:schemeClr val="tx1"/>
        </a:solidFill>
        <a:latin typeface="Arial" charset="0"/>
        <a:ea typeface="+mn-ea"/>
        <a:cs typeface="+mn-cs"/>
      </a:defRPr>
    </a:lvl6pPr>
    <a:lvl7pPr marL="3731943" algn="l" defTabSz="1243981" rtl="0" eaLnBrk="1" latinLnBrk="0" hangingPunct="1">
      <a:defRPr sz="2176" kern="1200">
        <a:solidFill>
          <a:schemeClr val="tx1"/>
        </a:solidFill>
        <a:latin typeface="Arial" charset="0"/>
        <a:ea typeface="+mn-ea"/>
        <a:cs typeface="+mn-cs"/>
      </a:defRPr>
    </a:lvl7pPr>
    <a:lvl8pPr marL="4353932" algn="l" defTabSz="1243981" rtl="0" eaLnBrk="1" latinLnBrk="0" hangingPunct="1">
      <a:defRPr sz="2176" kern="1200">
        <a:solidFill>
          <a:schemeClr val="tx1"/>
        </a:solidFill>
        <a:latin typeface="Arial" charset="0"/>
        <a:ea typeface="+mn-ea"/>
        <a:cs typeface="+mn-cs"/>
      </a:defRPr>
    </a:lvl8pPr>
    <a:lvl9pPr marL="4975923" algn="l" defTabSz="1243981" rtl="0" eaLnBrk="1" latinLnBrk="0" hangingPunct="1">
      <a:defRPr sz="2176"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01 Titel" id="{AEAAC3F0-BEB3-4BF7-8BA2-5039201587F9}">
          <p14:sldIdLst>
            <p14:sldId id="2147473852"/>
          </p14:sldIdLst>
        </p14:section>
        <p14:section name="02 Agenda" id="{5C6F67E8-16EE-49F5-AA5A-FB49055BC056}">
          <p14:sldIdLst>
            <p14:sldId id="2147473894"/>
            <p14:sldId id="2147473893"/>
            <p14:sldId id="2147473895"/>
            <p14:sldId id="2147473896"/>
            <p14:sldId id="2147473897"/>
          </p14:sldIdLst>
        </p14:section>
        <p14:section name="03 Boxen" id="{CE755B46-4808-4081-A984-7CED9E204C50}">
          <p14:sldIdLst>
            <p14:sldId id="2147473887"/>
          </p14:sldIdLst>
        </p14:section>
        <p14:section name="04 Prozesse" id="{39F22140-30B9-4A74-A7A8-F4CAEA448315}">
          <p14:sldIdLst/>
        </p14:section>
        <p14:section name="05 Organisation" id="{FB3021A4-2B0A-463C-9942-4FC03D8B1AF0}">
          <p14:sldIdLst/>
        </p14:section>
        <p14:section name="06 Tabellen" id="{2B3C9046-3D30-4EC8-B3A7-F35DB1AC677B}">
          <p14:sldIdLst/>
        </p14:section>
        <p14:section name="07 Planung" id="{627FE066-1CF8-4983-9A37-D8CEF8607528}">
          <p14:sldIdLst/>
        </p14:section>
        <p14:section name="08 Sonstige Formen" id="{110C08CF-A3B5-446E-A723-38B44D4A25EF}">
          <p14:sldIdLst/>
        </p14:section>
        <p14:section name="09 Icons" id="{B2F700EC-D47C-4BAE-B821-3576E35C3D64}">
          <p14:sldIdLst/>
        </p14:section>
        <p14:section name="10 Abschluss Folien" id="{D3E4F2E4-5992-4900-BE9C-2892AB1CDC49}">
          <p14:sldIdLst/>
        </p14:section>
      </p14:sectionLst>
    </p:ext>
    <p:ext uri="{EFAFB233-063F-42B5-8137-9DF3F51BA10A}">
      <p15:sldGuideLst xmlns:p15="http://schemas.microsoft.com/office/powerpoint/2012/main">
        <p15:guide id="4" orient="horz" pos="3360"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 Brake, Sebastian (init)" initials="tBS(" lastIdx="1" clrIdx="0">
    <p:extLst>
      <p:ext uri="{19B8F6BF-5375-455C-9EA6-DF929625EA0E}">
        <p15:presenceInfo xmlns:p15="http://schemas.microsoft.com/office/powerpoint/2012/main" userId="S-1-5-21-2116170847-34277120-1194094237-22967" providerId="AD"/>
      </p:ext>
    </p:extLst>
  </p:cmAuthor>
  <p:cmAuthor id="2" name="Schmidt, Annegret (init)" initials="AS" lastIdx="1" clrIdx="1">
    <p:extLst>
      <p:ext uri="{19B8F6BF-5375-455C-9EA6-DF929625EA0E}">
        <p15:presenceInfo xmlns:p15="http://schemas.microsoft.com/office/powerpoint/2012/main" userId="Schmidt, Annegret (init)" providerId="None"/>
      </p:ext>
    </p:extLst>
  </p:cmAuthor>
  <p:cmAuthor id="3" name="Wass, Nicole" initials="WN" lastIdx="25" clrIdx="2">
    <p:extLst>
      <p:ext uri="{19B8F6BF-5375-455C-9EA6-DF929625EA0E}">
        <p15:presenceInfo xmlns:p15="http://schemas.microsoft.com/office/powerpoint/2012/main" userId="Wass, Nicole" providerId="None"/>
      </p:ext>
    </p:extLst>
  </p:cmAuthor>
  <p:cmAuthor id="4" name="Gradinger, Sebastian Dr." initials="GSD" lastIdx="17" clrIdx="3">
    <p:extLst>
      <p:ext uri="{19B8F6BF-5375-455C-9EA6-DF929625EA0E}">
        <p15:presenceInfo xmlns:p15="http://schemas.microsoft.com/office/powerpoint/2012/main" userId="Gradinger, Sebastian Dr." providerId="None"/>
      </p:ext>
    </p:extLst>
  </p:cmAuthor>
  <p:cmAuthor id="5" name="Stählin-Giese, Elvira" initials="SE" lastIdx="0" clrIdx="4">
    <p:extLst>
      <p:ext uri="{19B8F6BF-5375-455C-9EA6-DF929625EA0E}">
        <p15:presenceInfo xmlns:p15="http://schemas.microsoft.com/office/powerpoint/2012/main" userId="Stählin-Giese, Elv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B76"/>
    <a:srgbClr val="D9EAF3"/>
    <a:srgbClr val="004B75"/>
    <a:srgbClr val="80CDEC"/>
    <a:srgbClr val="F7BB3D"/>
    <a:srgbClr val="66B692"/>
    <a:srgbClr val="D77360"/>
    <a:srgbClr val="005C45"/>
    <a:srgbClr val="008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114" d="100"/>
          <a:sy n="114" d="100"/>
        </p:scale>
        <p:origin x="468" y="102"/>
      </p:cViewPr>
      <p:guideLst>
        <p:guide orient="horz" pos="33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A917C3-0FBE-4396-AE43-DEB4653D2E50}" type="datetimeFigureOut">
              <a:rPr lang="de-DE" smtClean="0"/>
              <a:t>24.10.2024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B03FF-B8C4-4AD1-8520-9E2DF7B0AF6B}" type="slidenum">
              <a:rPr lang="de-DE" smtClean="0"/>
              <a:t>‹#›</a:t>
            </a:fld>
            <a:endParaRPr lang="de-DE"/>
          </a:p>
        </p:txBody>
      </p:sp>
    </p:spTree>
    <p:extLst>
      <p:ext uri="{BB962C8B-B14F-4D97-AF65-F5344CB8AC3E}">
        <p14:creationId xmlns:p14="http://schemas.microsoft.com/office/powerpoint/2010/main" val="226708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6E41B-52B0-4F1E-AD0A-3938E1C1D49F}" type="datetimeFigureOut">
              <a:rPr lang="de-DE" smtClean="0"/>
              <a:t>24.10.2024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25A4-6DAF-487F-8A50-728D01FB9B47}" type="slidenum">
              <a:rPr lang="de-DE" smtClean="0"/>
              <a:t>‹#›</a:t>
            </a:fld>
            <a:endParaRPr lang="de-DE"/>
          </a:p>
        </p:txBody>
      </p:sp>
    </p:spTree>
    <p:extLst>
      <p:ext uri="{BB962C8B-B14F-4D97-AF65-F5344CB8AC3E}">
        <p14:creationId xmlns:p14="http://schemas.microsoft.com/office/powerpoint/2010/main" val="3130681772"/>
      </p:ext>
    </p:extLst>
  </p:cSld>
  <p:clrMap bg1="lt1" tx1="dk1" bg2="lt2" tx2="dk2" accent1="accent1" accent2="accent2" accent3="accent3" accent4="accent4" accent5="accent5" accent6="accent6" hlink="hlink" folHlink="folHlink"/>
  <p:notesStyle>
    <a:lvl1pPr marL="0" algn="l" defTabSz="914446" rtl="0" eaLnBrk="1" latinLnBrk="0" hangingPunct="1">
      <a:defRPr sz="1200" kern="1200">
        <a:solidFill>
          <a:schemeClr val="tx1"/>
        </a:solidFill>
        <a:latin typeface="+mn-lt"/>
        <a:ea typeface="+mn-ea"/>
        <a:cs typeface="+mn-cs"/>
      </a:defRPr>
    </a:lvl1pPr>
    <a:lvl2pPr marL="457223" algn="l" defTabSz="914446" rtl="0" eaLnBrk="1" latinLnBrk="0" hangingPunct="1">
      <a:defRPr sz="1200" kern="1200">
        <a:solidFill>
          <a:schemeClr val="tx1"/>
        </a:solidFill>
        <a:latin typeface="+mn-lt"/>
        <a:ea typeface="+mn-ea"/>
        <a:cs typeface="+mn-cs"/>
      </a:defRPr>
    </a:lvl2pPr>
    <a:lvl3pPr marL="914446" algn="l" defTabSz="914446" rtl="0" eaLnBrk="1" latinLnBrk="0" hangingPunct="1">
      <a:defRPr sz="1200" kern="1200">
        <a:solidFill>
          <a:schemeClr val="tx1"/>
        </a:solidFill>
        <a:latin typeface="+mn-lt"/>
        <a:ea typeface="+mn-ea"/>
        <a:cs typeface="+mn-cs"/>
      </a:defRPr>
    </a:lvl3pPr>
    <a:lvl4pPr marL="1371669" algn="l" defTabSz="914446" rtl="0" eaLnBrk="1" latinLnBrk="0" hangingPunct="1">
      <a:defRPr sz="1200" kern="1200">
        <a:solidFill>
          <a:schemeClr val="tx1"/>
        </a:solidFill>
        <a:latin typeface="+mn-lt"/>
        <a:ea typeface="+mn-ea"/>
        <a:cs typeface="+mn-cs"/>
      </a:defRPr>
    </a:lvl4pPr>
    <a:lvl5pPr marL="1828891" algn="l" defTabSz="914446" rtl="0" eaLnBrk="1" latinLnBrk="0" hangingPunct="1">
      <a:defRPr sz="1200" kern="1200">
        <a:solidFill>
          <a:schemeClr val="tx1"/>
        </a:solidFill>
        <a:latin typeface="+mn-lt"/>
        <a:ea typeface="+mn-ea"/>
        <a:cs typeface="+mn-cs"/>
      </a:defRPr>
    </a:lvl5pPr>
    <a:lvl6pPr marL="2286114" algn="l" defTabSz="914446" rtl="0" eaLnBrk="1" latinLnBrk="0" hangingPunct="1">
      <a:defRPr sz="1200" kern="1200">
        <a:solidFill>
          <a:schemeClr val="tx1"/>
        </a:solidFill>
        <a:latin typeface="+mn-lt"/>
        <a:ea typeface="+mn-ea"/>
        <a:cs typeface="+mn-cs"/>
      </a:defRPr>
    </a:lvl6pPr>
    <a:lvl7pPr marL="2743337" algn="l" defTabSz="914446" rtl="0" eaLnBrk="1" latinLnBrk="0" hangingPunct="1">
      <a:defRPr sz="1200" kern="1200">
        <a:solidFill>
          <a:schemeClr val="tx1"/>
        </a:solidFill>
        <a:latin typeface="+mn-lt"/>
        <a:ea typeface="+mn-ea"/>
        <a:cs typeface="+mn-cs"/>
      </a:defRPr>
    </a:lvl7pPr>
    <a:lvl8pPr marL="3200560" algn="l" defTabSz="914446" rtl="0" eaLnBrk="1" latinLnBrk="0" hangingPunct="1">
      <a:defRPr sz="1200" kern="1200">
        <a:solidFill>
          <a:schemeClr val="tx1"/>
        </a:solidFill>
        <a:latin typeface="+mn-lt"/>
        <a:ea typeface="+mn-ea"/>
        <a:cs typeface="+mn-cs"/>
      </a:defRPr>
    </a:lvl8pPr>
    <a:lvl9pPr marL="3657783" algn="l" defTabSz="91444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52.xml"/><Relationship Id="rId7" Type="http://schemas.openxmlformats.org/officeDocument/2006/relationships/image" Target="../media/image4.png"/><Relationship Id="rId2" Type="http://schemas.openxmlformats.org/officeDocument/2006/relationships/tags" Target="../tags/tag51.xml"/><Relationship Id="rId1" Type="http://schemas.openxmlformats.org/officeDocument/2006/relationships/vmlDrawing" Target="../drawings/vmlDrawing11.v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54.xml"/><Relationship Id="rId7" Type="http://schemas.openxmlformats.org/officeDocument/2006/relationships/image" Target="../media/image4.png"/><Relationship Id="rId2" Type="http://schemas.openxmlformats.org/officeDocument/2006/relationships/tags" Target="../tags/tag53.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13.vml"/><Relationship Id="rId6" Type="http://schemas.openxmlformats.org/officeDocument/2006/relationships/image" Target="../media/image7.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8.xml"/><Relationship Id="rId7" Type="http://schemas.openxmlformats.org/officeDocument/2006/relationships/image" Target="../media/image7.emf"/><Relationship Id="rId2" Type="http://schemas.openxmlformats.org/officeDocument/2006/relationships/tags" Target="../tags/tag57.xml"/><Relationship Id="rId1" Type="http://schemas.openxmlformats.org/officeDocument/2006/relationships/vmlDrawing" Target="../drawings/vmlDrawing14.vml"/><Relationship Id="rId6" Type="http://schemas.openxmlformats.org/officeDocument/2006/relationships/oleObject" Target="../embeddings/oleObject5.bin"/><Relationship Id="rId5" Type="http://schemas.openxmlformats.org/officeDocument/2006/relationships/image" Target="../media/image6.jpeg"/><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0.xml"/><Relationship Id="rId7" Type="http://schemas.openxmlformats.org/officeDocument/2006/relationships/image" Target="../media/image7.emf"/><Relationship Id="rId2" Type="http://schemas.openxmlformats.org/officeDocument/2006/relationships/tags" Target="../tags/tag59.xml"/><Relationship Id="rId1" Type="http://schemas.openxmlformats.org/officeDocument/2006/relationships/vmlDrawing" Target="../drawings/vmlDrawing15.vml"/><Relationship Id="rId6" Type="http://schemas.openxmlformats.org/officeDocument/2006/relationships/oleObject" Target="../embeddings/oleObject12.bin"/><Relationship Id="rId5" Type="http://schemas.openxmlformats.org/officeDocument/2006/relationships/image" Target="../media/image3.jpeg"/><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62.xml"/><Relationship Id="rId7" Type="http://schemas.openxmlformats.org/officeDocument/2006/relationships/image" Target="../media/image4.png"/><Relationship Id="rId2" Type="http://schemas.openxmlformats.org/officeDocument/2006/relationships/tags" Target="../tags/tag61.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4.bin"/><Relationship Id="rId10" Type="http://schemas.openxmlformats.org/officeDocument/2006/relationships/image" Target="../media/image8.png"/><Relationship Id="rId4" Type="http://schemas.openxmlformats.org/officeDocument/2006/relationships/slideMaster" Target="../slideMasters/slideMaster1.xml"/><Relationship Id="rId9"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4.xml"/><Relationship Id="rId7" Type="http://schemas.openxmlformats.org/officeDocument/2006/relationships/image" Target="../media/image2.emf"/><Relationship Id="rId2" Type="http://schemas.openxmlformats.org/officeDocument/2006/relationships/tags" Target="../tags/tag63.xml"/><Relationship Id="rId1" Type="http://schemas.openxmlformats.org/officeDocument/2006/relationships/vmlDrawing" Target="../drawings/vmlDrawing17.vml"/><Relationship Id="rId6" Type="http://schemas.openxmlformats.org/officeDocument/2006/relationships/oleObject" Target="../embeddings/oleObject4.bin"/><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slideMaster" Target="../slideMasters/slideMaster1.xml"/><Relationship Id="rId9"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66.xml"/><Relationship Id="rId7" Type="http://schemas.openxmlformats.org/officeDocument/2006/relationships/image" Target="../media/image4.png"/><Relationship Id="rId2" Type="http://schemas.openxmlformats.org/officeDocument/2006/relationships/tags" Target="../tags/tag65.xml"/><Relationship Id="rId1" Type="http://schemas.openxmlformats.org/officeDocument/2006/relationships/vmlDrawing" Target="../drawings/vmlDrawing18.vml"/><Relationship Id="rId6" Type="http://schemas.openxmlformats.org/officeDocument/2006/relationships/image" Target="../media/image7.emf"/><Relationship Id="rId5" Type="http://schemas.openxmlformats.org/officeDocument/2006/relationships/oleObject" Target="../embeddings/oleObject13.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19.vml"/><Relationship Id="rId6" Type="http://schemas.openxmlformats.org/officeDocument/2006/relationships/image" Target="../media/image7.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20.vml"/><Relationship Id="rId6" Type="http://schemas.openxmlformats.org/officeDocument/2006/relationships/image" Target="../media/image7.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6.xml"/><Relationship Id="rId7" Type="http://schemas.openxmlformats.org/officeDocument/2006/relationships/image" Target="../media/image3.jpeg"/><Relationship Id="rId2" Type="http://schemas.openxmlformats.org/officeDocument/2006/relationships/tags" Target="../tags/tag35.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2.xml"/><Relationship Id="rId7" Type="http://schemas.openxmlformats.org/officeDocument/2006/relationships/image" Target="../media/image7.emf"/><Relationship Id="rId2" Type="http://schemas.openxmlformats.org/officeDocument/2006/relationships/tags" Target="../tags/tag71.xml"/><Relationship Id="rId1" Type="http://schemas.openxmlformats.org/officeDocument/2006/relationships/vmlDrawing" Target="../drawings/vmlDrawing21.vml"/><Relationship Id="rId6" Type="http://schemas.openxmlformats.org/officeDocument/2006/relationships/oleObject" Target="../embeddings/oleObject16.bin"/><Relationship Id="rId5" Type="http://schemas.openxmlformats.org/officeDocument/2006/relationships/image" Target="../media/image9.png"/><Relationship Id="rId4" Type="http://schemas.openxmlformats.org/officeDocument/2006/relationships/slideMaster" Target="../slideMasters/slideMaster1.xml"/><Relationship Id="rId9"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4.xml"/><Relationship Id="rId7" Type="http://schemas.openxmlformats.org/officeDocument/2006/relationships/image" Target="../media/image7.emf"/><Relationship Id="rId2" Type="http://schemas.openxmlformats.org/officeDocument/2006/relationships/tags" Target="../tags/tag73.xml"/><Relationship Id="rId1" Type="http://schemas.openxmlformats.org/officeDocument/2006/relationships/vmlDrawing" Target="../drawings/vmlDrawing22.vml"/><Relationship Id="rId6" Type="http://schemas.openxmlformats.org/officeDocument/2006/relationships/oleObject" Target="../embeddings/oleObject17.bin"/><Relationship Id="rId5" Type="http://schemas.openxmlformats.org/officeDocument/2006/relationships/image" Target="../media/image10.png"/><Relationship Id="rId4" Type="http://schemas.openxmlformats.org/officeDocument/2006/relationships/slideMaster" Target="../slideMasters/slideMaster1.xml"/><Relationship Id="rId9"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76.xml"/><Relationship Id="rId7" Type="http://schemas.openxmlformats.org/officeDocument/2006/relationships/image" Target="../media/image4.png"/><Relationship Id="rId2" Type="http://schemas.openxmlformats.org/officeDocument/2006/relationships/tags" Target="../tags/tag75.xml"/><Relationship Id="rId1" Type="http://schemas.openxmlformats.org/officeDocument/2006/relationships/vmlDrawing" Target="../drawings/vmlDrawing23.vml"/><Relationship Id="rId6" Type="http://schemas.openxmlformats.org/officeDocument/2006/relationships/image" Target="../media/image7.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78.xml"/><Relationship Id="rId7" Type="http://schemas.openxmlformats.org/officeDocument/2006/relationships/image" Target="../media/image4.png"/><Relationship Id="rId2" Type="http://schemas.openxmlformats.org/officeDocument/2006/relationships/tags" Target="../tags/tag77.xml"/><Relationship Id="rId1" Type="http://schemas.openxmlformats.org/officeDocument/2006/relationships/vmlDrawing" Target="../drawings/vmlDrawing24.vml"/><Relationship Id="rId6" Type="http://schemas.openxmlformats.org/officeDocument/2006/relationships/image" Target="../media/image7.emf"/><Relationship Id="rId5" Type="http://schemas.openxmlformats.org/officeDocument/2006/relationships/oleObject" Target="../embeddings/oleObject19.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vmlDrawing" Target="../drawings/vmlDrawing25.vml"/><Relationship Id="rId5" Type="http://schemas.openxmlformats.org/officeDocument/2006/relationships/image" Target="../media/image11.emf"/><Relationship Id="rId4" Type="http://schemas.openxmlformats.org/officeDocument/2006/relationships/oleObject" Target="../embeddings/oleObject20.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38.xml"/><Relationship Id="rId7" Type="http://schemas.openxmlformats.org/officeDocument/2006/relationships/image" Target="../media/image4.png"/><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0.xml"/><Relationship Id="rId7" Type="http://schemas.openxmlformats.org/officeDocument/2006/relationships/image" Target="../media/image2.emf"/><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image" Target="../media/image6.jpeg"/><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2.xml"/><Relationship Id="rId7" Type="http://schemas.openxmlformats.org/officeDocument/2006/relationships/image" Target="../media/image2.emf"/><Relationship Id="rId2" Type="http://schemas.openxmlformats.org/officeDocument/2006/relationships/tags" Target="../tags/tag41.xml"/><Relationship Id="rId1" Type="http://schemas.openxmlformats.org/officeDocument/2006/relationships/vmlDrawing" Target="../drawings/vmlDrawing6.vml"/><Relationship Id="rId6" Type="http://schemas.openxmlformats.org/officeDocument/2006/relationships/oleObject" Target="../embeddings/oleObject4.bin"/><Relationship Id="rId5" Type="http://schemas.openxmlformats.org/officeDocument/2006/relationships/image" Target="../media/image6.jpeg"/><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4.xml"/><Relationship Id="rId7" Type="http://schemas.openxmlformats.org/officeDocument/2006/relationships/image" Target="../media/image7.emf"/><Relationship Id="rId2" Type="http://schemas.openxmlformats.org/officeDocument/2006/relationships/tags" Target="../tags/tag43.xml"/><Relationship Id="rId1" Type="http://schemas.openxmlformats.org/officeDocument/2006/relationships/vmlDrawing" Target="../drawings/vmlDrawing7.vml"/><Relationship Id="rId6" Type="http://schemas.openxmlformats.org/officeDocument/2006/relationships/oleObject" Target="../embeddings/oleObject5.bin"/><Relationship Id="rId5" Type="http://schemas.openxmlformats.org/officeDocument/2006/relationships/image" Target="../media/image6.jpeg"/><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48.xml"/><Relationship Id="rId7" Type="http://schemas.openxmlformats.org/officeDocument/2006/relationships/image" Target="../media/image4.png"/><Relationship Id="rId2" Type="http://schemas.openxmlformats.org/officeDocument/2006/relationships/tags" Target="../tags/tag47.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50.xml"/><Relationship Id="rId7" Type="http://schemas.openxmlformats.org/officeDocument/2006/relationships/image" Target="../media/image4.png"/><Relationship Id="rId2" Type="http://schemas.openxmlformats.org/officeDocument/2006/relationships/tags" Target="../tags/tag49.xml"/><Relationship Id="rId1" Type="http://schemas.openxmlformats.org/officeDocument/2006/relationships/vmlDrawing" Target="../drawings/vmlDrawing10.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004B75"/>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08912060"/>
              </p:ext>
            </p:extLst>
          </p:nvPr>
        </p:nvGraphicFramePr>
        <p:xfrm>
          <a:off x="2121" y="1591"/>
          <a:ext cx="2116" cy="1587"/>
        </p:xfrm>
        <a:graphic>
          <a:graphicData uri="http://schemas.openxmlformats.org/presentationml/2006/ole">
            <mc:AlternateContent xmlns:mc="http://schemas.openxmlformats.org/markup-compatibility/2006">
              <mc:Choice xmlns:v="urn:schemas-microsoft-com:vml" Requires="v">
                <p:oleObj spid="_x0000_s2070" name="think-cell Slide" r:id="rId5" imgW="493" imgH="493" progId="TCLayout.ActiveDocument.1">
                  <p:embed/>
                </p:oleObj>
              </mc:Choice>
              <mc:Fallback>
                <p:oleObj name="think-cell Slide" r:id="rId5" imgW="493" imgH="493" progId="TCLayout.ActiveDocument.1">
                  <p:embed/>
                  <p:pic>
                    <p:nvPicPr>
                      <p:cNvPr id="2" name="Object 1" hidden="1"/>
                      <p:cNvPicPr/>
                      <p:nvPr/>
                    </p:nvPicPr>
                    <p:blipFill>
                      <a:blip r:embed="rId6"/>
                      <a:stretch>
                        <a:fillRect/>
                      </a:stretch>
                    </p:blipFill>
                    <p:spPr>
                      <a:xfrm>
                        <a:off x="2121"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460B56F-C52D-4532-B51C-784D0C9D3198}"/>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867"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Document type" hidden="1"/>
          <p:cNvSpPr txBox="1">
            <a:spLocks noChangeArrowheads="1"/>
          </p:cNvSpPr>
          <p:nvPr/>
        </p:nvSpPr>
        <p:spPr bwMode="gray">
          <a:xfrm>
            <a:off x="1300763" y="5469716"/>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Dokument</a:t>
            </a:r>
          </a:p>
        </p:txBody>
      </p:sp>
      <p:sp>
        <p:nvSpPr>
          <p:cNvPr id="10" name="Date" hidden="1"/>
          <p:cNvSpPr txBox="1">
            <a:spLocks noChangeArrowheads="1"/>
          </p:cNvSpPr>
          <p:nvPr/>
        </p:nvSpPr>
        <p:spPr bwMode="gray">
          <a:xfrm>
            <a:off x="1300763" y="5769390"/>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Ort, Datum</a:t>
            </a:r>
          </a:p>
        </p:txBody>
      </p:sp>
      <p:sp>
        <p:nvSpPr>
          <p:cNvPr id="4" name="Titel 3"/>
          <p:cNvSpPr>
            <a:spLocks noGrp="1"/>
          </p:cNvSpPr>
          <p:nvPr>
            <p:ph type="title" hasCustomPrompt="1"/>
          </p:nvPr>
        </p:nvSpPr>
        <p:spPr>
          <a:xfrm>
            <a:off x="828000" y="4042831"/>
            <a:ext cx="10402159" cy="1191604"/>
          </a:xfrm>
          <a:prstGeom prst="rect">
            <a:avLst/>
          </a:prstGeom>
        </p:spPr>
        <p:txBody>
          <a:bodyPr vert="horz" lIns="90000" tIns="46800" rIns="90000" bIns="46800" anchor="b"/>
          <a:lstStyle>
            <a:lvl1pPr algn="l" defTabSz="914400" rtl="0" eaLnBrk="1" fontAlgn="auto" latinLnBrk="0" hangingPunct="1">
              <a:lnSpc>
                <a:spcPct val="90000"/>
              </a:lnSpc>
              <a:spcBef>
                <a:spcPct val="0"/>
              </a:spcBef>
              <a:spcAft>
                <a:spcPts val="0"/>
              </a:spcAft>
              <a:buNone/>
              <a:defRPr lang="de-DE" sz="4000" b="1" kern="1200" dirty="0">
                <a:solidFill>
                  <a:schemeClr val="bg1"/>
                </a:solidFill>
                <a:latin typeface="+mn-lt"/>
                <a:ea typeface="+mj-ea"/>
                <a:cs typeface="+mj-cs"/>
              </a:defRPr>
            </a:lvl1pPr>
          </a:lstStyle>
          <a:p>
            <a:pPr fontAlgn="auto">
              <a:spcAft>
                <a:spcPts val="0"/>
              </a:spcAft>
            </a:pPr>
            <a:r>
              <a:rPr lang="de-DE" sz="4000" b="1">
                <a:solidFill>
                  <a:schemeClr val="bg1"/>
                </a:solidFill>
                <a:latin typeface="BundesSans Bold" panose="020B0002030500000203" pitchFamily="34" charset="0"/>
              </a:rPr>
              <a:t>Titelfolie mit Bild und Text</a:t>
            </a:r>
            <a:br>
              <a:rPr lang="de-DE" sz="4000" b="1">
                <a:solidFill>
                  <a:schemeClr val="bg1"/>
                </a:solidFill>
                <a:latin typeface="BundesSans Bold" panose="020B0002030500000203" pitchFamily="34" charset="0"/>
              </a:rPr>
            </a:br>
            <a:r>
              <a:rPr lang="de-DE" sz="4000" b="1">
                <a:solidFill>
                  <a:schemeClr val="bg1"/>
                </a:solidFill>
                <a:latin typeface="BundesSans Bold" panose="020B0002030500000203" pitchFamily="34" charset="0"/>
              </a:rPr>
              <a:t>mit Umbruch in zwei Zeilen </a:t>
            </a:r>
          </a:p>
        </p:txBody>
      </p:sp>
      <p:sp>
        <p:nvSpPr>
          <p:cNvPr id="19" name="Rectangle 1027"/>
          <p:cNvSpPr>
            <a:spLocks noGrp="1" noChangeArrowheads="1"/>
          </p:cNvSpPr>
          <p:nvPr>
            <p:ph type="subTitle" idx="1" hasCustomPrompt="1"/>
          </p:nvPr>
        </p:nvSpPr>
        <p:spPr bwMode="gray">
          <a:xfrm>
            <a:off x="828000" y="5273497"/>
            <a:ext cx="10402159" cy="433068"/>
          </a:xfrm>
          <a:prstGeom prst="rect">
            <a:avLst/>
          </a:prstGeom>
        </p:spPr>
        <p:txBody>
          <a:bodyPr wrap="square" lIns="90000" tIns="46800" rIns="90000" bIns="46800">
            <a:spAutoFit/>
          </a:bodyPr>
          <a:lstStyle>
            <a:lvl1pPr>
              <a:defRPr sz="2200" baseline="0">
                <a:solidFill>
                  <a:schemeClr val="bg1"/>
                </a:solidFill>
                <a:latin typeface="+mn-lt"/>
                <a:ea typeface="+mj-ea"/>
              </a:defRPr>
            </a:lvl1pPr>
          </a:lstStyle>
          <a:p>
            <a:r>
              <a:rPr lang="de-DE">
                <a:solidFill>
                  <a:schemeClr val="bg1"/>
                </a:solidFill>
                <a:latin typeface="BundesSans Regular" panose="020B0002030500000203" pitchFamily="34" charset="0"/>
              </a:rPr>
              <a:t>Untertitel der Präsentation</a:t>
            </a:r>
          </a:p>
        </p:txBody>
      </p:sp>
    </p:spTree>
    <p:extLst>
      <p:ext uri="{BB962C8B-B14F-4D97-AF65-F5344CB8AC3E}">
        <p14:creationId xmlns:p14="http://schemas.microsoft.com/office/powerpoint/2010/main" val="20156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halt Logo mit Bild/Fläche - blau">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F53BBD-34DD-BA4A-B867-151CFF5327A0}"/>
              </a:ext>
            </a:extLst>
          </p:cNvPr>
          <p:cNvSpPr/>
          <p:nvPr userDrawn="1"/>
        </p:nvSpPr>
        <p:spPr>
          <a:xfrm>
            <a:off x="8137764" y="0"/>
            <a:ext cx="405582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latin typeface="BundesSans Office" panose="020B0002030500000203" pitchFamily="34" charset="0"/>
            </a:endParaRPr>
          </a:p>
        </p:txBody>
      </p:sp>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extLst>
              <p:ext uri="{D42A27DB-BD31-4B8C-83A1-F6EECF244321}">
                <p14:modId xmlns:p14="http://schemas.microsoft.com/office/powerpoint/2010/main" val="3599882342"/>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1286"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Bildplatzhalter 8">
            <a:extLst>
              <a:ext uri="{FF2B5EF4-FFF2-40B4-BE49-F238E27FC236}">
                <a16:creationId xmlns:a16="http://schemas.microsoft.com/office/drawing/2014/main" id="{BF39F208-894E-C748-8FD0-23EDDC19C11D}"/>
              </a:ext>
            </a:extLst>
          </p:cNvPr>
          <p:cNvSpPr>
            <a:spLocks noGrp="1"/>
          </p:cNvSpPr>
          <p:nvPr>
            <p:ph type="pic" sz="quarter" idx="11"/>
          </p:nvPr>
        </p:nvSpPr>
        <p:spPr>
          <a:xfrm>
            <a:off x="6980400" y="507600"/>
            <a:ext cx="4690800" cy="5842800"/>
          </a:xfrm>
          <a:effectLst/>
        </p:spPr>
        <p:txBody>
          <a:bodyPr/>
          <a:lstStyle/>
          <a:p>
            <a:r>
              <a:rPr lang="de-DE"/>
              <a:t>Bild durch Klicken auf Symbol hinzufügen</a:t>
            </a:r>
          </a:p>
        </p:txBody>
      </p:sp>
      <p:sp>
        <p:nvSpPr>
          <p:cNvPr id="11" name="Slide Number Placeholder 3">
            <a:extLst>
              <a:ext uri="{FF2B5EF4-FFF2-40B4-BE49-F238E27FC236}">
                <a16:creationId xmlns:a16="http://schemas.microsoft.com/office/drawing/2014/main" id="{09CAAD85-6D29-6E44-A335-1D62DDDE4D18}"/>
              </a:ext>
            </a:extLst>
          </p:cNvPr>
          <p:cNvSpPr>
            <a:spLocks noGrp="1"/>
          </p:cNvSpPr>
          <p:nvPr>
            <p:ph type="sldNum" sz="quarter" idx="12"/>
          </p:nvPr>
        </p:nvSpPr>
        <p:spPr>
          <a:xfrm>
            <a:off x="10922000" y="6521450"/>
            <a:ext cx="433388" cy="200025"/>
          </a:xfrm>
          <a:prstGeom prst="rect">
            <a:avLst/>
          </a:prstGeom>
        </p:spPr>
        <p:txBody>
          <a:bodyPr anchor="b" anchorCtr="0"/>
          <a:lstStyle>
            <a:lvl1pPr algn="r">
              <a:defRPr sz="800">
                <a:solidFill>
                  <a:schemeClr val="bg1"/>
                </a:solidFill>
                <a:latin typeface="BundesSans Office" panose="020B0002030500000203" pitchFamily="34" charset="0"/>
              </a:defRPr>
            </a:lvl1pPr>
          </a:lstStyle>
          <a:p>
            <a:fld id="{842B151A-F087-6547-A755-6A3FC472D0B5}" type="slidenum">
              <a:rPr lang="aa-ET" smtClean="0"/>
              <a:pPr/>
              <a:t>‹#›</a:t>
            </a:fld>
            <a:endParaRPr lang="aa-ET"/>
          </a:p>
        </p:txBody>
      </p:sp>
      <p:sp>
        <p:nvSpPr>
          <p:cNvPr id="14" name="Textplatzhalter 7">
            <a:extLst>
              <a:ext uri="{FF2B5EF4-FFF2-40B4-BE49-F238E27FC236}">
                <a16:creationId xmlns:a16="http://schemas.microsoft.com/office/drawing/2014/main" id="{52B35EE8-8345-4E0F-9077-0BEA2C5C06B2}"/>
              </a:ext>
            </a:extLst>
          </p:cNvPr>
          <p:cNvSpPr>
            <a:spLocks noGrp="1"/>
          </p:cNvSpPr>
          <p:nvPr>
            <p:ph type="body" sz="quarter" idx="14"/>
          </p:nvPr>
        </p:nvSpPr>
        <p:spPr>
          <a:xfrm>
            <a:off x="623888" y="1915200"/>
            <a:ext cx="4522788" cy="333154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itle 14">
            <a:extLst>
              <a:ext uri="{FF2B5EF4-FFF2-40B4-BE49-F238E27FC236}">
                <a16:creationId xmlns:a16="http://schemas.microsoft.com/office/drawing/2014/main" id="{23605278-B985-4829-AC6B-1ACA1D70D7B0}"/>
              </a:ext>
            </a:extLst>
          </p:cNvPr>
          <p:cNvSpPr>
            <a:spLocks noGrp="1"/>
          </p:cNvSpPr>
          <p:nvPr>
            <p:ph type="title" hasCustomPrompt="1"/>
          </p:nvPr>
        </p:nvSpPr>
        <p:spPr>
          <a:xfrm>
            <a:off x="622800" y="813598"/>
            <a:ext cx="10947600" cy="648000"/>
          </a:xfrm>
          <a:prstGeom prst="rect">
            <a:avLst/>
          </a:prstGeom>
        </p:spPr>
        <p:txBody>
          <a:bodyPr vert="horz" lIns="0">
            <a:noAutofit/>
          </a:bodyPr>
          <a:lstStyle>
            <a:lvl1pPr>
              <a:defRPr sz="2000">
                <a:solidFill>
                  <a:schemeClr val="tx1"/>
                </a:solidFill>
              </a:defRPr>
            </a:lvl1pPr>
          </a:lstStyle>
          <a:p>
            <a:r>
              <a:rPr lang="de-DE" noProof="0"/>
              <a:t>Layout: Inhalt mit Bild/Fläche (blau)</a:t>
            </a:r>
          </a:p>
        </p:txBody>
      </p:sp>
      <p:pic>
        <p:nvPicPr>
          <p:cNvPr id="5" name="Picture 8">
            <a:extLst>
              <a:ext uri="{FF2B5EF4-FFF2-40B4-BE49-F238E27FC236}">
                <a16:creationId xmlns:a16="http://schemas.microsoft.com/office/drawing/2014/main" id="{6D3A9C13-3CDF-EF72-EA9A-87C5AB392E33}"/>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631283" y="6165304"/>
            <a:ext cx="952696" cy="589764"/>
          </a:xfrm>
          <a:prstGeom prst="rect">
            <a:avLst/>
          </a:prstGeom>
        </p:spPr>
      </p:pic>
      <p:sp>
        <p:nvSpPr>
          <p:cNvPr id="2" name="TextBox 1">
            <a:extLst>
              <a:ext uri="{FF2B5EF4-FFF2-40B4-BE49-F238E27FC236}">
                <a16:creationId xmlns:a16="http://schemas.microsoft.com/office/drawing/2014/main" id="{4DF0AF53-6660-9A26-86C7-0569D688EE40}"/>
              </a:ext>
            </a:extLst>
          </p:cNvPr>
          <p:cNvSpPr txBox="1"/>
          <p:nvPr userDrawn="1"/>
        </p:nvSpPr>
        <p:spPr bwMode="gray">
          <a:xfrm>
            <a:off x="2942704" y="6287104"/>
            <a:ext cx="4090194" cy="3102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448" numCol="1" rtlCol="0" anchor="t" anchorCtr="0" compatLnSpc="1">
            <a:prstTxWarp prst="textNoShape">
              <a:avLst/>
            </a:prstTxWarp>
            <a:spAutoFit/>
          </a:bodyPr>
          <a:lstStyle/>
          <a:p>
            <a:pPr marL="0" indent="0" algn="l">
              <a:buNone/>
            </a:pPr>
            <a:r>
              <a:rPr lang="de-DE" sz="1000" b="0" dirty="0">
                <a:latin typeface="BundesSerif Office" panose="02050002050300000203" pitchFamily="18" charset="0"/>
              </a:rPr>
              <a:t>Die Bundesakademie ist die zentrale Fortbildungseinrichtung des Bundes und schafft die Voraussetzung für eine agile, nachhaltige Verwaltung. </a:t>
            </a:r>
          </a:p>
        </p:txBody>
      </p:sp>
      <p:pic>
        <p:nvPicPr>
          <p:cNvPr id="12" name="Picture 1">
            <a:extLst>
              <a:ext uri="{FF2B5EF4-FFF2-40B4-BE49-F238E27FC236}">
                <a16:creationId xmlns:a16="http://schemas.microsoft.com/office/drawing/2014/main" id="{A9D359B8-E57B-4641-BFB7-B716C1947D7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50964" y="6142192"/>
            <a:ext cx="1323394" cy="556171"/>
          </a:xfrm>
          <a:prstGeom prst="rect">
            <a:avLst/>
          </a:prstGeom>
        </p:spPr>
      </p:pic>
    </p:spTree>
    <p:extLst>
      <p:ext uri="{BB962C8B-B14F-4D97-AF65-F5344CB8AC3E}">
        <p14:creationId xmlns:p14="http://schemas.microsoft.com/office/powerpoint/2010/main" val="3218721425"/>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halt Logo mit Bild/Fläche - grau">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F53BBD-34DD-BA4A-B867-151CFF5327A0}"/>
              </a:ext>
            </a:extLst>
          </p:cNvPr>
          <p:cNvSpPr/>
          <p:nvPr userDrawn="1"/>
        </p:nvSpPr>
        <p:spPr>
          <a:xfrm>
            <a:off x="8137764" y="0"/>
            <a:ext cx="4055824"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latin typeface="BundesSans Office" panose="020B0002030500000203" pitchFamily="34" charset="0"/>
            </a:endParaRPr>
          </a:p>
        </p:txBody>
      </p:sp>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extLst>
              <p:ext uri="{D42A27DB-BD31-4B8C-83A1-F6EECF244321}">
                <p14:modId xmlns:p14="http://schemas.microsoft.com/office/powerpoint/2010/main" val="1774621588"/>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2310"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Bildplatzhalter 8">
            <a:extLst>
              <a:ext uri="{FF2B5EF4-FFF2-40B4-BE49-F238E27FC236}">
                <a16:creationId xmlns:a16="http://schemas.microsoft.com/office/drawing/2014/main" id="{BF39F208-894E-C748-8FD0-23EDDC19C11D}"/>
              </a:ext>
            </a:extLst>
          </p:cNvPr>
          <p:cNvSpPr>
            <a:spLocks noGrp="1"/>
          </p:cNvSpPr>
          <p:nvPr>
            <p:ph type="pic" sz="quarter" idx="11"/>
          </p:nvPr>
        </p:nvSpPr>
        <p:spPr>
          <a:xfrm>
            <a:off x="6980400" y="507600"/>
            <a:ext cx="4690800" cy="5842800"/>
          </a:xfrm>
          <a:effectLst/>
        </p:spPr>
        <p:txBody>
          <a:bodyPr/>
          <a:lstStyle/>
          <a:p>
            <a:r>
              <a:rPr lang="de-DE"/>
              <a:t>Bild durch Klicken auf Symbol hinzufügen</a:t>
            </a:r>
          </a:p>
        </p:txBody>
      </p:sp>
      <p:sp>
        <p:nvSpPr>
          <p:cNvPr id="11" name="Slide Number Placeholder 3">
            <a:extLst>
              <a:ext uri="{FF2B5EF4-FFF2-40B4-BE49-F238E27FC236}">
                <a16:creationId xmlns:a16="http://schemas.microsoft.com/office/drawing/2014/main" id="{09CAAD85-6D29-6E44-A335-1D62DDDE4D18}"/>
              </a:ext>
            </a:extLst>
          </p:cNvPr>
          <p:cNvSpPr>
            <a:spLocks noGrp="1"/>
          </p:cNvSpPr>
          <p:nvPr>
            <p:ph type="sldNum" sz="quarter" idx="12"/>
          </p:nvPr>
        </p:nvSpPr>
        <p:spPr>
          <a:xfrm>
            <a:off x="10922000" y="6521450"/>
            <a:ext cx="433388" cy="200025"/>
          </a:xfrm>
          <a:prstGeom prst="rect">
            <a:avLst/>
          </a:prstGeom>
        </p:spPr>
        <p:txBody>
          <a:bodyPr anchor="b" anchorCtr="0"/>
          <a:lstStyle>
            <a:lvl1pPr algn="r">
              <a:defRPr sz="800">
                <a:solidFill>
                  <a:schemeClr val="bg1"/>
                </a:solidFill>
                <a:latin typeface="BundesSans Office" panose="020B0002030500000203" pitchFamily="34" charset="0"/>
              </a:defRPr>
            </a:lvl1pPr>
          </a:lstStyle>
          <a:p>
            <a:fld id="{842B151A-F087-6547-A755-6A3FC472D0B5}" type="slidenum">
              <a:rPr lang="aa-ET" smtClean="0"/>
              <a:pPr/>
              <a:t>‹#›</a:t>
            </a:fld>
            <a:endParaRPr lang="aa-ET"/>
          </a:p>
        </p:txBody>
      </p:sp>
      <p:sp>
        <p:nvSpPr>
          <p:cNvPr id="14" name="Textplatzhalter 7">
            <a:extLst>
              <a:ext uri="{FF2B5EF4-FFF2-40B4-BE49-F238E27FC236}">
                <a16:creationId xmlns:a16="http://schemas.microsoft.com/office/drawing/2014/main" id="{621896E5-4CA2-4BCF-990E-C8D711D3210A}"/>
              </a:ext>
            </a:extLst>
          </p:cNvPr>
          <p:cNvSpPr>
            <a:spLocks noGrp="1"/>
          </p:cNvSpPr>
          <p:nvPr>
            <p:ph type="body" sz="quarter" idx="14"/>
          </p:nvPr>
        </p:nvSpPr>
        <p:spPr>
          <a:xfrm>
            <a:off x="623888" y="1915200"/>
            <a:ext cx="4522788" cy="333154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itle 14">
            <a:extLst>
              <a:ext uri="{FF2B5EF4-FFF2-40B4-BE49-F238E27FC236}">
                <a16:creationId xmlns:a16="http://schemas.microsoft.com/office/drawing/2014/main" id="{04380E7D-34C6-4E50-BC5D-9BA55D9BCF7F}"/>
              </a:ext>
            </a:extLst>
          </p:cNvPr>
          <p:cNvSpPr>
            <a:spLocks noGrp="1"/>
          </p:cNvSpPr>
          <p:nvPr>
            <p:ph type="title" hasCustomPrompt="1"/>
          </p:nvPr>
        </p:nvSpPr>
        <p:spPr>
          <a:xfrm>
            <a:off x="622800" y="813598"/>
            <a:ext cx="10947600" cy="648000"/>
          </a:xfrm>
          <a:prstGeom prst="rect">
            <a:avLst/>
          </a:prstGeom>
        </p:spPr>
        <p:txBody>
          <a:bodyPr vert="horz" lIns="0">
            <a:noAutofit/>
          </a:bodyPr>
          <a:lstStyle>
            <a:lvl1pPr>
              <a:defRPr sz="2000">
                <a:solidFill>
                  <a:schemeClr val="tx1"/>
                </a:solidFill>
              </a:defRPr>
            </a:lvl1pPr>
          </a:lstStyle>
          <a:p>
            <a:r>
              <a:rPr lang="de-DE" noProof="0"/>
              <a:t>Layout: Inhalt mit Bild/Fläche (grau)</a:t>
            </a:r>
          </a:p>
        </p:txBody>
      </p:sp>
      <p:pic>
        <p:nvPicPr>
          <p:cNvPr id="5" name="Picture 8">
            <a:extLst>
              <a:ext uri="{FF2B5EF4-FFF2-40B4-BE49-F238E27FC236}">
                <a16:creationId xmlns:a16="http://schemas.microsoft.com/office/drawing/2014/main" id="{3BBE518B-40D7-5E7E-ADE9-8816236CFB00}"/>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631283" y="6165304"/>
            <a:ext cx="952696" cy="589764"/>
          </a:xfrm>
          <a:prstGeom prst="rect">
            <a:avLst/>
          </a:prstGeom>
        </p:spPr>
      </p:pic>
      <p:sp>
        <p:nvSpPr>
          <p:cNvPr id="2" name="TextBox 1">
            <a:extLst>
              <a:ext uri="{FF2B5EF4-FFF2-40B4-BE49-F238E27FC236}">
                <a16:creationId xmlns:a16="http://schemas.microsoft.com/office/drawing/2014/main" id="{0DC0C0F2-FA41-8C14-C324-86D4DEB1568F}"/>
              </a:ext>
            </a:extLst>
          </p:cNvPr>
          <p:cNvSpPr txBox="1"/>
          <p:nvPr userDrawn="1"/>
        </p:nvSpPr>
        <p:spPr bwMode="gray">
          <a:xfrm>
            <a:off x="2942704" y="6287104"/>
            <a:ext cx="4090194" cy="3102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448" numCol="1" rtlCol="0" anchor="t" anchorCtr="0" compatLnSpc="1">
            <a:prstTxWarp prst="textNoShape">
              <a:avLst/>
            </a:prstTxWarp>
            <a:spAutoFit/>
          </a:bodyPr>
          <a:lstStyle/>
          <a:p>
            <a:pPr marL="0" indent="0" algn="l">
              <a:buNone/>
            </a:pPr>
            <a:r>
              <a:rPr lang="de-DE" sz="1000" b="0" dirty="0">
                <a:latin typeface="BundesSerif Office" panose="02050002050300000203" pitchFamily="18" charset="0"/>
              </a:rPr>
              <a:t>Die Bundesakademie ist die zentrale Fortbildungseinrichtung des Bundes und schafft die Voraussetzung für eine agile, nachhaltige Verwaltung. </a:t>
            </a:r>
          </a:p>
        </p:txBody>
      </p:sp>
      <p:pic>
        <p:nvPicPr>
          <p:cNvPr id="12" name="Picture 1">
            <a:extLst>
              <a:ext uri="{FF2B5EF4-FFF2-40B4-BE49-F238E27FC236}">
                <a16:creationId xmlns:a16="http://schemas.microsoft.com/office/drawing/2014/main" id="{2933615F-63ED-4A99-BBA2-5B0ED16BBD59}"/>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50964" y="6142192"/>
            <a:ext cx="1323394" cy="556171"/>
          </a:xfrm>
          <a:prstGeom prst="rect">
            <a:avLst/>
          </a:prstGeom>
        </p:spPr>
      </p:pic>
    </p:spTree>
    <p:extLst>
      <p:ext uri="{BB962C8B-B14F-4D97-AF65-F5344CB8AC3E}">
        <p14:creationId xmlns:p14="http://schemas.microsoft.com/office/powerpoint/2010/main" val="1729549957"/>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mit Bild/Fläche - invers blau">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3334"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Bildplatzhalter 8">
            <a:extLst>
              <a:ext uri="{FF2B5EF4-FFF2-40B4-BE49-F238E27FC236}">
                <a16:creationId xmlns:a16="http://schemas.microsoft.com/office/drawing/2014/main" id="{BF39F208-894E-C748-8FD0-23EDDC19C11D}"/>
              </a:ext>
            </a:extLst>
          </p:cNvPr>
          <p:cNvSpPr>
            <a:spLocks noGrp="1"/>
          </p:cNvSpPr>
          <p:nvPr>
            <p:ph type="pic" sz="quarter" idx="11"/>
          </p:nvPr>
        </p:nvSpPr>
        <p:spPr>
          <a:xfrm>
            <a:off x="6980400" y="507600"/>
            <a:ext cx="4690800" cy="5842800"/>
          </a:xfrm>
          <a:effectLst/>
        </p:spPr>
        <p:txBody>
          <a:bodyPr/>
          <a:lstStyle/>
          <a:p>
            <a:r>
              <a:rPr lang="de-DE"/>
              <a:t>Bild durch Klicken auf Symbol hinzufügen</a:t>
            </a:r>
          </a:p>
        </p:txBody>
      </p:sp>
      <p:sp>
        <p:nvSpPr>
          <p:cNvPr id="7" name="Slide Number Placeholder 3">
            <a:extLst>
              <a:ext uri="{FF2B5EF4-FFF2-40B4-BE49-F238E27FC236}">
                <a16:creationId xmlns:a16="http://schemas.microsoft.com/office/drawing/2014/main" id="{09CAAD85-6D29-6E44-A335-1D62DDDE4D18}"/>
              </a:ext>
            </a:extLst>
          </p:cNvPr>
          <p:cNvSpPr>
            <a:spLocks noGrp="1"/>
          </p:cNvSpPr>
          <p:nvPr>
            <p:ph type="sldNum" sz="quarter" idx="12"/>
          </p:nvPr>
        </p:nvSpPr>
        <p:spPr>
          <a:xfrm>
            <a:off x="10922000" y="6521450"/>
            <a:ext cx="433388" cy="200025"/>
          </a:xfrm>
          <a:prstGeom prst="rect">
            <a:avLst/>
          </a:prstGeom>
        </p:spPr>
        <p:txBody>
          <a:bodyPr anchor="b" anchorCtr="0"/>
          <a:lstStyle>
            <a:lvl1pPr algn="r">
              <a:defRPr sz="800">
                <a:solidFill>
                  <a:schemeClr val="bg1"/>
                </a:solidFill>
                <a:latin typeface="BundesSans Office" panose="020B0002030500000203" pitchFamily="34" charset="0"/>
              </a:defRPr>
            </a:lvl1pPr>
          </a:lstStyle>
          <a:p>
            <a:fld id="{842B151A-F087-6547-A755-6A3FC472D0B5}" type="slidenum">
              <a:rPr lang="aa-ET" smtClean="0"/>
              <a:pPr/>
              <a:t>‹#›</a:t>
            </a:fld>
            <a:endParaRPr lang="aa-ET"/>
          </a:p>
        </p:txBody>
      </p:sp>
      <p:sp>
        <p:nvSpPr>
          <p:cNvPr id="14" name="Title 14">
            <a:extLst>
              <a:ext uri="{FF2B5EF4-FFF2-40B4-BE49-F238E27FC236}">
                <a16:creationId xmlns:a16="http://schemas.microsoft.com/office/drawing/2014/main" id="{5473EDEA-9FD6-4075-80F7-38562E8A4E0C}"/>
              </a:ext>
            </a:extLst>
          </p:cNvPr>
          <p:cNvSpPr>
            <a:spLocks noGrp="1"/>
          </p:cNvSpPr>
          <p:nvPr>
            <p:ph type="title" hasCustomPrompt="1"/>
          </p:nvPr>
        </p:nvSpPr>
        <p:spPr>
          <a:xfrm>
            <a:off x="622800" y="813598"/>
            <a:ext cx="10947600" cy="648000"/>
          </a:xfrm>
          <a:prstGeom prst="rect">
            <a:avLst/>
          </a:prstGeom>
        </p:spPr>
        <p:txBody>
          <a:bodyPr lIns="0">
            <a:noAutofit/>
          </a:bodyPr>
          <a:lstStyle>
            <a:lvl1pPr>
              <a:defRPr sz="2000">
                <a:solidFill>
                  <a:schemeClr val="bg1"/>
                </a:solidFill>
              </a:defRPr>
            </a:lvl1pPr>
          </a:lstStyle>
          <a:p>
            <a:r>
              <a:rPr lang="de-DE" noProof="0"/>
              <a:t>Layout: Inhalt mit Bild (invers blau)</a:t>
            </a:r>
          </a:p>
        </p:txBody>
      </p:sp>
      <p:sp>
        <p:nvSpPr>
          <p:cNvPr id="15" name="Textplatzhalter 7">
            <a:extLst>
              <a:ext uri="{FF2B5EF4-FFF2-40B4-BE49-F238E27FC236}">
                <a16:creationId xmlns:a16="http://schemas.microsoft.com/office/drawing/2014/main" id="{8022CE3E-91E2-4B5F-AD39-0EBAF59F22CF}"/>
              </a:ext>
            </a:extLst>
          </p:cNvPr>
          <p:cNvSpPr>
            <a:spLocks noGrp="1"/>
          </p:cNvSpPr>
          <p:nvPr>
            <p:ph type="body" sz="quarter" idx="14"/>
          </p:nvPr>
        </p:nvSpPr>
        <p:spPr>
          <a:xfrm>
            <a:off x="623888" y="1915200"/>
            <a:ext cx="4522788" cy="18616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0871031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Inhalt Logo 2 Spalten">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A645BA-B2CC-CA06-0EE3-A685917E705E}"/>
              </a:ext>
            </a:extLst>
          </p:cNvPr>
          <p:cNvGrpSpPr/>
          <p:nvPr userDrawn="1"/>
        </p:nvGrpSpPr>
        <p:grpSpPr>
          <a:xfrm>
            <a:off x="0" y="0"/>
            <a:ext cx="12209056" cy="5964989"/>
            <a:chOff x="16630" y="462522"/>
            <a:chExt cx="12209056" cy="5964989"/>
          </a:xfrm>
        </p:grpSpPr>
        <p:pic>
          <p:nvPicPr>
            <p:cNvPr id="6" name="Picture 5" descr="A close-up of a person working on a computer&#10;&#10;Description automatically generated with medium confidence">
              <a:extLst>
                <a:ext uri="{FF2B5EF4-FFF2-40B4-BE49-F238E27FC236}">
                  <a16:creationId xmlns:a16="http://schemas.microsoft.com/office/drawing/2014/main" id="{C9065490-3E11-FB7F-AE19-32A7A880A8F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9906"/>
            <a:stretch/>
          </p:blipFill>
          <p:spPr>
            <a:xfrm>
              <a:off x="16630" y="462522"/>
              <a:ext cx="12209056" cy="5964989"/>
            </a:xfrm>
            <a:prstGeom prst="rect">
              <a:avLst/>
            </a:prstGeom>
          </p:spPr>
        </p:pic>
        <p:sp>
          <p:nvSpPr>
            <p:cNvPr id="7" name="Rectangle 6">
              <a:extLst>
                <a:ext uri="{FF2B5EF4-FFF2-40B4-BE49-F238E27FC236}">
                  <a16:creationId xmlns:a16="http://schemas.microsoft.com/office/drawing/2014/main" id="{2BFCBCEE-18F3-1A30-E401-7D2863DFB1DB}"/>
                </a:ext>
              </a:extLst>
            </p:cNvPr>
            <p:cNvSpPr/>
            <p:nvPr userDrawn="1"/>
          </p:nvSpPr>
          <p:spPr bwMode="auto">
            <a:xfrm>
              <a:off x="16630" y="462522"/>
              <a:ext cx="12209056" cy="5964989"/>
            </a:xfrm>
            <a:prstGeom prst="rect">
              <a:avLst/>
            </a:prstGeom>
            <a:gradFill flip="none" rotWithShape="1">
              <a:gsLst>
                <a:gs pos="0">
                  <a:schemeClr val="tx1"/>
                </a:gs>
                <a:gs pos="14000">
                  <a:schemeClr val="tx1">
                    <a:lumMod val="75000"/>
                    <a:alpha val="50000"/>
                  </a:schemeClr>
                </a:gs>
              </a:gsLst>
              <a:lin ang="0" scaled="1"/>
              <a:tileRect/>
            </a:gra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&lt;</a:t>
              </a:r>
            </a:p>
          </p:txBody>
        </p:sp>
      </p:grpSp>
      <p:sp>
        <p:nvSpPr>
          <p:cNvPr id="10" name="Slide Number Placeholder 3">
            <a:extLst>
              <a:ext uri="{FF2B5EF4-FFF2-40B4-BE49-F238E27FC236}">
                <a16:creationId xmlns:a16="http://schemas.microsoft.com/office/drawing/2014/main" id="{09CAAD85-6D29-6E44-A335-1D62DDDE4D18}"/>
              </a:ext>
            </a:extLst>
          </p:cNvPr>
          <p:cNvSpPr>
            <a:spLocks noGrp="1"/>
          </p:cNvSpPr>
          <p:nvPr>
            <p:ph type="sldNum" sz="quarter" idx="12"/>
          </p:nvPr>
        </p:nvSpPr>
        <p:spPr>
          <a:xfrm>
            <a:off x="10922000" y="6521450"/>
            <a:ext cx="433388" cy="200025"/>
          </a:xfrm>
          <a:prstGeom prst="rect">
            <a:avLst/>
          </a:prstGeom>
        </p:spPr>
        <p:txBody>
          <a:bodyPr anchor="b" anchorCtr="0"/>
          <a:lstStyle>
            <a:lvl1pPr algn="r">
              <a:defRPr sz="800">
                <a:solidFill>
                  <a:schemeClr val="bg1">
                    <a:lumMod val="50000"/>
                  </a:schemeClr>
                </a:solidFill>
                <a:latin typeface="BundesSans Office" panose="020B0002030500000203" pitchFamily="34" charset="0"/>
              </a:defRPr>
            </a:lvl1pPr>
          </a:lstStyle>
          <a:p>
            <a:fld id="{842B151A-F087-6547-A755-6A3FC472D0B5}" type="slidenum">
              <a:rPr lang="aa-ET" smtClean="0"/>
              <a:pPr/>
              <a:t>‹#›</a:t>
            </a:fld>
            <a:endParaRPr lang="aa-ET"/>
          </a:p>
        </p:txBody>
      </p:sp>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extLst>
              <p:ext uri="{D42A27DB-BD31-4B8C-83A1-F6EECF244321}">
                <p14:modId xmlns:p14="http://schemas.microsoft.com/office/powerpoint/2010/main" val="1420793365"/>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4358" name="think-cell Slide" r:id="rId6" imgW="524" imgH="526" progId="TCLayout.ActiveDocument.1">
                  <p:embed/>
                </p:oleObj>
              </mc:Choice>
              <mc:Fallback>
                <p:oleObj name="think-cell Slide" r:id="rId6"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7"/>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pic>
        <p:nvPicPr>
          <p:cNvPr id="23" name="Picture 8">
            <a:extLst>
              <a:ext uri="{FF2B5EF4-FFF2-40B4-BE49-F238E27FC236}">
                <a16:creationId xmlns:a16="http://schemas.microsoft.com/office/drawing/2014/main" id="{CD961B68-D8C0-41F9-94DC-5D1C796F3D42}"/>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631283" y="6165304"/>
            <a:ext cx="952696" cy="589764"/>
          </a:xfrm>
          <a:prstGeom prst="rect">
            <a:avLst/>
          </a:prstGeom>
        </p:spPr>
      </p:pic>
      <p:sp>
        <p:nvSpPr>
          <p:cNvPr id="18" name="Title 13">
            <a:extLst>
              <a:ext uri="{FF2B5EF4-FFF2-40B4-BE49-F238E27FC236}">
                <a16:creationId xmlns:a16="http://schemas.microsoft.com/office/drawing/2014/main" id="{54946FB5-E325-410F-E2AE-B81293608130}"/>
              </a:ext>
            </a:extLst>
          </p:cNvPr>
          <p:cNvSpPr>
            <a:spLocks noGrp="1"/>
          </p:cNvSpPr>
          <p:nvPr>
            <p:ph type="title"/>
          </p:nvPr>
        </p:nvSpPr>
        <p:spPr>
          <a:xfrm>
            <a:off x="631283" y="2749237"/>
            <a:ext cx="10947600" cy="648000"/>
          </a:xfrm>
        </p:spPr>
        <p:txBody>
          <a:bodyPr vert="horz" lIns="90000" tIns="46800" rIns="90000" bIns="46800" rtlCol="0" anchor="b">
            <a:normAutofit/>
          </a:bodyPr>
          <a:lstStyle>
            <a:lvl1pPr>
              <a:defRPr lang="de-DE" sz="4000" kern="1200" dirty="0">
                <a:solidFill>
                  <a:schemeClr val="bg1"/>
                </a:solidFill>
                <a:latin typeface="BundesSans Bold" panose="020B0002030500000203" pitchFamily="34" charset="0"/>
              </a:defRPr>
            </a:lvl1pPr>
          </a:lstStyle>
          <a:p>
            <a:pPr lvl="0" defTabSz="914400" fontAlgn="auto" latinLnBrk="0">
              <a:spcAft>
                <a:spcPts val="0"/>
              </a:spcAft>
              <a:buNone/>
            </a:pPr>
            <a:r>
              <a:rPr lang="de-DE"/>
              <a:t>Mastertitelformat bearbeiten</a:t>
            </a:r>
            <a:endParaRPr lang="de-DE" dirty="0"/>
          </a:p>
        </p:txBody>
      </p:sp>
      <p:sp>
        <p:nvSpPr>
          <p:cNvPr id="13" name="Text Placeholder 12">
            <a:extLst>
              <a:ext uri="{FF2B5EF4-FFF2-40B4-BE49-F238E27FC236}">
                <a16:creationId xmlns:a16="http://schemas.microsoft.com/office/drawing/2014/main" id="{AC637D43-4E06-AF37-EC18-D43C7C1D8B32}"/>
              </a:ext>
            </a:extLst>
          </p:cNvPr>
          <p:cNvSpPr>
            <a:spLocks noGrp="1"/>
          </p:cNvSpPr>
          <p:nvPr>
            <p:ph type="body" sz="quarter" idx="13"/>
          </p:nvPr>
        </p:nvSpPr>
        <p:spPr>
          <a:xfrm>
            <a:off x="631283" y="3645024"/>
            <a:ext cx="7161169" cy="309958"/>
          </a:xfrm>
        </p:spPr>
        <p:txBody>
          <a:bodyPr/>
          <a:lstStyle>
            <a:lvl1pPr>
              <a:defRPr lang="en-US" sz="1400" b="1" i="0" kern="1200" dirty="0">
                <a:solidFill>
                  <a:srgbClr val="FFFFFF"/>
                </a:solidFill>
                <a:effectLst/>
                <a:latin typeface="+mn-lt"/>
                <a:ea typeface="+mn-ea"/>
                <a:cs typeface="+mn-cs"/>
              </a:defRPr>
            </a:lvl1pPr>
            <a:lvl2pPr marL="0" indent="0">
              <a:buNone/>
              <a:defRPr/>
            </a:lvl2pPr>
          </a:lstStyle>
          <a:p>
            <a:pPr lvl="0"/>
            <a:r>
              <a:rPr lang="de-DE"/>
              <a:t>Mastertextformat bearbeiten</a:t>
            </a:r>
          </a:p>
        </p:txBody>
      </p:sp>
      <p:pic>
        <p:nvPicPr>
          <p:cNvPr id="12" name="Picture 1">
            <a:extLst>
              <a:ext uri="{FF2B5EF4-FFF2-40B4-BE49-F238E27FC236}">
                <a16:creationId xmlns:a16="http://schemas.microsoft.com/office/drawing/2014/main" id="{022CA7FF-5F74-4E50-ADE0-9DBE69EB2AC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550964" y="6142192"/>
            <a:ext cx="1323394" cy="556171"/>
          </a:xfrm>
          <a:prstGeom prst="rect">
            <a:avLst/>
          </a:prstGeom>
        </p:spPr>
      </p:pic>
    </p:spTree>
    <p:extLst>
      <p:ext uri="{BB962C8B-B14F-4D97-AF65-F5344CB8AC3E}">
        <p14:creationId xmlns:p14="http://schemas.microsoft.com/office/powerpoint/2010/main" val="4115435180"/>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halt Logo 2 Spalten">
    <p:bg>
      <p:bgPr>
        <a:solidFill>
          <a:schemeClr val="bg1"/>
        </a:solidFill>
        <a:effectLst/>
      </p:bgPr>
    </p:bg>
    <p:spTree>
      <p:nvGrpSpPr>
        <p:cNvPr id="1" name=""/>
        <p:cNvGrpSpPr/>
        <p:nvPr/>
      </p:nvGrpSpPr>
      <p:grpSpPr>
        <a:xfrm>
          <a:off x="0" y="0"/>
          <a:ext cx="0" cy="0"/>
          <a:chOff x="0" y="0"/>
          <a:chExt cx="0" cy="0"/>
        </a:xfrm>
      </p:grpSpPr>
      <p:pic>
        <p:nvPicPr>
          <p:cNvPr id="20" name="Picture 19" descr="A person sitting on a couch using a computer&#10;&#10;Description automatically generated with low confidence">
            <a:extLst>
              <a:ext uri="{FF2B5EF4-FFF2-40B4-BE49-F238E27FC236}">
                <a16:creationId xmlns:a16="http://schemas.microsoft.com/office/drawing/2014/main" id="{D0FA4507-AD14-4A80-A3A2-82009B11B87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201322" cy="5976664"/>
          </a:xfrm>
          <a:prstGeom prst="rect">
            <a:avLst/>
          </a:prstGeom>
        </p:spPr>
      </p:pic>
      <p:sp>
        <p:nvSpPr>
          <p:cNvPr id="21" name="Rectangle 20">
            <a:extLst>
              <a:ext uri="{FF2B5EF4-FFF2-40B4-BE49-F238E27FC236}">
                <a16:creationId xmlns:a16="http://schemas.microsoft.com/office/drawing/2014/main" id="{5F7EE19B-B476-4A2A-A7A6-AFC131FB4E51}"/>
              </a:ext>
            </a:extLst>
          </p:cNvPr>
          <p:cNvSpPr/>
          <p:nvPr userDrawn="1"/>
        </p:nvSpPr>
        <p:spPr bwMode="auto">
          <a:xfrm>
            <a:off x="0" y="0"/>
            <a:ext cx="12201322" cy="5976664"/>
          </a:xfrm>
          <a:prstGeom prst="rect">
            <a:avLst/>
          </a:prstGeom>
          <a:gradFill flip="none" rotWithShape="1">
            <a:gsLst>
              <a:gs pos="0">
                <a:schemeClr val="tx1"/>
              </a:gs>
              <a:gs pos="45000">
                <a:schemeClr val="tx1">
                  <a:lumMod val="75000"/>
                  <a:alpha val="50000"/>
                </a:schemeClr>
              </a:gs>
            </a:gsLst>
            <a:lin ang="0" scaled="1"/>
            <a:tileRect/>
          </a:gra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0" name="Slide Number Placeholder 3">
            <a:extLst>
              <a:ext uri="{FF2B5EF4-FFF2-40B4-BE49-F238E27FC236}">
                <a16:creationId xmlns:a16="http://schemas.microsoft.com/office/drawing/2014/main" id="{09CAAD85-6D29-6E44-A335-1D62DDDE4D18}"/>
              </a:ext>
            </a:extLst>
          </p:cNvPr>
          <p:cNvSpPr>
            <a:spLocks noGrp="1"/>
          </p:cNvSpPr>
          <p:nvPr>
            <p:ph type="sldNum" sz="quarter" idx="12"/>
          </p:nvPr>
        </p:nvSpPr>
        <p:spPr>
          <a:xfrm>
            <a:off x="10922000" y="6521450"/>
            <a:ext cx="433388" cy="200025"/>
          </a:xfrm>
          <a:prstGeom prst="rect">
            <a:avLst/>
          </a:prstGeom>
        </p:spPr>
        <p:txBody>
          <a:bodyPr anchor="b" anchorCtr="0"/>
          <a:lstStyle>
            <a:lvl1pPr algn="r">
              <a:defRPr sz="800">
                <a:solidFill>
                  <a:schemeClr val="bg1">
                    <a:lumMod val="50000"/>
                  </a:schemeClr>
                </a:solidFill>
                <a:latin typeface="BundesSans Office" panose="020B0002030500000203" pitchFamily="34" charset="0"/>
              </a:defRPr>
            </a:lvl1pPr>
          </a:lstStyle>
          <a:p>
            <a:fld id="{842B151A-F087-6547-A755-6A3FC472D0B5}" type="slidenum">
              <a:rPr lang="aa-ET" smtClean="0"/>
              <a:pPr/>
              <a:t>‹#›</a:t>
            </a:fld>
            <a:endParaRPr lang="aa-ET"/>
          </a:p>
        </p:txBody>
      </p:sp>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extLst>
              <p:ext uri="{D42A27DB-BD31-4B8C-83A1-F6EECF244321}">
                <p14:modId xmlns:p14="http://schemas.microsoft.com/office/powerpoint/2010/main" val="1420793365"/>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5382" name="think-cell Slide" r:id="rId6" imgW="524" imgH="526" progId="TCLayout.ActiveDocument.1">
                  <p:embed/>
                </p:oleObj>
              </mc:Choice>
              <mc:Fallback>
                <p:oleObj name="think-cell Slide" r:id="rId6"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7"/>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pic>
        <p:nvPicPr>
          <p:cNvPr id="23" name="Picture 8">
            <a:extLst>
              <a:ext uri="{FF2B5EF4-FFF2-40B4-BE49-F238E27FC236}">
                <a16:creationId xmlns:a16="http://schemas.microsoft.com/office/drawing/2014/main" id="{CD961B68-D8C0-41F9-94DC-5D1C796F3D42}"/>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631283" y="6165304"/>
            <a:ext cx="952696" cy="589764"/>
          </a:xfrm>
          <a:prstGeom prst="rect">
            <a:avLst/>
          </a:prstGeom>
        </p:spPr>
      </p:pic>
      <p:sp>
        <p:nvSpPr>
          <p:cNvPr id="13" name="Titel 3">
            <a:extLst>
              <a:ext uri="{FF2B5EF4-FFF2-40B4-BE49-F238E27FC236}">
                <a16:creationId xmlns:a16="http://schemas.microsoft.com/office/drawing/2014/main" id="{01879F59-152A-34F4-4324-910DAA86C90D}"/>
              </a:ext>
            </a:extLst>
          </p:cNvPr>
          <p:cNvSpPr txBox="1">
            <a:spLocks/>
          </p:cNvSpPr>
          <p:nvPr userDrawn="1"/>
        </p:nvSpPr>
        <p:spPr>
          <a:xfrm>
            <a:off x="828000" y="4042831"/>
            <a:ext cx="10402159" cy="1191604"/>
          </a:xfrm>
          <a:prstGeom prst="rect">
            <a:avLst/>
          </a:prstGeom>
        </p:spPr>
        <p:txBody>
          <a:bodyPr vert="horz" lIns="90000" tIns="46800" rIns="90000" bIns="46800" rtlCol="0" anchor="b">
            <a:normAutofit/>
          </a:bodyPr>
          <a:lstStyle>
            <a:lvl1pPr algn="l" defTabSz="914400" rtl="0" eaLnBrk="1" fontAlgn="auto" latinLnBrk="0" hangingPunct="1">
              <a:lnSpc>
                <a:spcPct val="90000"/>
              </a:lnSpc>
              <a:spcBef>
                <a:spcPct val="0"/>
              </a:spcBef>
              <a:spcAft>
                <a:spcPts val="0"/>
              </a:spcAft>
              <a:buNone/>
              <a:tabLst>
                <a:tab pos="596885" algn="l"/>
              </a:tabLst>
              <a:defRPr lang="de-DE" sz="4000" b="1" i="0" u="none" kern="1200" baseline="0" dirty="0">
                <a:solidFill>
                  <a:schemeClr val="bg1"/>
                </a:solidFill>
                <a:latin typeface="BundesSans Office" panose="020B0002030500000203" pitchFamily="34" charset="0"/>
                <a:ea typeface="+mj-ea"/>
                <a:cs typeface="+mj-cs"/>
              </a:defRPr>
            </a:lvl1pPr>
            <a:lvl2pPr algn="l" defTabSz="895306" rtl="0" eaLnBrk="1" fontAlgn="base" hangingPunct="1">
              <a:spcBef>
                <a:spcPct val="0"/>
              </a:spcBef>
              <a:spcAft>
                <a:spcPct val="0"/>
              </a:spcAft>
              <a:defRPr sz="1900" b="1">
                <a:solidFill>
                  <a:schemeClr val="tx2"/>
                </a:solidFill>
                <a:latin typeface="Arial" charset="0"/>
              </a:defRPr>
            </a:lvl2pPr>
            <a:lvl3pPr algn="l" defTabSz="895306" rtl="0" eaLnBrk="1" fontAlgn="base" hangingPunct="1">
              <a:spcBef>
                <a:spcPct val="0"/>
              </a:spcBef>
              <a:spcAft>
                <a:spcPct val="0"/>
              </a:spcAft>
              <a:defRPr sz="1900" b="1">
                <a:solidFill>
                  <a:schemeClr val="tx2"/>
                </a:solidFill>
                <a:latin typeface="Arial" charset="0"/>
              </a:defRPr>
            </a:lvl3pPr>
            <a:lvl4pPr algn="l" defTabSz="895306" rtl="0" eaLnBrk="1" fontAlgn="base" hangingPunct="1">
              <a:spcBef>
                <a:spcPct val="0"/>
              </a:spcBef>
              <a:spcAft>
                <a:spcPct val="0"/>
              </a:spcAft>
              <a:defRPr sz="1900" b="1">
                <a:solidFill>
                  <a:schemeClr val="tx2"/>
                </a:solidFill>
                <a:latin typeface="Arial" charset="0"/>
              </a:defRPr>
            </a:lvl4pPr>
            <a:lvl5pPr algn="l" defTabSz="895306" rtl="0" eaLnBrk="1" fontAlgn="base" hangingPunct="1">
              <a:spcBef>
                <a:spcPct val="0"/>
              </a:spcBef>
              <a:spcAft>
                <a:spcPct val="0"/>
              </a:spcAft>
              <a:defRPr sz="1900" b="1">
                <a:solidFill>
                  <a:schemeClr val="tx2"/>
                </a:solidFill>
                <a:latin typeface="Arial" charset="0"/>
              </a:defRPr>
            </a:lvl5pPr>
            <a:lvl6pPr marL="457178" algn="l" defTabSz="895306" rtl="0" eaLnBrk="1" fontAlgn="base" hangingPunct="1">
              <a:spcBef>
                <a:spcPct val="0"/>
              </a:spcBef>
              <a:spcAft>
                <a:spcPct val="0"/>
              </a:spcAft>
              <a:defRPr sz="1900" b="1">
                <a:solidFill>
                  <a:schemeClr val="tx2"/>
                </a:solidFill>
                <a:latin typeface="Arial" charset="0"/>
              </a:defRPr>
            </a:lvl6pPr>
            <a:lvl7pPr marL="914354" algn="l" defTabSz="895306" rtl="0" eaLnBrk="1" fontAlgn="base" hangingPunct="1">
              <a:spcBef>
                <a:spcPct val="0"/>
              </a:spcBef>
              <a:spcAft>
                <a:spcPct val="0"/>
              </a:spcAft>
              <a:defRPr sz="1900" b="1">
                <a:solidFill>
                  <a:schemeClr val="tx2"/>
                </a:solidFill>
                <a:latin typeface="Arial" charset="0"/>
              </a:defRPr>
            </a:lvl7pPr>
            <a:lvl8pPr marL="1371532" algn="l" defTabSz="895306" rtl="0" eaLnBrk="1" fontAlgn="base" hangingPunct="1">
              <a:spcBef>
                <a:spcPct val="0"/>
              </a:spcBef>
              <a:spcAft>
                <a:spcPct val="0"/>
              </a:spcAft>
              <a:defRPr sz="1900" b="1">
                <a:solidFill>
                  <a:schemeClr val="tx2"/>
                </a:solidFill>
                <a:latin typeface="Arial" charset="0"/>
              </a:defRPr>
            </a:lvl8pPr>
            <a:lvl9pPr marL="1828709" algn="l" defTabSz="895306" rtl="0" eaLnBrk="1" fontAlgn="base" hangingPunct="1">
              <a:spcBef>
                <a:spcPct val="0"/>
              </a:spcBef>
              <a:spcAft>
                <a:spcPct val="0"/>
              </a:spcAft>
              <a:defRPr sz="1900" b="1">
                <a:solidFill>
                  <a:schemeClr val="tx2"/>
                </a:solidFill>
                <a:latin typeface="Arial" charset="0"/>
              </a:defRPr>
            </a:lvl9pPr>
          </a:lstStyle>
          <a:p>
            <a:endParaRPr lang="de-DE" dirty="0">
              <a:latin typeface="BundesSans Bold" panose="020B0002030500000203" pitchFamily="34" charset="0"/>
            </a:endParaRPr>
          </a:p>
        </p:txBody>
      </p:sp>
      <p:sp>
        <p:nvSpPr>
          <p:cNvPr id="5" name="Title 13">
            <a:extLst>
              <a:ext uri="{FF2B5EF4-FFF2-40B4-BE49-F238E27FC236}">
                <a16:creationId xmlns:a16="http://schemas.microsoft.com/office/drawing/2014/main" id="{95E568C2-8D83-1B4F-437B-39A48FB48A85}"/>
              </a:ext>
            </a:extLst>
          </p:cNvPr>
          <p:cNvSpPr txBox="1">
            <a:spLocks/>
          </p:cNvSpPr>
          <p:nvPr userDrawn="1"/>
        </p:nvSpPr>
        <p:spPr>
          <a:xfrm>
            <a:off x="631283" y="2205633"/>
            <a:ext cx="10947600" cy="1191604"/>
          </a:xfrm>
          <a:prstGeom prst="rect">
            <a:avLst/>
          </a:prstGeom>
        </p:spPr>
        <p:txBody>
          <a:bodyPr vert="horz" lIns="90000" tIns="46800" rIns="90000" bIns="46800" rtlCol="0" anchor="b">
            <a:noAutofit/>
          </a:bodyPr>
          <a:lstStyle>
            <a:lvl1pPr algn="l" defTabSz="895306" rtl="0" eaLnBrk="1" fontAlgn="base" hangingPunct="1">
              <a:lnSpc>
                <a:spcPct val="90000"/>
              </a:lnSpc>
              <a:spcBef>
                <a:spcPct val="0"/>
              </a:spcBef>
              <a:spcAft>
                <a:spcPct val="0"/>
              </a:spcAft>
              <a:tabLst>
                <a:tab pos="596885" algn="l"/>
              </a:tabLst>
              <a:defRPr lang="de-DE" sz="4000" b="1" i="0" u="none" kern="1200" baseline="0" dirty="0">
                <a:solidFill>
                  <a:schemeClr val="bg1"/>
                </a:solidFill>
                <a:latin typeface="BundesSans Bold" panose="020B0002030500000203" pitchFamily="34" charset="0"/>
                <a:ea typeface="+mj-ea"/>
                <a:cs typeface="+mj-cs"/>
              </a:defRPr>
            </a:lvl1pPr>
            <a:lvl2pPr algn="l" defTabSz="895306" rtl="0" eaLnBrk="1" fontAlgn="base" hangingPunct="1">
              <a:spcBef>
                <a:spcPct val="0"/>
              </a:spcBef>
              <a:spcAft>
                <a:spcPct val="0"/>
              </a:spcAft>
              <a:defRPr sz="1900" b="1">
                <a:solidFill>
                  <a:schemeClr val="tx2"/>
                </a:solidFill>
                <a:latin typeface="Arial" charset="0"/>
              </a:defRPr>
            </a:lvl2pPr>
            <a:lvl3pPr algn="l" defTabSz="895306" rtl="0" eaLnBrk="1" fontAlgn="base" hangingPunct="1">
              <a:spcBef>
                <a:spcPct val="0"/>
              </a:spcBef>
              <a:spcAft>
                <a:spcPct val="0"/>
              </a:spcAft>
              <a:defRPr sz="1900" b="1">
                <a:solidFill>
                  <a:schemeClr val="tx2"/>
                </a:solidFill>
                <a:latin typeface="Arial" charset="0"/>
              </a:defRPr>
            </a:lvl3pPr>
            <a:lvl4pPr algn="l" defTabSz="895306" rtl="0" eaLnBrk="1" fontAlgn="base" hangingPunct="1">
              <a:spcBef>
                <a:spcPct val="0"/>
              </a:spcBef>
              <a:spcAft>
                <a:spcPct val="0"/>
              </a:spcAft>
              <a:defRPr sz="1900" b="1">
                <a:solidFill>
                  <a:schemeClr val="tx2"/>
                </a:solidFill>
                <a:latin typeface="Arial" charset="0"/>
              </a:defRPr>
            </a:lvl4pPr>
            <a:lvl5pPr algn="l" defTabSz="895306" rtl="0" eaLnBrk="1" fontAlgn="base" hangingPunct="1">
              <a:spcBef>
                <a:spcPct val="0"/>
              </a:spcBef>
              <a:spcAft>
                <a:spcPct val="0"/>
              </a:spcAft>
              <a:defRPr sz="1900" b="1">
                <a:solidFill>
                  <a:schemeClr val="tx2"/>
                </a:solidFill>
                <a:latin typeface="Arial" charset="0"/>
              </a:defRPr>
            </a:lvl5pPr>
            <a:lvl6pPr marL="457178" algn="l" defTabSz="895306" rtl="0" eaLnBrk="1" fontAlgn="base" hangingPunct="1">
              <a:spcBef>
                <a:spcPct val="0"/>
              </a:spcBef>
              <a:spcAft>
                <a:spcPct val="0"/>
              </a:spcAft>
              <a:defRPr sz="1900" b="1">
                <a:solidFill>
                  <a:schemeClr val="tx2"/>
                </a:solidFill>
                <a:latin typeface="Arial" charset="0"/>
              </a:defRPr>
            </a:lvl6pPr>
            <a:lvl7pPr marL="914354" algn="l" defTabSz="895306" rtl="0" eaLnBrk="1" fontAlgn="base" hangingPunct="1">
              <a:spcBef>
                <a:spcPct val="0"/>
              </a:spcBef>
              <a:spcAft>
                <a:spcPct val="0"/>
              </a:spcAft>
              <a:defRPr sz="1900" b="1">
                <a:solidFill>
                  <a:schemeClr val="tx2"/>
                </a:solidFill>
                <a:latin typeface="Arial" charset="0"/>
              </a:defRPr>
            </a:lvl7pPr>
            <a:lvl8pPr marL="1371532" algn="l" defTabSz="895306" rtl="0" eaLnBrk="1" fontAlgn="base" hangingPunct="1">
              <a:spcBef>
                <a:spcPct val="0"/>
              </a:spcBef>
              <a:spcAft>
                <a:spcPct val="0"/>
              </a:spcAft>
              <a:defRPr sz="1900" b="1">
                <a:solidFill>
                  <a:schemeClr val="tx2"/>
                </a:solidFill>
                <a:latin typeface="Arial" charset="0"/>
              </a:defRPr>
            </a:lvl8pPr>
            <a:lvl9pPr marL="1828709" algn="l" defTabSz="895306" rtl="0" eaLnBrk="1" fontAlgn="base" hangingPunct="1">
              <a:spcBef>
                <a:spcPct val="0"/>
              </a:spcBef>
              <a:spcAft>
                <a:spcPct val="0"/>
              </a:spcAft>
              <a:defRPr sz="1900" b="1">
                <a:solidFill>
                  <a:schemeClr val="tx2"/>
                </a:solidFill>
                <a:latin typeface="Arial" charset="0"/>
              </a:defRPr>
            </a:lvl9pPr>
          </a:lstStyle>
          <a:p>
            <a:pPr defTabSz="914400" fontAlgn="auto">
              <a:spcAft>
                <a:spcPts val="0"/>
              </a:spcAft>
            </a:pPr>
            <a:endParaRPr lang="en-US" sz="4000" b="1" i="0" u="none" kern="1200" baseline="0" dirty="0">
              <a:solidFill>
                <a:schemeClr val="bg1"/>
              </a:solidFill>
              <a:latin typeface="BundesSans Bold" panose="020B0002030500000203" pitchFamily="34" charset="0"/>
              <a:ea typeface="+mj-ea"/>
              <a:cs typeface="+mj-cs"/>
            </a:endParaRPr>
          </a:p>
        </p:txBody>
      </p:sp>
      <p:sp>
        <p:nvSpPr>
          <p:cNvPr id="6" name="Text Placeholder 12">
            <a:extLst>
              <a:ext uri="{FF2B5EF4-FFF2-40B4-BE49-F238E27FC236}">
                <a16:creationId xmlns:a16="http://schemas.microsoft.com/office/drawing/2014/main" id="{885DF7BE-89C1-D3F2-8D45-126C67B58A20}"/>
              </a:ext>
            </a:extLst>
          </p:cNvPr>
          <p:cNvSpPr>
            <a:spLocks noGrp="1"/>
          </p:cNvSpPr>
          <p:nvPr>
            <p:ph type="body" sz="quarter" idx="13"/>
          </p:nvPr>
        </p:nvSpPr>
        <p:spPr>
          <a:xfrm>
            <a:off x="631283" y="3645024"/>
            <a:ext cx="7161169" cy="309958"/>
          </a:xfrm>
        </p:spPr>
        <p:txBody>
          <a:bodyPr/>
          <a:lstStyle>
            <a:lvl1pPr>
              <a:defRPr lang="en-US" sz="1400" b="1" i="0" kern="1200" dirty="0">
                <a:solidFill>
                  <a:srgbClr val="FFFFFF"/>
                </a:solidFill>
                <a:effectLst/>
                <a:latin typeface="+mn-lt"/>
                <a:ea typeface="+mn-ea"/>
                <a:cs typeface="+mn-cs"/>
              </a:defRPr>
            </a:lvl1pPr>
            <a:lvl2pPr marL="0" indent="0">
              <a:buNone/>
              <a:defRPr/>
            </a:lvl2pPr>
          </a:lstStyle>
          <a:p>
            <a:pPr lvl="0"/>
            <a:r>
              <a:rPr lang="de-DE"/>
              <a:t>Mastertextformat bearbeiten</a:t>
            </a:r>
          </a:p>
        </p:txBody>
      </p:sp>
      <p:sp>
        <p:nvSpPr>
          <p:cNvPr id="7" name="Title 13">
            <a:extLst>
              <a:ext uri="{FF2B5EF4-FFF2-40B4-BE49-F238E27FC236}">
                <a16:creationId xmlns:a16="http://schemas.microsoft.com/office/drawing/2014/main" id="{48C77B33-4AB8-2E8E-33D1-46F76CF57266}"/>
              </a:ext>
            </a:extLst>
          </p:cNvPr>
          <p:cNvSpPr>
            <a:spLocks noGrp="1"/>
          </p:cNvSpPr>
          <p:nvPr>
            <p:ph type="title"/>
          </p:nvPr>
        </p:nvSpPr>
        <p:spPr>
          <a:xfrm>
            <a:off x="631283" y="2749237"/>
            <a:ext cx="10947600" cy="648000"/>
          </a:xfrm>
        </p:spPr>
        <p:txBody>
          <a:bodyPr vert="horz" lIns="90000" tIns="46800" rIns="90000" bIns="46800" rtlCol="0" anchor="b">
            <a:normAutofit/>
          </a:bodyPr>
          <a:lstStyle>
            <a:lvl1pPr>
              <a:defRPr lang="de-DE" sz="4000" kern="1200" dirty="0">
                <a:solidFill>
                  <a:schemeClr val="bg1"/>
                </a:solidFill>
                <a:latin typeface="BundesSans Bold" panose="020B0002030500000203" pitchFamily="34" charset="0"/>
              </a:defRPr>
            </a:lvl1pPr>
          </a:lstStyle>
          <a:p>
            <a:pPr lvl="0" defTabSz="914400" fontAlgn="auto" latinLnBrk="0">
              <a:spcAft>
                <a:spcPts val="0"/>
              </a:spcAft>
              <a:buNone/>
            </a:pPr>
            <a:r>
              <a:rPr lang="de-DE"/>
              <a:t>Mastertitelformat bearbeiten</a:t>
            </a:r>
            <a:endParaRPr lang="de-DE" dirty="0"/>
          </a:p>
        </p:txBody>
      </p:sp>
      <p:pic>
        <p:nvPicPr>
          <p:cNvPr id="14" name="Picture 1">
            <a:extLst>
              <a:ext uri="{FF2B5EF4-FFF2-40B4-BE49-F238E27FC236}">
                <a16:creationId xmlns:a16="http://schemas.microsoft.com/office/drawing/2014/main" id="{E9AA34FB-38A1-6F96-C100-D7CF7A4782C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704306" y="6153248"/>
            <a:ext cx="1323394" cy="556171"/>
          </a:xfrm>
          <a:prstGeom prst="rect">
            <a:avLst/>
          </a:prstGeom>
        </p:spPr>
      </p:pic>
    </p:spTree>
    <p:extLst>
      <p:ext uri="{BB962C8B-B14F-4D97-AF65-F5344CB8AC3E}">
        <p14:creationId xmlns:p14="http://schemas.microsoft.com/office/powerpoint/2010/main" val="3795513023"/>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elfolie">
    <p:bg>
      <p:bgPr>
        <a:solidFill>
          <a:srgbClr val="004B75"/>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930242261"/>
              </p:ext>
            </p:extLst>
          </p:nvPr>
        </p:nvGraphicFramePr>
        <p:xfrm>
          <a:off x="2121" y="1591"/>
          <a:ext cx="2116" cy="1587"/>
        </p:xfrm>
        <a:graphic>
          <a:graphicData uri="http://schemas.openxmlformats.org/presentationml/2006/ole">
            <mc:AlternateContent xmlns:mc="http://schemas.openxmlformats.org/markup-compatibility/2006">
              <mc:Choice xmlns:v="urn:schemas-microsoft-com:vml" Requires="v">
                <p:oleObj spid="_x0000_s16406" name="think-cell Slide" r:id="rId5" imgW="493" imgH="493" progId="TCLayout.ActiveDocument.1">
                  <p:embed/>
                </p:oleObj>
              </mc:Choice>
              <mc:Fallback>
                <p:oleObj name="think-cell Slide" r:id="rId5" imgW="493" imgH="493" progId="TCLayout.ActiveDocument.1">
                  <p:embed/>
                  <p:pic>
                    <p:nvPicPr>
                      <p:cNvPr id="2" name="Object 1" hidden="1"/>
                      <p:cNvPicPr/>
                      <p:nvPr/>
                    </p:nvPicPr>
                    <p:blipFill>
                      <a:blip r:embed="rId6"/>
                      <a:stretch>
                        <a:fillRect/>
                      </a:stretch>
                    </p:blipFill>
                    <p:spPr>
                      <a:xfrm>
                        <a:off x="2121"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460B56F-C52D-4532-B51C-784D0C9D3198}"/>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867"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Document type" hidden="1"/>
          <p:cNvSpPr txBox="1">
            <a:spLocks noChangeArrowheads="1"/>
          </p:cNvSpPr>
          <p:nvPr/>
        </p:nvSpPr>
        <p:spPr bwMode="gray">
          <a:xfrm>
            <a:off x="1300763" y="5469716"/>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Dokument</a:t>
            </a:r>
          </a:p>
        </p:txBody>
      </p:sp>
      <p:sp>
        <p:nvSpPr>
          <p:cNvPr id="10" name="Date" hidden="1"/>
          <p:cNvSpPr txBox="1">
            <a:spLocks noChangeArrowheads="1"/>
          </p:cNvSpPr>
          <p:nvPr/>
        </p:nvSpPr>
        <p:spPr bwMode="gray">
          <a:xfrm>
            <a:off x="1300763" y="5769390"/>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Ort, Datum</a:t>
            </a:r>
          </a:p>
        </p:txBody>
      </p:sp>
      <p:sp>
        <p:nvSpPr>
          <p:cNvPr id="5" name="Rectangle 4">
            <a:extLst>
              <a:ext uri="{FF2B5EF4-FFF2-40B4-BE49-F238E27FC236}">
                <a16:creationId xmlns:a16="http://schemas.microsoft.com/office/drawing/2014/main" id="{533449B5-C30D-445A-AC4E-92D6BD42C257}"/>
              </a:ext>
            </a:extLst>
          </p:cNvPr>
          <p:cNvSpPr/>
          <p:nvPr userDrawn="1"/>
        </p:nvSpPr>
        <p:spPr>
          <a:xfrm>
            <a:off x="-7735" y="-27384"/>
            <a:ext cx="12201323" cy="90872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endParaRPr>
          </a:p>
        </p:txBody>
      </p:sp>
      <p:pic>
        <p:nvPicPr>
          <p:cNvPr id="24" name="Picture 8">
            <a:extLst>
              <a:ext uri="{FF2B5EF4-FFF2-40B4-BE49-F238E27FC236}">
                <a16:creationId xmlns:a16="http://schemas.microsoft.com/office/drawing/2014/main" id="{6068EB99-E06F-469E-998D-B3BC65A6D8F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631283" y="132094"/>
            <a:ext cx="952696" cy="589764"/>
          </a:xfrm>
          <a:prstGeom prst="rect">
            <a:avLst/>
          </a:prstGeom>
        </p:spPr>
      </p:pic>
      <p:pic>
        <p:nvPicPr>
          <p:cNvPr id="4" name="Picture 3" descr="A person sitting on a couch using a computer&#10;&#10;Description automatically generated with low confidence">
            <a:extLst>
              <a:ext uri="{FF2B5EF4-FFF2-40B4-BE49-F238E27FC236}">
                <a16:creationId xmlns:a16="http://schemas.microsoft.com/office/drawing/2014/main" id="{9C9C4382-8DED-B4B7-2332-F1B99BCEBF3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r="63"/>
          <a:stretch/>
        </p:blipFill>
        <p:spPr>
          <a:xfrm>
            <a:off x="-7735" y="881336"/>
            <a:ext cx="12201323" cy="5976664"/>
          </a:xfrm>
          <a:prstGeom prst="rect">
            <a:avLst/>
          </a:prstGeom>
        </p:spPr>
      </p:pic>
      <p:sp>
        <p:nvSpPr>
          <p:cNvPr id="6" name="Rectangle 5">
            <a:extLst>
              <a:ext uri="{FF2B5EF4-FFF2-40B4-BE49-F238E27FC236}">
                <a16:creationId xmlns:a16="http://schemas.microsoft.com/office/drawing/2014/main" id="{00C7D527-3D76-779C-8CD2-E83EB852567D}"/>
              </a:ext>
            </a:extLst>
          </p:cNvPr>
          <p:cNvSpPr/>
          <p:nvPr userDrawn="1"/>
        </p:nvSpPr>
        <p:spPr bwMode="auto">
          <a:xfrm>
            <a:off x="-7735" y="881336"/>
            <a:ext cx="12201323" cy="5976664"/>
          </a:xfrm>
          <a:prstGeom prst="rect">
            <a:avLst/>
          </a:prstGeom>
          <a:gradFill flip="none" rotWithShape="1">
            <a:gsLst>
              <a:gs pos="0">
                <a:schemeClr val="tx1"/>
              </a:gs>
              <a:gs pos="14000">
                <a:schemeClr val="tx1">
                  <a:lumMod val="75000"/>
                  <a:alpha val="50000"/>
                </a:schemeClr>
              </a:gs>
            </a:gsLst>
            <a:lin ang="0" scaled="1"/>
            <a:tileRect/>
          </a:gra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16DBCFCD-E9F8-221A-5C0F-EBB195029ED8}"/>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10955514" y="223625"/>
            <a:ext cx="616545" cy="414000"/>
          </a:xfrm>
          <a:prstGeom prst="rect">
            <a:avLst/>
          </a:prstGeom>
        </p:spPr>
      </p:pic>
      <p:sp>
        <p:nvSpPr>
          <p:cNvPr id="12" name="Title 13">
            <a:extLst>
              <a:ext uri="{FF2B5EF4-FFF2-40B4-BE49-F238E27FC236}">
                <a16:creationId xmlns:a16="http://schemas.microsoft.com/office/drawing/2014/main" id="{E9191CEF-7BFA-0F5B-070A-4476CDA1FFB0}"/>
              </a:ext>
            </a:extLst>
          </p:cNvPr>
          <p:cNvSpPr>
            <a:spLocks noGrp="1"/>
          </p:cNvSpPr>
          <p:nvPr>
            <p:ph type="title"/>
          </p:nvPr>
        </p:nvSpPr>
        <p:spPr>
          <a:xfrm>
            <a:off x="631283" y="4077072"/>
            <a:ext cx="10947600" cy="648000"/>
          </a:xfrm>
        </p:spPr>
        <p:txBody>
          <a:bodyPr vert="horz" lIns="90000" tIns="46800" rIns="90000" bIns="46800" rtlCol="0" anchor="b">
            <a:normAutofit/>
          </a:bodyPr>
          <a:lstStyle>
            <a:lvl1pPr>
              <a:defRPr lang="de-DE" sz="4000" kern="1200" dirty="0">
                <a:solidFill>
                  <a:schemeClr val="bg1"/>
                </a:solidFill>
                <a:latin typeface="BundesSans Bold" panose="020B0002030500000203" pitchFamily="34" charset="0"/>
              </a:defRPr>
            </a:lvl1pPr>
          </a:lstStyle>
          <a:p>
            <a:pPr lvl="0" defTabSz="914400" fontAlgn="auto" latinLnBrk="0">
              <a:spcAft>
                <a:spcPts val="0"/>
              </a:spcAft>
              <a:buNone/>
            </a:pPr>
            <a:r>
              <a:rPr lang="de-DE"/>
              <a:t>Mastertitelformat bearbeiten</a:t>
            </a:r>
            <a:endParaRPr lang="de-DE" dirty="0"/>
          </a:p>
        </p:txBody>
      </p:sp>
    </p:spTree>
    <p:extLst>
      <p:ext uri="{BB962C8B-B14F-4D97-AF65-F5344CB8AC3E}">
        <p14:creationId xmlns:p14="http://schemas.microsoft.com/office/powerpoint/2010/main" val="2100139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elfolie">
    <p:bg>
      <p:bgPr>
        <a:solidFill>
          <a:srgbClr val="004B75"/>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830F8C5-9520-57AF-DEDF-84C0FC25BA31}"/>
              </a:ext>
            </a:extLst>
          </p:cNvPr>
          <p:cNvGrpSpPr/>
          <p:nvPr userDrawn="1"/>
        </p:nvGrpSpPr>
        <p:grpSpPr>
          <a:xfrm>
            <a:off x="-6940" y="881336"/>
            <a:ext cx="12209056" cy="5964989"/>
            <a:chOff x="16630" y="462522"/>
            <a:chExt cx="12209056" cy="5964989"/>
          </a:xfrm>
        </p:grpSpPr>
        <p:pic>
          <p:nvPicPr>
            <p:cNvPr id="15" name="Picture 14" descr="A close-up of a person working on a computer&#10;&#10;Description automatically generated with medium confidence">
              <a:extLst>
                <a:ext uri="{FF2B5EF4-FFF2-40B4-BE49-F238E27FC236}">
                  <a16:creationId xmlns:a16="http://schemas.microsoft.com/office/drawing/2014/main" id="{0694B445-0742-7314-1359-105CC03190B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9906"/>
            <a:stretch/>
          </p:blipFill>
          <p:spPr>
            <a:xfrm>
              <a:off x="16630" y="462522"/>
              <a:ext cx="12209056" cy="5964989"/>
            </a:xfrm>
            <a:prstGeom prst="rect">
              <a:avLst/>
            </a:prstGeom>
          </p:spPr>
        </p:pic>
        <p:sp>
          <p:nvSpPr>
            <p:cNvPr id="16" name="Rectangle 15">
              <a:extLst>
                <a:ext uri="{FF2B5EF4-FFF2-40B4-BE49-F238E27FC236}">
                  <a16:creationId xmlns:a16="http://schemas.microsoft.com/office/drawing/2014/main" id="{ACFB6DB4-1114-F498-1D1C-5DED51465604}"/>
                </a:ext>
              </a:extLst>
            </p:cNvPr>
            <p:cNvSpPr/>
            <p:nvPr userDrawn="1"/>
          </p:nvSpPr>
          <p:spPr bwMode="auto">
            <a:xfrm>
              <a:off x="16630" y="462522"/>
              <a:ext cx="12209056" cy="5964989"/>
            </a:xfrm>
            <a:prstGeom prst="rect">
              <a:avLst/>
            </a:prstGeom>
            <a:gradFill flip="none" rotWithShape="1">
              <a:gsLst>
                <a:gs pos="0">
                  <a:schemeClr val="tx1"/>
                </a:gs>
                <a:gs pos="14000">
                  <a:schemeClr val="tx1">
                    <a:lumMod val="75000"/>
                    <a:alpha val="50000"/>
                  </a:schemeClr>
                </a:gs>
              </a:gsLst>
              <a:lin ang="0" scaled="1"/>
              <a:tileRect/>
            </a:gra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&lt;</a:t>
              </a: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930242261"/>
              </p:ext>
            </p:extLst>
          </p:nvPr>
        </p:nvGraphicFramePr>
        <p:xfrm>
          <a:off x="2121" y="1591"/>
          <a:ext cx="2116" cy="1587"/>
        </p:xfrm>
        <a:graphic>
          <a:graphicData uri="http://schemas.openxmlformats.org/presentationml/2006/ole">
            <mc:AlternateContent xmlns:mc="http://schemas.openxmlformats.org/markup-compatibility/2006">
              <mc:Choice xmlns:v="urn:schemas-microsoft-com:vml" Requires="v">
                <p:oleObj spid="_x0000_s17430" name="think-cell Slide" r:id="rId6" imgW="493" imgH="493" progId="TCLayout.ActiveDocument.1">
                  <p:embed/>
                </p:oleObj>
              </mc:Choice>
              <mc:Fallback>
                <p:oleObj name="think-cell Slide" r:id="rId6" imgW="493" imgH="493" progId="TCLayout.ActiveDocument.1">
                  <p:embed/>
                  <p:pic>
                    <p:nvPicPr>
                      <p:cNvPr id="2" name="Object 1" hidden="1"/>
                      <p:cNvPicPr/>
                      <p:nvPr/>
                    </p:nvPicPr>
                    <p:blipFill>
                      <a:blip r:embed="rId7"/>
                      <a:stretch>
                        <a:fillRect/>
                      </a:stretch>
                    </p:blipFill>
                    <p:spPr>
                      <a:xfrm>
                        <a:off x="2121"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460B56F-C52D-4532-B51C-784D0C9D3198}"/>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867"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Document type" hidden="1"/>
          <p:cNvSpPr txBox="1">
            <a:spLocks noChangeArrowheads="1"/>
          </p:cNvSpPr>
          <p:nvPr/>
        </p:nvSpPr>
        <p:spPr bwMode="gray">
          <a:xfrm>
            <a:off x="1300763" y="5469716"/>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Dokument</a:t>
            </a:r>
          </a:p>
        </p:txBody>
      </p:sp>
      <p:sp>
        <p:nvSpPr>
          <p:cNvPr id="10" name="Date" hidden="1"/>
          <p:cNvSpPr txBox="1">
            <a:spLocks noChangeArrowheads="1"/>
          </p:cNvSpPr>
          <p:nvPr/>
        </p:nvSpPr>
        <p:spPr bwMode="gray">
          <a:xfrm>
            <a:off x="1300763" y="5769390"/>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Ort, Datum</a:t>
            </a:r>
          </a:p>
        </p:txBody>
      </p:sp>
      <p:sp>
        <p:nvSpPr>
          <p:cNvPr id="5" name="Rectangle 4">
            <a:extLst>
              <a:ext uri="{FF2B5EF4-FFF2-40B4-BE49-F238E27FC236}">
                <a16:creationId xmlns:a16="http://schemas.microsoft.com/office/drawing/2014/main" id="{533449B5-C30D-445A-AC4E-92D6BD42C257}"/>
              </a:ext>
            </a:extLst>
          </p:cNvPr>
          <p:cNvSpPr/>
          <p:nvPr userDrawn="1"/>
        </p:nvSpPr>
        <p:spPr>
          <a:xfrm>
            <a:off x="-7735" y="-27384"/>
            <a:ext cx="12201323" cy="90872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endParaRPr>
          </a:p>
        </p:txBody>
      </p:sp>
      <p:pic>
        <p:nvPicPr>
          <p:cNvPr id="24" name="Picture 8">
            <a:extLst>
              <a:ext uri="{FF2B5EF4-FFF2-40B4-BE49-F238E27FC236}">
                <a16:creationId xmlns:a16="http://schemas.microsoft.com/office/drawing/2014/main" id="{6068EB99-E06F-469E-998D-B3BC65A6D8F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631283" y="132094"/>
            <a:ext cx="952696" cy="589764"/>
          </a:xfrm>
          <a:prstGeom prst="rect">
            <a:avLst/>
          </a:prstGeom>
        </p:spPr>
      </p:pic>
      <p:pic>
        <p:nvPicPr>
          <p:cNvPr id="7" name="Picture 6">
            <a:extLst>
              <a:ext uri="{FF2B5EF4-FFF2-40B4-BE49-F238E27FC236}">
                <a16:creationId xmlns:a16="http://schemas.microsoft.com/office/drawing/2014/main" id="{16DBCFCD-E9F8-221A-5C0F-EBB195029ED8}"/>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10955514" y="223625"/>
            <a:ext cx="616545" cy="414000"/>
          </a:xfrm>
          <a:prstGeom prst="rect">
            <a:avLst/>
          </a:prstGeom>
        </p:spPr>
      </p:pic>
      <p:sp>
        <p:nvSpPr>
          <p:cNvPr id="4" name="Title 13">
            <a:extLst>
              <a:ext uri="{FF2B5EF4-FFF2-40B4-BE49-F238E27FC236}">
                <a16:creationId xmlns:a16="http://schemas.microsoft.com/office/drawing/2014/main" id="{330243B8-1E06-342E-022C-C91DEEE942E9}"/>
              </a:ext>
            </a:extLst>
          </p:cNvPr>
          <p:cNvSpPr>
            <a:spLocks noGrp="1"/>
          </p:cNvSpPr>
          <p:nvPr>
            <p:ph type="title"/>
          </p:nvPr>
        </p:nvSpPr>
        <p:spPr>
          <a:xfrm>
            <a:off x="631283" y="4077072"/>
            <a:ext cx="10947600" cy="648000"/>
          </a:xfrm>
        </p:spPr>
        <p:txBody>
          <a:bodyPr vert="horz" lIns="90000" tIns="46800" rIns="90000" bIns="46800" rtlCol="0" anchor="b">
            <a:normAutofit/>
          </a:bodyPr>
          <a:lstStyle>
            <a:lvl1pPr>
              <a:defRPr lang="de-DE" sz="4000" kern="1200" dirty="0">
                <a:solidFill>
                  <a:schemeClr val="bg1"/>
                </a:solidFill>
                <a:latin typeface="BundesSans Bold" panose="020B0002030500000203" pitchFamily="34" charset="0"/>
              </a:defRPr>
            </a:lvl1pPr>
          </a:lstStyle>
          <a:p>
            <a:pPr lvl="0" defTabSz="914400" fontAlgn="auto" latinLnBrk="0">
              <a:spcAft>
                <a:spcPts val="0"/>
              </a:spcAft>
              <a:buNone/>
            </a:pPr>
            <a:r>
              <a:rPr lang="de-DE"/>
              <a:t>Mastertitelformat bearbeiten</a:t>
            </a:r>
            <a:endParaRPr lang="de-DE" dirty="0"/>
          </a:p>
        </p:txBody>
      </p:sp>
    </p:spTree>
    <p:extLst>
      <p:ext uri="{BB962C8B-B14F-4D97-AF65-F5344CB8AC3E}">
        <p14:creationId xmlns:p14="http://schemas.microsoft.com/office/powerpoint/2010/main" val="322813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rizontale Freifläche Logo - weiß">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extLst>
              <p:ext uri="{D42A27DB-BD31-4B8C-83A1-F6EECF244321}">
                <p14:modId xmlns:p14="http://schemas.microsoft.com/office/powerpoint/2010/main" val="1323806299"/>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8454"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8" name="Slide Number Placeholder 3">
            <a:extLst>
              <a:ext uri="{FF2B5EF4-FFF2-40B4-BE49-F238E27FC236}">
                <a16:creationId xmlns:a16="http://schemas.microsoft.com/office/drawing/2014/main" id="{09CAAD85-6D29-6E44-A335-1D62DDDE4D18}"/>
              </a:ext>
            </a:extLst>
          </p:cNvPr>
          <p:cNvSpPr>
            <a:spLocks noGrp="1"/>
          </p:cNvSpPr>
          <p:nvPr>
            <p:ph type="sldNum" sz="quarter" idx="12"/>
          </p:nvPr>
        </p:nvSpPr>
        <p:spPr>
          <a:xfrm>
            <a:off x="10922000" y="6521450"/>
            <a:ext cx="433388" cy="200025"/>
          </a:xfrm>
          <a:prstGeom prst="rect">
            <a:avLst/>
          </a:prstGeom>
        </p:spPr>
        <p:txBody>
          <a:bodyPr anchor="b" anchorCtr="0"/>
          <a:lstStyle>
            <a:lvl1pPr algn="r">
              <a:defRPr sz="800">
                <a:solidFill>
                  <a:schemeClr val="bg1">
                    <a:lumMod val="50000"/>
                  </a:schemeClr>
                </a:solidFill>
                <a:latin typeface="BundesSans Office" panose="020B0002030500000203" pitchFamily="34" charset="0"/>
              </a:defRPr>
            </a:lvl1pPr>
          </a:lstStyle>
          <a:p>
            <a:fld id="{842B151A-F087-6547-A755-6A3FC472D0B5}" type="slidenum">
              <a:rPr lang="aa-ET" smtClean="0"/>
              <a:pPr/>
              <a:t>‹#›</a:t>
            </a:fld>
            <a:endParaRPr lang="aa-ET"/>
          </a:p>
        </p:txBody>
      </p:sp>
      <p:sp>
        <p:nvSpPr>
          <p:cNvPr id="12" name="Title 14">
            <a:extLst>
              <a:ext uri="{FF2B5EF4-FFF2-40B4-BE49-F238E27FC236}">
                <a16:creationId xmlns:a16="http://schemas.microsoft.com/office/drawing/2014/main" id="{7BB519EC-EACA-426C-B2E8-2BE397DF1584}"/>
              </a:ext>
            </a:extLst>
          </p:cNvPr>
          <p:cNvSpPr>
            <a:spLocks noGrp="1"/>
          </p:cNvSpPr>
          <p:nvPr>
            <p:ph type="title" hasCustomPrompt="1"/>
          </p:nvPr>
        </p:nvSpPr>
        <p:spPr>
          <a:xfrm>
            <a:off x="622800" y="813598"/>
            <a:ext cx="10947600" cy="648000"/>
          </a:xfrm>
          <a:prstGeom prst="rect">
            <a:avLst/>
          </a:prstGeom>
        </p:spPr>
        <p:txBody>
          <a:bodyPr vert="horz" lIns="0">
            <a:noAutofit/>
          </a:bodyPr>
          <a:lstStyle>
            <a:lvl1pPr>
              <a:defRPr sz="2000">
                <a:solidFill>
                  <a:schemeClr val="tx1"/>
                </a:solidFill>
              </a:defRPr>
            </a:lvl1pPr>
          </a:lstStyle>
          <a:p>
            <a:r>
              <a:rPr lang="de-DE" noProof="0"/>
              <a:t>Action Title</a:t>
            </a:r>
          </a:p>
        </p:txBody>
      </p:sp>
      <p:pic>
        <p:nvPicPr>
          <p:cNvPr id="10" name="Picture 8">
            <a:extLst>
              <a:ext uri="{FF2B5EF4-FFF2-40B4-BE49-F238E27FC236}">
                <a16:creationId xmlns:a16="http://schemas.microsoft.com/office/drawing/2014/main" id="{F164AB4D-794F-46C7-B662-F2F441BA672B}"/>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631283" y="6165304"/>
            <a:ext cx="952696" cy="589764"/>
          </a:xfrm>
          <a:prstGeom prst="rect">
            <a:avLst/>
          </a:prstGeom>
        </p:spPr>
      </p:pic>
      <p:sp>
        <p:nvSpPr>
          <p:cNvPr id="11" name="Text Placeholder 10">
            <a:extLst>
              <a:ext uri="{FF2B5EF4-FFF2-40B4-BE49-F238E27FC236}">
                <a16:creationId xmlns:a16="http://schemas.microsoft.com/office/drawing/2014/main" id="{ACB5274E-1D4C-C106-5922-3221F8030A00}"/>
              </a:ext>
            </a:extLst>
          </p:cNvPr>
          <p:cNvSpPr>
            <a:spLocks noGrp="1"/>
          </p:cNvSpPr>
          <p:nvPr>
            <p:ph type="body" sz="quarter" idx="13" hasCustomPrompt="1"/>
          </p:nvPr>
        </p:nvSpPr>
        <p:spPr>
          <a:xfrm>
            <a:off x="622800" y="1484784"/>
            <a:ext cx="10947600" cy="309958"/>
          </a:xfrm>
        </p:spPr>
        <p:txBody>
          <a:bodyPr/>
          <a:lstStyle>
            <a:lvl1pPr>
              <a:defRPr sz="1400"/>
            </a:lvl1pPr>
          </a:lstStyle>
          <a:p>
            <a:pPr lvl="0"/>
            <a:r>
              <a:rPr lang="en-US"/>
              <a:t>Sub title</a:t>
            </a:r>
            <a:endParaRPr lang="de-DE"/>
          </a:p>
        </p:txBody>
      </p:sp>
      <p:pic>
        <p:nvPicPr>
          <p:cNvPr id="2" name="Picture 1">
            <a:extLst>
              <a:ext uri="{FF2B5EF4-FFF2-40B4-BE49-F238E27FC236}">
                <a16:creationId xmlns:a16="http://schemas.microsoft.com/office/drawing/2014/main" id="{E9AA34FB-38A1-6F96-C100-D7CF7A4782C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50964" y="6142192"/>
            <a:ext cx="1323394" cy="556171"/>
          </a:xfrm>
          <a:prstGeom prst="rect">
            <a:avLst/>
          </a:prstGeom>
        </p:spPr>
      </p:pic>
      <p:sp>
        <p:nvSpPr>
          <p:cNvPr id="5" name="TextBox 4">
            <a:extLst>
              <a:ext uri="{FF2B5EF4-FFF2-40B4-BE49-F238E27FC236}">
                <a16:creationId xmlns:a16="http://schemas.microsoft.com/office/drawing/2014/main" id="{58736CA4-9BD3-6EF3-90BA-032440C26491}"/>
              </a:ext>
            </a:extLst>
          </p:cNvPr>
          <p:cNvSpPr txBox="1"/>
          <p:nvPr userDrawn="1"/>
        </p:nvSpPr>
        <p:spPr bwMode="gray">
          <a:xfrm>
            <a:off x="3000450" y="6265153"/>
            <a:ext cx="4090194" cy="3102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448" numCol="1" rtlCol="0" anchor="t" anchorCtr="0" compatLnSpc="1">
            <a:prstTxWarp prst="textNoShape">
              <a:avLst/>
            </a:prstTxWarp>
            <a:spAutoFit/>
          </a:bodyPr>
          <a:lstStyle/>
          <a:p>
            <a:pPr marL="0" indent="0" algn="l">
              <a:buNone/>
            </a:pPr>
            <a:r>
              <a:rPr lang="de-DE" sz="1000" b="0" dirty="0">
                <a:latin typeface="BundesSerif Office" panose="02050002050300000203" pitchFamily="18" charset="0"/>
              </a:rPr>
              <a:t>Die Bundesakademie ist die zentrale Fortbildungseinrichtung des Bundes und schafft die Voraussetzung für eine agile, nachhaltige Verwaltung. </a:t>
            </a:r>
          </a:p>
        </p:txBody>
      </p:sp>
    </p:spTree>
    <p:extLst>
      <p:ext uri="{BB962C8B-B14F-4D97-AF65-F5344CB8AC3E}">
        <p14:creationId xmlns:p14="http://schemas.microsoft.com/office/powerpoint/2010/main" val="3199472472"/>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rizontale Freifläche - grau">
    <p:bg>
      <p:bgPr>
        <a:solidFill>
          <a:schemeClr val="bg1">
            <a:lumMod val="75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9478"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8" name="Slide Number Placeholder 3">
            <a:extLst>
              <a:ext uri="{FF2B5EF4-FFF2-40B4-BE49-F238E27FC236}">
                <a16:creationId xmlns:a16="http://schemas.microsoft.com/office/drawing/2014/main" id="{09CAAD85-6D29-6E44-A335-1D62DDDE4D18}"/>
              </a:ext>
            </a:extLst>
          </p:cNvPr>
          <p:cNvSpPr>
            <a:spLocks noGrp="1"/>
          </p:cNvSpPr>
          <p:nvPr>
            <p:ph type="sldNum" sz="quarter" idx="12"/>
          </p:nvPr>
        </p:nvSpPr>
        <p:spPr>
          <a:xfrm>
            <a:off x="10922000" y="6521450"/>
            <a:ext cx="433388" cy="200025"/>
          </a:xfrm>
          <a:prstGeom prst="rect">
            <a:avLst/>
          </a:prstGeom>
        </p:spPr>
        <p:txBody>
          <a:bodyPr anchor="b" anchorCtr="0"/>
          <a:lstStyle>
            <a:lvl1pPr algn="r">
              <a:defRPr sz="800">
                <a:solidFill>
                  <a:schemeClr val="bg1"/>
                </a:solidFill>
                <a:latin typeface="BundesSans Office" panose="020B0002030500000203" pitchFamily="34" charset="0"/>
              </a:defRPr>
            </a:lvl1pPr>
          </a:lstStyle>
          <a:p>
            <a:fld id="{842B151A-F087-6547-A755-6A3FC472D0B5}" type="slidenum">
              <a:rPr lang="aa-ET" smtClean="0"/>
              <a:pPr/>
              <a:t>‹#›</a:t>
            </a:fld>
            <a:endParaRPr lang="aa-ET"/>
          </a:p>
        </p:txBody>
      </p:sp>
      <p:sp>
        <p:nvSpPr>
          <p:cNvPr id="11" name="Title 14">
            <a:extLst>
              <a:ext uri="{FF2B5EF4-FFF2-40B4-BE49-F238E27FC236}">
                <a16:creationId xmlns:a16="http://schemas.microsoft.com/office/drawing/2014/main" id="{73395730-0B77-428D-B604-9A18E66CCC85}"/>
              </a:ext>
            </a:extLst>
          </p:cNvPr>
          <p:cNvSpPr>
            <a:spLocks noGrp="1"/>
          </p:cNvSpPr>
          <p:nvPr>
            <p:ph type="title" hasCustomPrompt="1"/>
          </p:nvPr>
        </p:nvSpPr>
        <p:spPr>
          <a:xfrm>
            <a:off x="622800" y="813598"/>
            <a:ext cx="10947600" cy="648000"/>
          </a:xfrm>
          <a:prstGeom prst="rect">
            <a:avLst/>
          </a:prstGeom>
        </p:spPr>
        <p:txBody>
          <a:bodyPr lIns="0">
            <a:noAutofit/>
          </a:bodyPr>
          <a:lstStyle>
            <a:lvl1pPr>
              <a:defRPr sz="2000">
                <a:solidFill>
                  <a:schemeClr val="tx1"/>
                </a:solidFill>
              </a:defRPr>
            </a:lvl1pPr>
          </a:lstStyle>
          <a:p>
            <a:r>
              <a:rPr lang="de-DE" noProof="0"/>
              <a:t>Layout: Horizontale Fläche (grau)</a:t>
            </a:r>
          </a:p>
        </p:txBody>
      </p:sp>
    </p:spTree>
    <p:extLst>
      <p:ext uri="{BB962C8B-B14F-4D97-AF65-F5344CB8AC3E}">
        <p14:creationId xmlns:p14="http://schemas.microsoft.com/office/powerpoint/2010/main" val="225683952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rizontale Freifläche - blau">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502"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8" name="Slide Number Placeholder 3">
            <a:extLst>
              <a:ext uri="{FF2B5EF4-FFF2-40B4-BE49-F238E27FC236}">
                <a16:creationId xmlns:a16="http://schemas.microsoft.com/office/drawing/2014/main" id="{09CAAD85-6D29-6E44-A335-1D62DDDE4D18}"/>
              </a:ext>
            </a:extLst>
          </p:cNvPr>
          <p:cNvSpPr>
            <a:spLocks noGrp="1"/>
          </p:cNvSpPr>
          <p:nvPr>
            <p:ph type="sldNum" sz="quarter" idx="12"/>
          </p:nvPr>
        </p:nvSpPr>
        <p:spPr>
          <a:xfrm>
            <a:off x="10922000" y="6521450"/>
            <a:ext cx="433388" cy="200025"/>
          </a:xfrm>
          <a:prstGeom prst="rect">
            <a:avLst/>
          </a:prstGeom>
        </p:spPr>
        <p:txBody>
          <a:bodyPr anchor="b" anchorCtr="0"/>
          <a:lstStyle>
            <a:lvl1pPr algn="r">
              <a:defRPr sz="800">
                <a:solidFill>
                  <a:schemeClr val="bg1"/>
                </a:solidFill>
                <a:latin typeface="BundesSans Office" panose="020B0002030500000203" pitchFamily="34" charset="0"/>
              </a:defRPr>
            </a:lvl1pPr>
          </a:lstStyle>
          <a:p>
            <a:fld id="{842B151A-F087-6547-A755-6A3FC472D0B5}" type="slidenum">
              <a:rPr lang="aa-ET" smtClean="0"/>
              <a:pPr/>
              <a:t>‹#›</a:t>
            </a:fld>
            <a:endParaRPr lang="aa-ET"/>
          </a:p>
        </p:txBody>
      </p:sp>
      <p:sp>
        <p:nvSpPr>
          <p:cNvPr id="10" name="Title 14">
            <a:extLst>
              <a:ext uri="{FF2B5EF4-FFF2-40B4-BE49-F238E27FC236}">
                <a16:creationId xmlns:a16="http://schemas.microsoft.com/office/drawing/2014/main" id="{40734603-18AB-49B0-AE6D-B8CC3D0FC5F5}"/>
              </a:ext>
            </a:extLst>
          </p:cNvPr>
          <p:cNvSpPr>
            <a:spLocks noGrp="1"/>
          </p:cNvSpPr>
          <p:nvPr>
            <p:ph type="title" hasCustomPrompt="1"/>
          </p:nvPr>
        </p:nvSpPr>
        <p:spPr>
          <a:xfrm>
            <a:off x="622800" y="813598"/>
            <a:ext cx="10947600" cy="648000"/>
          </a:xfrm>
          <a:prstGeom prst="rect">
            <a:avLst/>
          </a:prstGeom>
        </p:spPr>
        <p:txBody>
          <a:bodyPr lIns="0">
            <a:noAutofit/>
          </a:bodyPr>
          <a:lstStyle>
            <a:lvl1pPr>
              <a:defRPr sz="2000">
                <a:solidFill>
                  <a:schemeClr val="bg1"/>
                </a:solidFill>
              </a:defRPr>
            </a:lvl1pPr>
          </a:lstStyle>
          <a:p>
            <a:r>
              <a:rPr lang="de-DE" noProof="0"/>
              <a:t>Layout: Horizontale Fläche (blau)</a:t>
            </a:r>
          </a:p>
        </p:txBody>
      </p:sp>
    </p:spTree>
    <p:extLst>
      <p:ext uri="{BB962C8B-B14F-4D97-AF65-F5344CB8AC3E}">
        <p14:creationId xmlns:p14="http://schemas.microsoft.com/office/powerpoint/2010/main" val="41714460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bg>
      <p:bgPr>
        <a:solidFill>
          <a:srgbClr val="004B75"/>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13262817"/>
              </p:ext>
            </p:extLst>
          </p:nvPr>
        </p:nvGraphicFramePr>
        <p:xfrm>
          <a:off x="2121" y="1591"/>
          <a:ext cx="2116" cy="1587"/>
        </p:xfrm>
        <a:graphic>
          <a:graphicData uri="http://schemas.openxmlformats.org/presentationml/2006/ole">
            <mc:AlternateContent xmlns:mc="http://schemas.openxmlformats.org/markup-compatibility/2006">
              <mc:Choice xmlns:v="urn:schemas-microsoft-com:vml" Requires="v">
                <p:oleObj spid="_x0000_s3094" name="think-cell Slide" r:id="rId5" imgW="493" imgH="493" progId="TCLayout.ActiveDocument.1">
                  <p:embed/>
                </p:oleObj>
              </mc:Choice>
              <mc:Fallback>
                <p:oleObj name="think-cell Slide" r:id="rId5" imgW="493" imgH="493" progId="TCLayout.ActiveDocument.1">
                  <p:embed/>
                  <p:pic>
                    <p:nvPicPr>
                      <p:cNvPr id="2" name="Object 1" hidden="1"/>
                      <p:cNvPicPr/>
                      <p:nvPr/>
                    </p:nvPicPr>
                    <p:blipFill>
                      <a:blip r:embed="rId6"/>
                      <a:stretch>
                        <a:fillRect/>
                      </a:stretch>
                    </p:blipFill>
                    <p:spPr>
                      <a:xfrm>
                        <a:off x="2121"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460B56F-C52D-4532-B51C-784D0C9D3198}"/>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867"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Document type" hidden="1"/>
          <p:cNvSpPr txBox="1">
            <a:spLocks noChangeArrowheads="1"/>
          </p:cNvSpPr>
          <p:nvPr/>
        </p:nvSpPr>
        <p:spPr bwMode="gray">
          <a:xfrm>
            <a:off x="1300763" y="5469716"/>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Dokument</a:t>
            </a:r>
          </a:p>
        </p:txBody>
      </p:sp>
      <p:sp>
        <p:nvSpPr>
          <p:cNvPr id="10" name="Date" hidden="1"/>
          <p:cNvSpPr txBox="1">
            <a:spLocks noChangeArrowheads="1"/>
          </p:cNvSpPr>
          <p:nvPr/>
        </p:nvSpPr>
        <p:spPr bwMode="gray">
          <a:xfrm>
            <a:off x="1300763" y="5769390"/>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Ort, Datum</a:t>
            </a:r>
          </a:p>
        </p:txBody>
      </p:sp>
      <p:sp>
        <p:nvSpPr>
          <p:cNvPr id="5" name="Rectangle 4">
            <a:extLst>
              <a:ext uri="{FF2B5EF4-FFF2-40B4-BE49-F238E27FC236}">
                <a16:creationId xmlns:a16="http://schemas.microsoft.com/office/drawing/2014/main" id="{533449B5-C30D-445A-AC4E-92D6BD42C257}"/>
              </a:ext>
            </a:extLst>
          </p:cNvPr>
          <p:cNvSpPr/>
          <p:nvPr userDrawn="1"/>
        </p:nvSpPr>
        <p:spPr>
          <a:xfrm>
            <a:off x="-7735" y="-27384"/>
            <a:ext cx="12201323" cy="90872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endParaRPr>
          </a:p>
        </p:txBody>
      </p:sp>
      <p:pic>
        <p:nvPicPr>
          <p:cNvPr id="14" name="Picture 13" descr="A person sitting on a couch using a computer&#10;&#10;Description automatically generated with low confidence">
            <a:extLst>
              <a:ext uri="{FF2B5EF4-FFF2-40B4-BE49-F238E27FC236}">
                <a16:creationId xmlns:a16="http://schemas.microsoft.com/office/drawing/2014/main" id="{B58CEA03-539D-4293-AE52-7EF96BB5894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r="63"/>
          <a:stretch/>
        </p:blipFill>
        <p:spPr>
          <a:xfrm>
            <a:off x="-7735" y="881336"/>
            <a:ext cx="12201323" cy="5976664"/>
          </a:xfrm>
          <a:prstGeom prst="rect">
            <a:avLst/>
          </a:prstGeom>
        </p:spPr>
      </p:pic>
      <p:sp>
        <p:nvSpPr>
          <p:cNvPr id="17" name="Rectangle 16">
            <a:extLst>
              <a:ext uri="{FF2B5EF4-FFF2-40B4-BE49-F238E27FC236}">
                <a16:creationId xmlns:a16="http://schemas.microsoft.com/office/drawing/2014/main" id="{A3A2B664-EE13-447C-B54F-9F1441906986}"/>
              </a:ext>
            </a:extLst>
          </p:cNvPr>
          <p:cNvSpPr/>
          <p:nvPr userDrawn="1"/>
        </p:nvSpPr>
        <p:spPr bwMode="auto">
          <a:xfrm>
            <a:off x="-7735" y="881336"/>
            <a:ext cx="12201323" cy="5976664"/>
          </a:xfrm>
          <a:prstGeom prst="rect">
            <a:avLst/>
          </a:prstGeom>
          <a:gradFill flip="none" rotWithShape="1">
            <a:gsLst>
              <a:gs pos="0">
                <a:schemeClr val="tx1"/>
              </a:gs>
              <a:gs pos="14000">
                <a:schemeClr val="tx1">
                  <a:lumMod val="75000"/>
                  <a:alpha val="50000"/>
                </a:schemeClr>
              </a:gs>
            </a:gsLst>
            <a:lin ang="0" scaled="1"/>
            <a:tileRect/>
          </a:gra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pic>
        <p:nvPicPr>
          <p:cNvPr id="19" name="Picture 8">
            <a:extLst>
              <a:ext uri="{FF2B5EF4-FFF2-40B4-BE49-F238E27FC236}">
                <a16:creationId xmlns:a16="http://schemas.microsoft.com/office/drawing/2014/main" id="{75C506F0-A217-4CBD-95F0-D7B7E7C6FEB3}"/>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631283" y="132094"/>
            <a:ext cx="952696" cy="589764"/>
          </a:xfrm>
          <a:prstGeom prst="rect">
            <a:avLst/>
          </a:prstGeom>
        </p:spPr>
      </p:pic>
      <p:sp>
        <p:nvSpPr>
          <p:cNvPr id="21" name="Titel 3">
            <a:extLst>
              <a:ext uri="{FF2B5EF4-FFF2-40B4-BE49-F238E27FC236}">
                <a16:creationId xmlns:a16="http://schemas.microsoft.com/office/drawing/2014/main" id="{339D1860-33CD-452A-BA5E-D808F79620C1}"/>
              </a:ext>
            </a:extLst>
          </p:cNvPr>
          <p:cNvSpPr>
            <a:spLocks noGrp="1"/>
          </p:cNvSpPr>
          <p:nvPr>
            <p:ph type="title" hasCustomPrompt="1"/>
          </p:nvPr>
        </p:nvSpPr>
        <p:spPr>
          <a:xfrm>
            <a:off x="828000" y="4042831"/>
            <a:ext cx="10402159" cy="1191604"/>
          </a:xfrm>
          <a:prstGeom prst="rect">
            <a:avLst/>
          </a:prstGeom>
        </p:spPr>
        <p:txBody>
          <a:bodyPr vert="horz" lIns="90000" tIns="46800" rIns="90000" bIns="46800" anchor="b"/>
          <a:lstStyle>
            <a:lvl1pPr algn="l" defTabSz="914400" rtl="0" eaLnBrk="1" fontAlgn="auto" latinLnBrk="0" hangingPunct="1">
              <a:lnSpc>
                <a:spcPct val="90000"/>
              </a:lnSpc>
              <a:spcBef>
                <a:spcPct val="0"/>
              </a:spcBef>
              <a:spcAft>
                <a:spcPts val="0"/>
              </a:spcAft>
              <a:buNone/>
              <a:defRPr lang="de-DE" sz="4000" b="1" kern="1200" dirty="0">
                <a:solidFill>
                  <a:schemeClr val="bg1"/>
                </a:solidFill>
                <a:latin typeface="+mn-lt"/>
                <a:ea typeface="+mj-ea"/>
                <a:cs typeface="+mj-cs"/>
              </a:defRPr>
            </a:lvl1pPr>
          </a:lstStyle>
          <a:p>
            <a:pPr fontAlgn="auto">
              <a:spcAft>
                <a:spcPts val="0"/>
              </a:spcAft>
            </a:pPr>
            <a:r>
              <a:rPr lang="de-DE" sz="4000" b="1" dirty="0">
                <a:solidFill>
                  <a:schemeClr val="bg1"/>
                </a:solidFill>
                <a:latin typeface="BundesSans Bold" panose="020B0002030500000203" pitchFamily="34" charset="0"/>
              </a:rPr>
              <a:t>Titelfolie mit Bild und Text</a:t>
            </a:r>
            <a:br>
              <a:rPr lang="de-DE" sz="4000" b="1" dirty="0">
                <a:solidFill>
                  <a:schemeClr val="bg1"/>
                </a:solidFill>
                <a:latin typeface="BundesSans Bold" panose="020B0002030500000203" pitchFamily="34" charset="0"/>
              </a:rPr>
            </a:br>
            <a:r>
              <a:rPr lang="de-DE" sz="4000" b="1" dirty="0">
                <a:solidFill>
                  <a:schemeClr val="bg1"/>
                </a:solidFill>
                <a:latin typeface="BundesSans Bold" panose="020B0002030500000203" pitchFamily="34" charset="0"/>
              </a:rPr>
              <a:t>mit Umbruch in zwei Zeilen</a:t>
            </a:r>
          </a:p>
        </p:txBody>
      </p:sp>
      <p:sp>
        <p:nvSpPr>
          <p:cNvPr id="22" name="Rectangle 1027">
            <a:extLst>
              <a:ext uri="{FF2B5EF4-FFF2-40B4-BE49-F238E27FC236}">
                <a16:creationId xmlns:a16="http://schemas.microsoft.com/office/drawing/2014/main" id="{1DC224B9-8944-4985-9BBA-A96265049E97}"/>
              </a:ext>
            </a:extLst>
          </p:cNvPr>
          <p:cNvSpPr>
            <a:spLocks noGrp="1" noChangeArrowheads="1"/>
          </p:cNvSpPr>
          <p:nvPr>
            <p:ph type="subTitle" idx="1" hasCustomPrompt="1"/>
          </p:nvPr>
        </p:nvSpPr>
        <p:spPr bwMode="gray">
          <a:xfrm>
            <a:off x="828000" y="5273497"/>
            <a:ext cx="10402159" cy="433068"/>
          </a:xfrm>
          <a:prstGeom prst="rect">
            <a:avLst/>
          </a:prstGeom>
        </p:spPr>
        <p:txBody>
          <a:bodyPr wrap="square" lIns="90000" tIns="46800" rIns="90000" bIns="46800">
            <a:spAutoFit/>
          </a:bodyPr>
          <a:lstStyle>
            <a:lvl1pPr>
              <a:defRPr sz="2200" baseline="0">
                <a:solidFill>
                  <a:schemeClr val="bg1"/>
                </a:solidFill>
                <a:latin typeface="BundesSans Regular" panose="020B0002030500000203"/>
                <a:ea typeface="+mj-ea"/>
              </a:defRPr>
            </a:lvl1pPr>
          </a:lstStyle>
          <a:p>
            <a:r>
              <a:rPr lang="de-DE">
                <a:solidFill>
                  <a:schemeClr val="bg1"/>
                </a:solidFill>
                <a:latin typeface="BundesSans Regular" panose="020B0002030500000203" pitchFamily="34" charset="0"/>
              </a:rPr>
              <a:t>Untertitel der Präsentation</a:t>
            </a:r>
          </a:p>
        </p:txBody>
      </p:sp>
      <p:pic>
        <p:nvPicPr>
          <p:cNvPr id="13" name="Picture 1">
            <a:extLst>
              <a:ext uri="{FF2B5EF4-FFF2-40B4-BE49-F238E27FC236}">
                <a16:creationId xmlns:a16="http://schemas.microsoft.com/office/drawing/2014/main" id="{1865DA65-B504-4DF5-BFC3-E1E0631FBD78}"/>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489282" y="148891"/>
            <a:ext cx="1323394" cy="556171"/>
          </a:xfrm>
          <a:prstGeom prst="rect">
            <a:avLst/>
          </a:prstGeom>
        </p:spPr>
      </p:pic>
    </p:spTree>
    <p:extLst>
      <p:ext uri="{BB962C8B-B14F-4D97-AF65-F5344CB8AC3E}">
        <p14:creationId xmlns:p14="http://schemas.microsoft.com/office/powerpoint/2010/main" val="2318353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ockup vertikal - blau">
    <p:bg>
      <p:bgPr>
        <a:solidFill>
          <a:schemeClr val="bg1"/>
        </a:solidFill>
        <a:effectLst/>
      </p:bgPr>
    </p:bg>
    <p:spTree>
      <p:nvGrpSpPr>
        <p:cNvPr id="1" name=""/>
        <p:cNvGrpSpPr/>
        <p:nvPr/>
      </p:nvGrpSpPr>
      <p:grpSpPr>
        <a:xfrm>
          <a:off x="0" y="0"/>
          <a:ext cx="0" cy="0"/>
          <a:chOff x="0" y="0"/>
          <a:chExt cx="0" cy="0"/>
        </a:xfrm>
      </p:grpSpPr>
      <p:sp>
        <p:nvSpPr>
          <p:cNvPr id="7" name="Rechteck 9">
            <a:extLst>
              <a:ext uri="{FF2B5EF4-FFF2-40B4-BE49-F238E27FC236}">
                <a16:creationId xmlns:a16="http://schemas.microsoft.com/office/drawing/2014/main" id="{9DF67303-5434-0B4D-A8A4-C670952204C4}"/>
              </a:ext>
            </a:extLst>
          </p:cNvPr>
          <p:cNvSpPr/>
          <p:nvPr userDrawn="1"/>
        </p:nvSpPr>
        <p:spPr>
          <a:xfrm>
            <a:off x="1" y="5678192"/>
            <a:ext cx="12193588" cy="117981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latin typeface="BundesSans Office" panose="020B0002030500000203" pitchFamily="34" charset="0"/>
            </a:endParaRPr>
          </a:p>
        </p:txBody>
      </p:sp>
      <p:sp>
        <p:nvSpPr>
          <p:cNvPr id="12" name="Bildplatzhalter 11"/>
          <p:cNvSpPr>
            <a:spLocks noGrp="1"/>
          </p:cNvSpPr>
          <p:nvPr>
            <p:ph type="pic" sz="quarter" idx="14"/>
          </p:nvPr>
        </p:nvSpPr>
        <p:spPr>
          <a:xfrm>
            <a:off x="4775994" y="2536031"/>
            <a:ext cx="2520950" cy="3619499"/>
          </a:xfrm>
        </p:spPr>
        <p:txBody>
          <a:bodyPr/>
          <a:lstStyle/>
          <a:p>
            <a:r>
              <a:rPr lang="de-DE"/>
              <a:t>Bild durch Klicken auf Symbol hinzufügen</a:t>
            </a:r>
          </a:p>
        </p:txBody>
      </p:sp>
      <p:pic>
        <p:nvPicPr>
          <p:cNvPr id="8" name="Grafik 7">
            <a:extLst>
              <a:ext uri="{FF2B5EF4-FFF2-40B4-BE49-F238E27FC236}">
                <a16:creationId xmlns:a16="http://schemas.microsoft.com/office/drawing/2014/main" id="{3ED493B4-6081-DE49-BFF2-E0B554335B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7645" y="2358514"/>
            <a:ext cx="2919560" cy="4007869"/>
          </a:xfrm>
          <a:prstGeom prst="rect">
            <a:avLst/>
          </a:prstGeom>
          <a:effectLst>
            <a:outerShdw blurRad="50800" dist="38100" dir="2700000" algn="tl" rotWithShape="0">
              <a:prstClr val="black">
                <a:alpha val="40000"/>
              </a:prstClr>
            </a:outerShdw>
          </a:effectLst>
        </p:spPr>
      </p:pic>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1526" name="think-cell Slide" r:id="rId6" imgW="524" imgH="526" progId="TCLayout.ActiveDocument.1">
                  <p:embed/>
                </p:oleObj>
              </mc:Choice>
              <mc:Fallback>
                <p:oleObj name="think-cell Slide" r:id="rId6"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7"/>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5" name="Textplatzhalter 4"/>
          <p:cNvSpPr>
            <a:spLocks noGrp="1"/>
          </p:cNvSpPr>
          <p:nvPr>
            <p:ph type="body" sz="quarter" idx="12" hasCustomPrompt="1"/>
          </p:nvPr>
        </p:nvSpPr>
        <p:spPr>
          <a:xfrm>
            <a:off x="1547467" y="3457731"/>
            <a:ext cx="2614613" cy="276999"/>
          </a:xfrm>
        </p:spPr>
        <p:txBody>
          <a:bodyPr/>
          <a:lstStyle>
            <a:lvl1pPr algn="r">
              <a:defRPr sz="1800"/>
            </a:lvl1pPr>
          </a:lstStyle>
          <a:p>
            <a:pPr lvl="0"/>
            <a:r>
              <a:rPr lang="de-DE"/>
              <a:t>Text links von </a:t>
            </a:r>
            <a:r>
              <a:rPr lang="de-DE" err="1"/>
              <a:t>Mockup</a:t>
            </a:r>
            <a:endParaRPr lang="de-DE"/>
          </a:p>
        </p:txBody>
      </p:sp>
      <p:sp>
        <p:nvSpPr>
          <p:cNvPr id="10" name="Textplatzhalter 4"/>
          <p:cNvSpPr>
            <a:spLocks noGrp="1"/>
          </p:cNvSpPr>
          <p:nvPr>
            <p:ph type="body" sz="quarter" idx="13" hasCustomPrompt="1"/>
          </p:nvPr>
        </p:nvSpPr>
        <p:spPr>
          <a:xfrm>
            <a:off x="7875902" y="3457731"/>
            <a:ext cx="2614613" cy="276999"/>
          </a:xfrm>
        </p:spPr>
        <p:txBody>
          <a:bodyPr/>
          <a:lstStyle>
            <a:lvl1pPr algn="l">
              <a:defRPr sz="1800"/>
            </a:lvl1pPr>
          </a:lstStyle>
          <a:p>
            <a:pPr lvl="0"/>
            <a:r>
              <a:rPr lang="de-DE"/>
              <a:t>Text rechts von </a:t>
            </a:r>
            <a:r>
              <a:rPr lang="de-DE" err="1"/>
              <a:t>Mockup</a:t>
            </a:r>
            <a:endParaRPr lang="de-DE"/>
          </a:p>
        </p:txBody>
      </p:sp>
      <p:sp>
        <p:nvSpPr>
          <p:cNvPr id="13" name="Slide Number Placeholder 3">
            <a:extLst>
              <a:ext uri="{FF2B5EF4-FFF2-40B4-BE49-F238E27FC236}">
                <a16:creationId xmlns:a16="http://schemas.microsoft.com/office/drawing/2014/main" id="{09CAAD85-6D29-6E44-A335-1D62DDDE4D18}"/>
              </a:ext>
            </a:extLst>
          </p:cNvPr>
          <p:cNvSpPr>
            <a:spLocks noGrp="1"/>
          </p:cNvSpPr>
          <p:nvPr>
            <p:ph type="sldNum" sz="quarter" idx="15"/>
          </p:nvPr>
        </p:nvSpPr>
        <p:spPr>
          <a:xfrm>
            <a:off x="10922000" y="6521450"/>
            <a:ext cx="433388" cy="200025"/>
          </a:xfrm>
          <a:prstGeom prst="rect">
            <a:avLst/>
          </a:prstGeom>
        </p:spPr>
        <p:txBody>
          <a:bodyPr anchor="b" anchorCtr="0"/>
          <a:lstStyle>
            <a:lvl1pPr algn="r">
              <a:defRPr sz="800">
                <a:solidFill>
                  <a:schemeClr val="bg1"/>
                </a:solidFill>
                <a:latin typeface="BundesSans Office" panose="020B0002030500000203" pitchFamily="34" charset="0"/>
              </a:defRPr>
            </a:lvl1pPr>
          </a:lstStyle>
          <a:p>
            <a:fld id="{842B151A-F087-6547-A755-6A3FC472D0B5}" type="slidenum">
              <a:rPr lang="aa-ET" smtClean="0"/>
              <a:pPr/>
              <a:t>‹#›</a:t>
            </a:fld>
            <a:endParaRPr lang="aa-ET"/>
          </a:p>
        </p:txBody>
      </p:sp>
      <p:sp>
        <p:nvSpPr>
          <p:cNvPr id="14" name="Rechteck 13"/>
          <p:cNvSpPr/>
          <p:nvPr userDrawn="1"/>
        </p:nvSpPr>
        <p:spPr>
          <a:xfrm>
            <a:off x="10393218" y="424482"/>
            <a:ext cx="1428750" cy="6635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latin typeface="BundesSans Office" panose="020B0002030500000203" pitchFamily="34" charset="0"/>
            </a:endParaRPr>
          </a:p>
        </p:txBody>
      </p:sp>
      <p:pic>
        <p:nvPicPr>
          <p:cNvPr id="15" name="Picture 8">
            <a:extLst>
              <a:ext uri="{FF2B5EF4-FFF2-40B4-BE49-F238E27FC236}">
                <a16:creationId xmlns:a16="http://schemas.microsoft.com/office/drawing/2014/main" id="{34674A45-688E-0E47-88D7-9456458DE72D}"/>
              </a:ext>
            </a:extLst>
          </p:cNvPr>
          <p:cNvPicPr>
            <a:picLocks noChangeAspect="1"/>
          </p:cNvPicPr>
          <p:nvPr userDrawn="1"/>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10696575" y="425923"/>
            <a:ext cx="1024305" cy="634092"/>
          </a:xfrm>
          <a:prstGeom prst="rect">
            <a:avLst/>
          </a:prstGeom>
        </p:spPr>
      </p:pic>
      <p:sp>
        <p:nvSpPr>
          <p:cNvPr id="19" name="Title 14">
            <a:extLst>
              <a:ext uri="{FF2B5EF4-FFF2-40B4-BE49-F238E27FC236}">
                <a16:creationId xmlns:a16="http://schemas.microsoft.com/office/drawing/2014/main" id="{3D164494-44EF-4BE1-BE52-4BB54CE6F331}"/>
              </a:ext>
            </a:extLst>
          </p:cNvPr>
          <p:cNvSpPr>
            <a:spLocks noGrp="1"/>
          </p:cNvSpPr>
          <p:nvPr>
            <p:ph type="title" hasCustomPrompt="1"/>
          </p:nvPr>
        </p:nvSpPr>
        <p:spPr>
          <a:xfrm>
            <a:off x="622800" y="813598"/>
            <a:ext cx="10947600" cy="648000"/>
          </a:xfrm>
          <a:prstGeom prst="rect">
            <a:avLst/>
          </a:prstGeom>
        </p:spPr>
        <p:txBody>
          <a:bodyPr lIns="0">
            <a:noAutofit/>
          </a:bodyPr>
          <a:lstStyle>
            <a:lvl1pPr>
              <a:defRPr sz="2000">
                <a:solidFill>
                  <a:schemeClr val="tx1"/>
                </a:solidFill>
              </a:defRPr>
            </a:lvl1pPr>
          </a:lstStyle>
          <a:p>
            <a:r>
              <a:rPr lang="de-DE" noProof="0"/>
              <a:t>Layout: Mockup vertikal (blau)</a:t>
            </a:r>
          </a:p>
        </p:txBody>
      </p:sp>
    </p:spTree>
    <p:extLst>
      <p:ext uri="{BB962C8B-B14F-4D97-AF65-F5344CB8AC3E}">
        <p14:creationId xmlns:p14="http://schemas.microsoft.com/office/powerpoint/2010/main" val="7117633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ockup horizontal - blau">
    <p:bg>
      <p:bgPr>
        <a:solidFill>
          <a:schemeClr val="bg1"/>
        </a:solidFill>
        <a:effectLst/>
      </p:bgPr>
    </p:bg>
    <p:spTree>
      <p:nvGrpSpPr>
        <p:cNvPr id="1" name=""/>
        <p:cNvGrpSpPr/>
        <p:nvPr/>
      </p:nvGrpSpPr>
      <p:grpSpPr>
        <a:xfrm>
          <a:off x="0" y="0"/>
          <a:ext cx="0" cy="0"/>
          <a:chOff x="0" y="0"/>
          <a:chExt cx="0" cy="0"/>
        </a:xfrm>
      </p:grpSpPr>
      <p:sp>
        <p:nvSpPr>
          <p:cNvPr id="7" name="Rechteck 9">
            <a:extLst>
              <a:ext uri="{FF2B5EF4-FFF2-40B4-BE49-F238E27FC236}">
                <a16:creationId xmlns:a16="http://schemas.microsoft.com/office/drawing/2014/main" id="{9DF67303-5434-0B4D-A8A4-C670952204C4}"/>
              </a:ext>
            </a:extLst>
          </p:cNvPr>
          <p:cNvSpPr/>
          <p:nvPr userDrawn="1"/>
        </p:nvSpPr>
        <p:spPr>
          <a:xfrm>
            <a:off x="1" y="5678192"/>
            <a:ext cx="12193588" cy="117981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latin typeface="BundesSans Office" panose="020B0002030500000203" pitchFamily="34" charset="0"/>
            </a:endParaRPr>
          </a:p>
        </p:txBody>
      </p:sp>
      <p:pic>
        <p:nvPicPr>
          <p:cNvPr id="8" name="Grafik 7">
            <a:extLst>
              <a:ext uri="{FF2B5EF4-FFF2-40B4-BE49-F238E27FC236}">
                <a16:creationId xmlns:a16="http://schemas.microsoft.com/office/drawing/2014/main" id="{3ED493B4-6081-DE49-BFF2-E0B554335B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6947355" y="1890604"/>
            <a:ext cx="3673343" cy="5042636"/>
          </a:xfrm>
          <a:prstGeom prst="rect">
            <a:avLst/>
          </a:prstGeom>
          <a:effectLst>
            <a:outerShdw blurRad="50800" dist="38100" dir="2700000" algn="tl" rotWithShape="0">
              <a:prstClr val="black">
                <a:alpha val="40000"/>
              </a:prstClr>
            </a:outerShdw>
          </a:effectLst>
        </p:spPr>
      </p:pic>
      <p:sp>
        <p:nvSpPr>
          <p:cNvPr id="12" name="Bildplatzhalter 11"/>
          <p:cNvSpPr>
            <a:spLocks noGrp="1"/>
          </p:cNvSpPr>
          <p:nvPr>
            <p:ph type="pic" sz="quarter" idx="14"/>
          </p:nvPr>
        </p:nvSpPr>
        <p:spPr>
          <a:xfrm>
            <a:off x="6534150" y="2794000"/>
            <a:ext cx="4543425" cy="3165476"/>
          </a:xfrm>
        </p:spPr>
        <p:txBody>
          <a:bodyPr/>
          <a:lstStyle/>
          <a:p>
            <a:r>
              <a:rPr lang="de-DE"/>
              <a:t>Bild durch Klicken auf Symbol hinzufügen</a:t>
            </a:r>
          </a:p>
        </p:txBody>
      </p:sp>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2550" name="think-cell Slide" r:id="rId6" imgW="524" imgH="526" progId="TCLayout.ActiveDocument.1">
                  <p:embed/>
                </p:oleObj>
              </mc:Choice>
              <mc:Fallback>
                <p:oleObj name="think-cell Slide" r:id="rId6"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7"/>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5" name="Textplatzhalter 4"/>
          <p:cNvSpPr>
            <a:spLocks noGrp="1"/>
          </p:cNvSpPr>
          <p:nvPr>
            <p:ph type="body" sz="quarter" idx="12" hasCustomPrompt="1"/>
          </p:nvPr>
        </p:nvSpPr>
        <p:spPr>
          <a:xfrm>
            <a:off x="828675" y="2766918"/>
            <a:ext cx="4545790" cy="2693904"/>
          </a:xfrm>
        </p:spPr>
        <p:txBody>
          <a:bodyPr/>
          <a:lstStyle>
            <a:lvl1pPr algn="r">
              <a:defRPr sz="1800"/>
            </a:lvl1pPr>
          </a:lstStyle>
          <a:p>
            <a:pPr lvl="0"/>
            <a:r>
              <a:rPr lang="de-DE"/>
              <a:t>Text links von </a:t>
            </a:r>
            <a:r>
              <a:rPr lang="de-DE" err="1"/>
              <a:t>Mockup</a:t>
            </a:r>
            <a:endParaRPr lang="de-DE"/>
          </a:p>
        </p:txBody>
      </p:sp>
      <p:sp>
        <p:nvSpPr>
          <p:cNvPr id="10" name="Slide Number Placeholder 3">
            <a:extLst>
              <a:ext uri="{FF2B5EF4-FFF2-40B4-BE49-F238E27FC236}">
                <a16:creationId xmlns:a16="http://schemas.microsoft.com/office/drawing/2014/main" id="{09CAAD85-6D29-6E44-A335-1D62DDDE4D18}"/>
              </a:ext>
            </a:extLst>
          </p:cNvPr>
          <p:cNvSpPr>
            <a:spLocks noGrp="1"/>
          </p:cNvSpPr>
          <p:nvPr>
            <p:ph type="sldNum" sz="quarter" idx="15"/>
          </p:nvPr>
        </p:nvSpPr>
        <p:spPr>
          <a:xfrm>
            <a:off x="10922000" y="6521450"/>
            <a:ext cx="433388" cy="200025"/>
          </a:xfrm>
          <a:prstGeom prst="rect">
            <a:avLst/>
          </a:prstGeom>
        </p:spPr>
        <p:txBody>
          <a:bodyPr anchor="b" anchorCtr="0"/>
          <a:lstStyle>
            <a:lvl1pPr algn="r">
              <a:defRPr sz="800">
                <a:solidFill>
                  <a:schemeClr val="bg1"/>
                </a:solidFill>
                <a:latin typeface="BundesSans Office" panose="020B0002030500000203" pitchFamily="34" charset="0"/>
              </a:defRPr>
            </a:lvl1pPr>
          </a:lstStyle>
          <a:p>
            <a:fld id="{842B151A-F087-6547-A755-6A3FC472D0B5}" type="slidenum">
              <a:rPr lang="aa-ET" smtClean="0"/>
              <a:pPr/>
              <a:t>‹#›</a:t>
            </a:fld>
            <a:endParaRPr lang="aa-ET"/>
          </a:p>
        </p:txBody>
      </p:sp>
      <p:pic>
        <p:nvPicPr>
          <p:cNvPr id="16" name="Picture 8">
            <a:extLst>
              <a:ext uri="{FF2B5EF4-FFF2-40B4-BE49-F238E27FC236}">
                <a16:creationId xmlns:a16="http://schemas.microsoft.com/office/drawing/2014/main" id="{36A2F252-09A9-4DB5-AF53-724AC4622328}"/>
              </a:ext>
            </a:extLst>
          </p:cNvPr>
          <p:cNvPicPr>
            <a:picLocks noChangeAspect="1"/>
          </p:cNvPicPr>
          <p:nvPr userDrawn="1"/>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10696575" y="425923"/>
            <a:ext cx="1024305" cy="634092"/>
          </a:xfrm>
          <a:prstGeom prst="rect">
            <a:avLst/>
          </a:prstGeom>
        </p:spPr>
      </p:pic>
      <p:sp>
        <p:nvSpPr>
          <p:cNvPr id="17" name="Title 14">
            <a:extLst>
              <a:ext uri="{FF2B5EF4-FFF2-40B4-BE49-F238E27FC236}">
                <a16:creationId xmlns:a16="http://schemas.microsoft.com/office/drawing/2014/main" id="{3F68CD65-658E-4B19-8F0E-FCF25ACD522E}"/>
              </a:ext>
            </a:extLst>
          </p:cNvPr>
          <p:cNvSpPr>
            <a:spLocks noGrp="1"/>
          </p:cNvSpPr>
          <p:nvPr>
            <p:ph type="title" hasCustomPrompt="1"/>
          </p:nvPr>
        </p:nvSpPr>
        <p:spPr>
          <a:xfrm>
            <a:off x="622800" y="813598"/>
            <a:ext cx="10947600" cy="648000"/>
          </a:xfrm>
          <a:prstGeom prst="rect">
            <a:avLst/>
          </a:prstGeom>
        </p:spPr>
        <p:txBody>
          <a:bodyPr lIns="0">
            <a:noAutofit/>
          </a:bodyPr>
          <a:lstStyle>
            <a:lvl1pPr>
              <a:defRPr sz="2000">
                <a:solidFill>
                  <a:schemeClr val="tx1"/>
                </a:solidFill>
              </a:defRPr>
            </a:lvl1pPr>
          </a:lstStyle>
          <a:p>
            <a:r>
              <a:rPr lang="de-DE" noProof="0"/>
              <a:t>Layout: Mockup horizontal (blau)</a:t>
            </a:r>
          </a:p>
        </p:txBody>
      </p:sp>
    </p:spTree>
    <p:extLst>
      <p:ext uri="{BB962C8B-B14F-4D97-AF65-F5344CB8AC3E}">
        <p14:creationId xmlns:p14="http://schemas.microsoft.com/office/powerpoint/2010/main" val="306711472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Mockup ohne - blau">
    <p:bg>
      <p:bgPr>
        <a:solidFill>
          <a:schemeClr val="bg1"/>
        </a:solidFill>
        <a:effectLst/>
      </p:bgPr>
    </p:bg>
    <p:spTree>
      <p:nvGrpSpPr>
        <p:cNvPr id="1" name=""/>
        <p:cNvGrpSpPr/>
        <p:nvPr/>
      </p:nvGrpSpPr>
      <p:grpSpPr>
        <a:xfrm>
          <a:off x="0" y="0"/>
          <a:ext cx="0" cy="0"/>
          <a:chOff x="0" y="0"/>
          <a:chExt cx="0" cy="0"/>
        </a:xfrm>
      </p:grpSpPr>
      <p:sp>
        <p:nvSpPr>
          <p:cNvPr id="7" name="Rechteck 9">
            <a:extLst>
              <a:ext uri="{FF2B5EF4-FFF2-40B4-BE49-F238E27FC236}">
                <a16:creationId xmlns:a16="http://schemas.microsoft.com/office/drawing/2014/main" id="{9DF67303-5434-0B4D-A8A4-C670952204C4}"/>
              </a:ext>
            </a:extLst>
          </p:cNvPr>
          <p:cNvSpPr/>
          <p:nvPr userDrawn="1"/>
        </p:nvSpPr>
        <p:spPr>
          <a:xfrm>
            <a:off x="1" y="5678192"/>
            <a:ext cx="12193588" cy="117981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latin typeface="BundesSans Office" panose="020B0002030500000203" pitchFamily="34" charset="0"/>
            </a:endParaRPr>
          </a:p>
        </p:txBody>
      </p:sp>
      <p:sp>
        <p:nvSpPr>
          <p:cNvPr id="12" name="Bildplatzhalter 11"/>
          <p:cNvSpPr>
            <a:spLocks noGrp="1"/>
          </p:cNvSpPr>
          <p:nvPr>
            <p:ph type="pic" sz="quarter" idx="14"/>
          </p:nvPr>
        </p:nvSpPr>
        <p:spPr>
          <a:xfrm>
            <a:off x="6534150" y="2794000"/>
            <a:ext cx="4543425" cy="2666822"/>
          </a:xfrm>
        </p:spPr>
        <p:txBody>
          <a:bodyPr/>
          <a:lstStyle/>
          <a:p>
            <a:r>
              <a:rPr lang="de-DE"/>
              <a:t>Bild durch Klicken auf Symbol hinzufügen</a:t>
            </a:r>
          </a:p>
        </p:txBody>
      </p:sp>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3574"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5" name="Textplatzhalter 4"/>
          <p:cNvSpPr>
            <a:spLocks noGrp="1"/>
          </p:cNvSpPr>
          <p:nvPr>
            <p:ph type="body" sz="quarter" idx="12" hasCustomPrompt="1"/>
          </p:nvPr>
        </p:nvSpPr>
        <p:spPr>
          <a:xfrm>
            <a:off x="828675" y="2766918"/>
            <a:ext cx="4545790" cy="2693904"/>
          </a:xfrm>
        </p:spPr>
        <p:txBody>
          <a:bodyPr/>
          <a:lstStyle>
            <a:lvl1pPr algn="r">
              <a:defRPr sz="1800"/>
            </a:lvl1pPr>
          </a:lstStyle>
          <a:p>
            <a:pPr lvl="0"/>
            <a:r>
              <a:rPr lang="de-DE"/>
              <a:t>Text links von </a:t>
            </a:r>
            <a:r>
              <a:rPr lang="de-DE" err="1"/>
              <a:t>Mockup</a:t>
            </a:r>
            <a:endParaRPr lang="de-DE"/>
          </a:p>
        </p:txBody>
      </p:sp>
      <p:sp>
        <p:nvSpPr>
          <p:cNvPr id="10" name="Slide Number Placeholder 3">
            <a:extLst>
              <a:ext uri="{FF2B5EF4-FFF2-40B4-BE49-F238E27FC236}">
                <a16:creationId xmlns:a16="http://schemas.microsoft.com/office/drawing/2014/main" id="{09CAAD85-6D29-6E44-A335-1D62DDDE4D18}"/>
              </a:ext>
            </a:extLst>
          </p:cNvPr>
          <p:cNvSpPr>
            <a:spLocks noGrp="1"/>
          </p:cNvSpPr>
          <p:nvPr>
            <p:ph type="sldNum" sz="quarter" idx="15"/>
          </p:nvPr>
        </p:nvSpPr>
        <p:spPr>
          <a:xfrm>
            <a:off x="10922000" y="6521450"/>
            <a:ext cx="433388" cy="200025"/>
          </a:xfrm>
          <a:prstGeom prst="rect">
            <a:avLst/>
          </a:prstGeom>
        </p:spPr>
        <p:txBody>
          <a:bodyPr anchor="b" anchorCtr="0"/>
          <a:lstStyle>
            <a:lvl1pPr algn="r">
              <a:defRPr sz="800">
                <a:solidFill>
                  <a:schemeClr val="bg1"/>
                </a:solidFill>
                <a:latin typeface="BundesSans Office" panose="020B0002030500000203" pitchFamily="34" charset="0"/>
              </a:defRPr>
            </a:lvl1pPr>
          </a:lstStyle>
          <a:p>
            <a:fld id="{842B151A-F087-6547-A755-6A3FC472D0B5}" type="slidenum">
              <a:rPr lang="aa-ET" smtClean="0"/>
              <a:pPr/>
              <a:t>‹#›</a:t>
            </a:fld>
            <a:endParaRPr lang="aa-ET"/>
          </a:p>
        </p:txBody>
      </p:sp>
      <p:sp>
        <p:nvSpPr>
          <p:cNvPr id="13" name="Rechteck 12"/>
          <p:cNvSpPr/>
          <p:nvPr userDrawn="1"/>
        </p:nvSpPr>
        <p:spPr>
          <a:xfrm>
            <a:off x="10393218" y="424482"/>
            <a:ext cx="1428750" cy="6635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latin typeface="BundesSans Office" panose="020B0002030500000203" pitchFamily="34" charset="0"/>
            </a:endParaRPr>
          </a:p>
        </p:txBody>
      </p:sp>
      <p:pic>
        <p:nvPicPr>
          <p:cNvPr id="15" name="Picture 8">
            <a:extLst>
              <a:ext uri="{FF2B5EF4-FFF2-40B4-BE49-F238E27FC236}">
                <a16:creationId xmlns:a16="http://schemas.microsoft.com/office/drawing/2014/main" id="{E59B6308-040E-4515-BE45-7B8AB6B6A6D5}"/>
              </a:ext>
            </a:extLst>
          </p:cNvPr>
          <p:cNvPicPr>
            <a:picLocks noChangeAspect="1"/>
          </p:cNvPicPr>
          <p:nvPr userDrawn="1"/>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10696575" y="425923"/>
            <a:ext cx="1024305" cy="634092"/>
          </a:xfrm>
          <a:prstGeom prst="rect">
            <a:avLst/>
          </a:prstGeom>
        </p:spPr>
      </p:pic>
      <p:sp>
        <p:nvSpPr>
          <p:cNvPr id="16" name="Title 14">
            <a:extLst>
              <a:ext uri="{FF2B5EF4-FFF2-40B4-BE49-F238E27FC236}">
                <a16:creationId xmlns:a16="http://schemas.microsoft.com/office/drawing/2014/main" id="{C36DE8AB-7B91-4C29-BA8D-CF4EB1462D51}"/>
              </a:ext>
            </a:extLst>
          </p:cNvPr>
          <p:cNvSpPr>
            <a:spLocks noGrp="1"/>
          </p:cNvSpPr>
          <p:nvPr>
            <p:ph type="title" hasCustomPrompt="1"/>
          </p:nvPr>
        </p:nvSpPr>
        <p:spPr>
          <a:xfrm>
            <a:off x="622800" y="813598"/>
            <a:ext cx="10947600" cy="648000"/>
          </a:xfrm>
          <a:prstGeom prst="rect">
            <a:avLst/>
          </a:prstGeom>
        </p:spPr>
        <p:txBody>
          <a:bodyPr lIns="0">
            <a:noAutofit/>
          </a:bodyPr>
          <a:lstStyle>
            <a:lvl1pPr>
              <a:defRPr sz="2000">
                <a:solidFill>
                  <a:schemeClr val="tx1"/>
                </a:solidFill>
              </a:defRPr>
            </a:lvl1pPr>
          </a:lstStyle>
          <a:p>
            <a:r>
              <a:rPr lang="de-DE" noProof="0"/>
              <a:t>Layout: Mockup horizontal (blau)</a:t>
            </a:r>
          </a:p>
        </p:txBody>
      </p:sp>
    </p:spTree>
    <p:extLst>
      <p:ext uri="{BB962C8B-B14F-4D97-AF65-F5344CB8AC3E}">
        <p14:creationId xmlns:p14="http://schemas.microsoft.com/office/powerpoint/2010/main" val="22607532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bschlussfolie">
    <p:bg>
      <p:bgPr>
        <a:solidFill>
          <a:schemeClr val="bg1"/>
        </a:solidFill>
        <a:effectLst/>
      </p:bgPr>
    </p:bg>
    <p:spTree>
      <p:nvGrpSpPr>
        <p:cNvPr id="1" name=""/>
        <p:cNvGrpSpPr/>
        <p:nvPr/>
      </p:nvGrpSpPr>
      <p:grpSpPr>
        <a:xfrm>
          <a:off x="0" y="0"/>
          <a:ext cx="0" cy="0"/>
          <a:chOff x="0" y="0"/>
          <a:chExt cx="0" cy="0"/>
        </a:xfrm>
      </p:grpSpPr>
      <p:sp>
        <p:nvSpPr>
          <p:cNvPr id="12" name="Bildplatzhalter 11"/>
          <p:cNvSpPr>
            <a:spLocks noGrp="1"/>
          </p:cNvSpPr>
          <p:nvPr>
            <p:ph type="pic" sz="quarter" idx="14"/>
          </p:nvPr>
        </p:nvSpPr>
        <p:spPr>
          <a:xfrm>
            <a:off x="6534150" y="2794000"/>
            <a:ext cx="4543425" cy="3165476"/>
          </a:xfrm>
        </p:spPr>
        <p:txBody>
          <a:bodyPr/>
          <a:lstStyle/>
          <a:p>
            <a:r>
              <a:rPr lang="de-DE"/>
              <a:t>Bild durch Klicken auf Symbol hinzufügen</a:t>
            </a:r>
          </a:p>
        </p:txBody>
      </p:sp>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4598"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5" name="Textplatzhalter 4"/>
          <p:cNvSpPr>
            <a:spLocks noGrp="1"/>
          </p:cNvSpPr>
          <p:nvPr>
            <p:ph type="body" sz="quarter" idx="12" hasCustomPrompt="1"/>
          </p:nvPr>
        </p:nvSpPr>
        <p:spPr>
          <a:xfrm>
            <a:off x="828675" y="2766918"/>
            <a:ext cx="4545790" cy="402291"/>
          </a:xfrm>
        </p:spPr>
        <p:txBody>
          <a:bodyPr/>
          <a:lstStyle>
            <a:lvl1pPr algn="l">
              <a:defRPr sz="2000"/>
            </a:lvl1pPr>
          </a:lstStyle>
          <a:p>
            <a:pPr lvl="0"/>
            <a:r>
              <a:rPr lang="de-DE"/>
              <a:t>Kontakt</a:t>
            </a:r>
          </a:p>
        </p:txBody>
      </p:sp>
      <p:sp>
        <p:nvSpPr>
          <p:cNvPr id="9" name="Textplatzhalter 8"/>
          <p:cNvSpPr>
            <a:spLocks noGrp="1"/>
          </p:cNvSpPr>
          <p:nvPr>
            <p:ph type="body" sz="quarter" idx="15" hasCustomPrompt="1"/>
          </p:nvPr>
        </p:nvSpPr>
        <p:spPr>
          <a:xfrm>
            <a:off x="828675" y="3346450"/>
            <a:ext cx="4545013" cy="833178"/>
          </a:xfrm>
        </p:spPr>
        <p:txBody>
          <a:bodyPr/>
          <a:lstStyle>
            <a:lvl1pPr>
              <a:defRPr sz="1200" b="0" baseline="0"/>
            </a:lvl1pPr>
            <a:lvl2pPr>
              <a:defRPr sz="1200"/>
            </a:lvl2pPr>
            <a:lvl3pPr>
              <a:defRPr sz="1200"/>
            </a:lvl3pPr>
            <a:lvl4pPr>
              <a:defRPr sz="1200"/>
            </a:lvl4pPr>
            <a:lvl5pPr>
              <a:defRPr sz="1200"/>
            </a:lvl5pPr>
          </a:lstStyle>
          <a:p>
            <a:pPr lvl="0"/>
            <a:r>
              <a:rPr lang="de-DE"/>
              <a:t>Bundesministerium des Innern und für Heimat</a:t>
            </a:r>
            <a:br>
              <a:rPr lang="de-DE"/>
            </a:br>
            <a:r>
              <a:rPr lang="de-DE"/>
              <a:t>Referat XYZ – </a:t>
            </a:r>
            <a:r>
              <a:rPr lang="de-DE" err="1"/>
              <a:t>Lorem</a:t>
            </a:r>
            <a:r>
              <a:rPr lang="de-DE"/>
              <a:t> </a:t>
            </a:r>
            <a:r>
              <a:rPr lang="de-DE" err="1"/>
              <a:t>ipsum</a:t>
            </a:r>
            <a:r>
              <a:rPr lang="de-DE"/>
              <a:t> </a:t>
            </a:r>
            <a:r>
              <a:rPr lang="de-DE" err="1"/>
              <a:t>dolorem</a:t>
            </a:r>
            <a:r>
              <a:rPr lang="de-DE"/>
              <a:t/>
            </a:r>
            <a:br>
              <a:rPr lang="de-DE"/>
            </a:br>
            <a:r>
              <a:rPr lang="de-DE"/>
              <a:t>Alt Moabit 140</a:t>
            </a:r>
            <a:br>
              <a:rPr lang="de-DE"/>
            </a:br>
            <a:r>
              <a:rPr lang="de-DE"/>
              <a:t>10557 Berlin</a:t>
            </a:r>
          </a:p>
        </p:txBody>
      </p:sp>
      <p:sp>
        <p:nvSpPr>
          <p:cNvPr id="14" name="Title 14">
            <a:extLst>
              <a:ext uri="{FF2B5EF4-FFF2-40B4-BE49-F238E27FC236}">
                <a16:creationId xmlns:a16="http://schemas.microsoft.com/office/drawing/2014/main" id="{DDC2B56A-7B19-4ECD-B572-804F54AEC1BE}"/>
              </a:ext>
            </a:extLst>
          </p:cNvPr>
          <p:cNvSpPr>
            <a:spLocks noGrp="1"/>
          </p:cNvSpPr>
          <p:nvPr>
            <p:ph type="title" hasCustomPrompt="1"/>
          </p:nvPr>
        </p:nvSpPr>
        <p:spPr>
          <a:xfrm>
            <a:off x="622800" y="813598"/>
            <a:ext cx="10947600" cy="648000"/>
          </a:xfrm>
          <a:prstGeom prst="rect">
            <a:avLst/>
          </a:prstGeom>
        </p:spPr>
        <p:txBody>
          <a:bodyPr lIns="0">
            <a:noAutofit/>
          </a:bodyPr>
          <a:lstStyle>
            <a:lvl1pPr>
              <a:defRPr sz="2000">
                <a:solidFill>
                  <a:schemeClr val="tx1"/>
                </a:solidFill>
              </a:defRPr>
            </a:lvl1pPr>
          </a:lstStyle>
          <a:p>
            <a:r>
              <a:rPr lang="de-DE" noProof="0"/>
              <a:t>Abschlussfolie</a:t>
            </a:r>
          </a:p>
        </p:txBody>
      </p:sp>
      <p:pic>
        <p:nvPicPr>
          <p:cNvPr id="2" name="Picture 8">
            <a:extLst>
              <a:ext uri="{FF2B5EF4-FFF2-40B4-BE49-F238E27FC236}">
                <a16:creationId xmlns:a16="http://schemas.microsoft.com/office/drawing/2014/main" id="{F8089C3C-D518-86E0-E05C-93D03F0DFAE9}"/>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631283" y="6165304"/>
            <a:ext cx="952696" cy="589764"/>
          </a:xfrm>
          <a:prstGeom prst="rect">
            <a:avLst/>
          </a:prstGeom>
        </p:spPr>
      </p:pic>
      <p:sp>
        <p:nvSpPr>
          <p:cNvPr id="7" name="TextBox 6">
            <a:extLst>
              <a:ext uri="{FF2B5EF4-FFF2-40B4-BE49-F238E27FC236}">
                <a16:creationId xmlns:a16="http://schemas.microsoft.com/office/drawing/2014/main" id="{75B00FF5-FB56-6C87-E122-8D875A2F30AF}"/>
              </a:ext>
            </a:extLst>
          </p:cNvPr>
          <p:cNvSpPr txBox="1"/>
          <p:nvPr userDrawn="1"/>
        </p:nvSpPr>
        <p:spPr bwMode="gray">
          <a:xfrm>
            <a:off x="3216474" y="6319170"/>
            <a:ext cx="4090194" cy="3102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448" numCol="1" rtlCol="0" anchor="t" anchorCtr="0" compatLnSpc="1">
            <a:prstTxWarp prst="textNoShape">
              <a:avLst/>
            </a:prstTxWarp>
            <a:spAutoFit/>
          </a:bodyPr>
          <a:lstStyle/>
          <a:p>
            <a:pPr marL="0" indent="0" algn="l">
              <a:buNone/>
            </a:pPr>
            <a:r>
              <a:rPr lang="de-DE" sz="1000" b="0" dirty="0">
                <a:latin typeface="BundesSerif Office" panose="02050002050300000203" pitchFamily="18" charset="0"/>
              </a:rPr>
              <a:t>Die Bundesakademie ist die zentrale Fortbildungseinrichtung des Bundes und schafft die Voraussetzung für eine agile, nachhaltige Verwaltung. </a:t>
            </a:r>
          </a:p>
        </p:txBody>
      </p:sp>
      <p:pic>
        <p:nvPicPr>
          <p:cNvPr id="11" name="Picture 1">
            <a:extLst>
              <a:ext uri="{FF2B5EF4-FFF2-40B4-BE49-F238E27FC236}">
                <a16:creationId xmlns:a16="http://schemas.microsoft.com/office/drawing/2014/main" id="{DEAC7955-0B27-4C70-8C8A-8F2E17831AE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704306" y="6165304"/>
            <a:ext cx="1323394" cy="556171"/>
          </a:xfrm>
          <a:prstGeom prst="rect">
            <a:avLst/>
          </a:prstGeom>
        </p:spPr>
      </p:pic>
    </p:spTree>
    <p:extLst>
      <p:ext uri="{BB962C8B-B14F-4D97-AF65-F5344CB8AC3E}">
        <p14:creationId xmlns:p14="http://schemas.microsoft.com/office/powerpoint/2010/main" val="678978196"/>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Leer">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926257653"/>
              </p:ext>
            </p:extLst>
          </p:nvPr>
        </p:nvGraphicFramePr>
        <p:xfrm>
          <a:off x="2117" y="2119"/>
          <a:ext cx="2118" cy="2117"/>
        </p:xfrm>
        <a:graphic>
          <a:graphicData uri="http://schemas.openxmlformats.org/presentationml/2006/ole">
            <mc:AlternateContent xmlns:mc="http://schemas.openxmlformats.org/markup-compatibility/2006">
              <mc:Choice xmlns:v="urn:schemas-microsoft-com:vml" Requires="v">
                <p:oleObj spid="_x0000_s25622" name="think-cell Slide" r:id="rId4" imgW="415" imgH="416" progId="TCLayout.ActiveDocument.1">
                  <p:embed/>
                </p:oleObj>
              </mc:Choice>
              <mc:Fallback>
                <p:oleObj name="think-cell Slide" r:id="rId4" imgW="415" imgH="416" progId="TCLayout.ActiveDocument.1">
                  <p:embed/>
                  <p:pic>
                    <p:nvPicPr>
                      <p:cNvPr id="5" name="Objekt 4" hidden="1"/>
                      <p:cNvPicPr/>
                      <p:nvPr/>
                    </p:nvPicPr>
                    <p:blipFill>
                      <a:blip r:embed="rId5"/>
                      <a:stretch>
                        <a:fillRect/>
                      </a:stretch>
                    </p:blipFill>
                    <p:spPr>
                      <a:xfrm>
                        <a:off x="2117" y="2119"/>
                        <a:ext cx="2118" cy="2117"/>
                      </a:xfrm>
                      <a:prstGeom prst="rect">
                        <a:avLst/>
                      </a:prstGeom>
                    </p:spPr>
                  </p:pic>
                </p:oleObj>
              </mc:Fallback>
            </mc:AlternateContent>
          </a:graphicData>
        </a:graphic>
      </p:graphicFrame>
    </p:spTree>
    <p:extLst>
      <p:ext uri="{BB962C8B-B14F-4D97-AF65-F5344CB8AC3E}">
        <p14:creationId xmlns:p14="http://schemas.microsoft.com/office/powerpoint/2010/main" val="214118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p:bg>
      <p:bgPr>
        <a:solidFill>
          <a:srgbClr val="004B75"/>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930242261"/>
              </p:ext>
            </p:extLst>
          </p:nvPr>
        </p:nvGraphicFramePr>
        <p:xfrm>
          <a:off x="2121" y="1591"/>
          <a:ext cx="2116" cy="1587"/>
        </p:xfrm>
        <a:graphic>
          <a:graphicData uri="http://schemas.openxmlformats.org/presentationml/2006/ole">
            <mc:AlternateContent xmlns:mc="http://schemas.openxmlformats.org/markup-compatibility/2006">
              <mc:Choice xmlns:v="urn:schemas-microsoft-com:vml" Requires="v">
                <p:oleObj spid="_x0000_s4118" name="think-cell Slide" r:id="rId5" imgW="493" imgH="493" progId="TCLayout.ActiveDocument.1">
                  <p:embed/>
                </p:oleObj>
              </mc:Choice>
              <mc:Fallback>
                <p:oleObj name="think-cell Slide" r:id="rId5" imgW="493" imgH="493" progId="TCLayout.ActiveDocument.1">
                  <p:embed/>
                  <p:pic>
                    <p:nvPicPr>
                      <p:cNvPr id="2" name="Object 1" hidden="1"/>
                      <p:cNvPicPr/>
                      <p:nvPr/>
                    </p:nvPicPr>
                    <p:blipFill>
                      <a:blip r:embed="rId6"/>
                      <a:stretch>
                        <a:fillRect/>
                      </a:stretch>
                    </p:blipFill>
                    <p:spPr>
                      <a:xfrm>
                        <a:off x="2121"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460B56F-C52D-4532-B51C-784D0C9D3198}"/>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867"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Document type" hidden="1"/>
          <p:cNvSpPr txBox="1">
            <a:spLocks noChangeArrowheads="1"/>
          </p:cNvSpPr>
          <p:nvPr/>
        </p:nvSpPr>
        <p:spPr bwMode="gray">
          <a:xfrm>
            <a:off x="1300763" y="5469716"/>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Dokument</a:t>
            </a:r>
          </a:p>
        </p:txBody>
      </p:sp>
      <p:sp>
        <p:nvSpPr>
          <p:cNvPr id="10" name="Date" hidden="1"/>
          <p:cNvSpPr txBox="1">
            <a:spLocks noChangeArrowheads="1"/>
          </p:cNvSpPr>
          <p:nvPr/>
        </p:nvSpPr>
        <p:spPr bwMode="gray">
          <a:xfrm>
            <a:off x="1300763" y="5769390"/>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Ort, Datum</a:t>
            </a:r>
          </a:p>
        </p:txBody>
      </p:sp>
      <p:sp>
        <p:nvSpPr>
          <p:cNvPr id="5" name="Rectangle 4">
            <a:extLst>
              <a:ext uri="{FF2B5EF4-FFF2-40B4-BE49-F238E27FC236}">
                <a16:creationId xmlns:a16="http://schemas.microsoft.com/office/drawing/2014/main" id="{533449B5-C30D-445A-AC4E-92D6BD42C257}"/>
              </a:ext>
            </a:extLst>
          </p:cNvPr>
          <p:cNvSpPr/>
          <p:nvPr userDrawn="1"/>
        </p:nvSpPr>
        <p:spPr>
          <a:xfrm>
            <a:off x="-7735" y="-27384"/>
            <a:ext cx="12201323" cy="90872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endParaRPr>
          </a:p>
        </p:txBody>
      </p:sp>
      <p:pic>
        <p:nvPicPr>
          <p:cNvPr id="24" name="Picture 8">
            <a:extLst>
              <a:ext uri="{FF2B5EF4-FFF2-40B4-BE49-F238E27FC236}">
                <a16:creationId xmlns:a16="http://schemas.microsoft.com/office/drawing/2014/main" id="{6068EB99-E06F-469E-998D-B3BC65A6D8F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631283" y="132094"/>
            <a:ext cx="952696" cy="589764"/>
          </a:xfrm>
          <a:prstGeom prst="rect">
            <a:avLst/>
          </a:prstGeom>
        </p:spPr>
      </p:pic>
      <p:pic>
        <p:nvPicPr>
          <p:cNvPr id="4" name="Picture 3" descr="A person sitting on a couch using a computer&#10;&#10;Description automatically generated with low confidence">
            <a:extLst>
              <a:ext uri="{FF2B5EF4-FFF2-40B4-BE49-F238E27FC236}">
                <a16:creationId xmlns:a16="http://schemas.microsoft.com/office/drawing/2014/main" id="{9C9C4382-8DED-B4B7-2332-F1B99BCEBF3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r="63"/>
          <a:stretch/>
        </p:blipFill>
        <p:spPr>
          <a:xfrm>
            <a:off x="-7735" y="881336"/>
            <a:ext cx="12201323" cy="5976664"/>
          </a:xfrm>
          <a:prstGeom prst="rect">
            <a:avLst/>
          </a:prstGeom>
        </p:spPr>
      </p:pic>
      <p:sp>
        <p:nvSpPr>
          <p:cNvPr id="6" name="Rectangle 5">
            <a:extLst>
              <a:ext uri="{FF2B5EF4-FFF2-40B4-BE49-F238E27FC236}">
                <a16:creationId xmlns:a16="http://schemas.microsoft.com/office/drawing/2014/main" id="{00C7D527-3D76-779C-8CD2-E83EB852567D}"/>
              </a:ext>
            </a:extLst>
          </p:cNvPr>
          <p:cNvSpPr/>
          <p:nvPr userDrawn="1"/>
        </p:nvSpPr>
        <p:spPr bwMode="auto">
          <a:xfrm>
            <a:off x="-7735" y="881336"/>
            <a:ext cx="12201323" cy="5976664"/>
          </a:xfrm>
          <a:prstGeom prst="rect">
            <a:avLst/>
          </a:prstGeom>
          <a:gradFill flip="none" rotWithShape="1">
            <a:gsLst>
              <a:gs pos="0">
                <a:schemeClr val="tx1"/>
              </a:gs>
              <a:gs pos="14000">
                <a:schemeClr val="tx1">
                  <a:lumMod val="75000"/>
                  <a:alpha val="50000"/>
                </a:schemeClr>
              </a:gs>
            </a:gsLst>
            <a:lin ang="0" scaled="1"/>
            <a:tileRect/>
          </a:gra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pic>
        <p:nvPicPr>
          <p:cNvPr id="11" name="Picture 1">
            <a:extLst>
              <a:ext uri="{FF2B5EF4-FFF2-40B4-BE49-F238E27FC236}">
                <a16:creationId xmlns:a16="http://schemas.microsoft.com/office/drawing/2014/main" id="{A39BE272-8D74-4B5B-8E6B-2A7BB2E820A6}"/>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489282" y="165687"/>
            <a:ext cx="1323394" cy="556171"/>
          </a:xfrm>
          <a:prstGeom prst="rect">
            <a:avLst/>
          </a:prstGeom>
        </p:spPr>
      </p:pic>
    </p:spTree>
    <p:extLst>
      <p:ext uri="{BB962C8B-B14F-4D97-AF65-F5344CB8AC3E}">
        <p14:creationId xmlns:p14="http://schemas.microsoft.com/office/powerpoint/2010/main" val="156156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folie">
    <p:bg>
      <p:bgPr>
        <a:solidFill>
          <a:srgbClr val="004B75"/>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830F8C5-9520-57AF-DEDF-84C0FC25BA31}"/>
              </a:ext>
            </a:extLst>
          </p:cNvPr>
          <p:cNvGrpSpPr/>
          <p:nvPr userDrawn="1"/>
        </p:nvGrpSpPr>
        <p:grpSpPr>
          <a:xfrm>
            <a:off x="-6940" y="881336"/>
            <a:ext cx="12209056" cy="5964989"/>
            <a:chOff x="16630" y="462522"/>
            <a:chExt cx="12209056" cy="5964989"/>
          </a:xfrm>
        </p:grpSpPr>
        <p:pic>
          <p:nvPicPr>
            <p:cNvPr id="15" name="Picture 14" descr="A close-up of a person working on a computer&#10;&#10;Description automatically generated with medium confidence">
              <a:extLst>
                <a:ext uri="{FF2B5EF4-FFF2-40B4-BE49-F238E27FC236}">
                  <a16:creationId xmlns:a16="http://schemas.microsoft.com/office/drawing/2014/main" id="{0694B445-0742-7314-1359-105CC03190B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9906"/>
            <a:stretch/>
          </p:blipFill>
          <p:spPr>
            <a:xfrm>
              <a:off x="16630" y="462522"/>
              <a:ext cx="12209056" cy="5964989"/>
            </a:xfrm>
            <a:prstGeom prst="rect">
              <a:avLst/>
            </a:prstGeom>
          </p:spPr>
        </p:pic>
        <p:sp>
          <p:nvSpPr>
            <p:cNvPr id="16" name="Rectangle 15">
              <a:extLst>
                <a:ext uri="{FF2B5EF4-FFF2-40B4-BE49-F238E27FC236}">
                  <a16:creationId xmlns:a16="http://schemas.microsoft.com/office/drawing/2014/main" id="{ACFB6DB4-1114-F498-1D1C-5DED51465604}"/>
                </a:ext>
              </a:extLst>
            </p:cNvPr>
            <p:cNvSpPr/>
            <p:nvPr userDrawn="1"/>
          </p:nvSpPr>
          <p:spPr bwMode="auto">
            <a:xfrm>
              <a:off x="16630" y="462522"/>
              <a:ext cx="12209056" cy="5964989"/>
            </a:xfrm>
            <a:prstGeom prst="rect">
              <a:avLst/>
            </a:prstGeom>
            <a:gradFill flip="none" rotWithShape="1">
              <a:gsLst>
                <a:gs pos="0">
                  <a:schemeClr val="tx1"/>
                </a:gs>
                <a:gs pos="14000">
                  <a:schemeClr val="tx1">
                    <a:lumMod val="75000"/>
                    <a:alpha val="50000"/>
                  </a:schemeClr>
                </a:gs>
              </a:gsLst>
              <a:lin ang="0" scaled="1"/>
              <a:tileRect/>
            </a:gra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&lt;</a:t>
              </a: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930242261"/>
              </p:ext>
            </p:extLst>
          </p:nvPr>
        </p:nvGraphicFramePr>
        <p:xfrm>
          <a:off x="2121" y="1591"/>
          <a:ext cx="2116" cy="1587"/>
        </p:xfrm>
        <a:graphic>
          <a:graphicData uri="http://schemas.openxmlformats.org/presentationml/2006/ole">
            <mc:AlternateContent xmlns:mc="http://schemas.openxmlformats.org/markup-compatibility/2006">
              <mc:Choice xmlns:v="urn:schemas-microsoft-com:vml" Requires="v">
                <p:oleObj spid="_x0000_s5142" name="think-cell Slide" r:id="rId6" imgW="493" imgH="493" progId="TCLayout.ActiveDocument.1">
                  <p:embed/>
                </p:oleObj>
              </mc:Choice>
              <mc:Fallback>
                <p:oleObj name="think-cell Slide" r:id="rId6" imgW="493" imgH="493" progId="TCLayout.ActiveDocument.1">
                  <p:embed/>
                  <p:pic>
                    <p:nvPicPr>
                      <p:cNvPr id="2" name="Object 1" hidden="1"/>
                      <p:cNvPicPr/>
                      <p:nvPr/>
                    </p:nvPicPr>
                    <p:blipFill>
                      <a:blip r:embed="rId7"/>
                      <a:stretch>
                        <a:fillRect/>
                      </a:stretch>
                    </p:blipFill>
                    <p:spPr>
                      <a:xfrm>
                        <a:off x="2121"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460B56F-C52D-4532-B51C-784D0C9D3198}"/>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867"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Document type" hidden="1"/>
          <p:cNvSpPr txBox="1">
            <a:spLocks noChangeArrowheads="1"/>
          </p:cNvSpPr>
          <p:nvPr/>
        </p:nvSpPr>
        <p:spPr bwMode="gray">
          <a:xfrm>
            <a:off x="1300763" y="5469716"/>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Dokument</a:t>
            </a:r>
          </a:p>
        </p:txBody>
      </p:sp>
      <p:sp>
        <p:nvSpPr>
          <p:cNvPr id="10" name="Date" hidden="1"/>
          <p:cNvSpPr txBox="1">
            <a:spLocks noChangeArrowheads="1"/>
          </p:cNvSpPr>
          <p:nvPr/>
        </p:nvSpPr>
        <p:spPr bwMode="gray">
          <a:xfrm>
            <a:off x="1300763" y="5769390"/>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Ort, Datum</a:t>
            </a:r>
          </a:p>
        </p:txBody>
      </p:sp>
      <p:sp>
        <p:nvSpPr>
          <p:cNvPr id="5" name="Rectangle 4">
            <a:extLst>
              <a:ext uri="{FF2B5EF4-FFF2-40B4-BE49-F238E27FC236}">
                <a16:creationId xmlns:a16="http://schemas.microsoft.com/office/drawing/2014/main" id="{533449B5-C30D-445A-AC4E-92D6BD42C257}"/>
              </a:ext>
            </a:extLst>
          </p:cNvPr>
          <p:cNvSpPr/>
          <p:nvPr userDrawn="1"/>
        </p:nvSpPr>
        <p:spPr>
          <a:xfrm>
            <a:off x="-7735" y="-27384"/>
            <a:ext cx="12201323" cy="90872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endParaRPr>
          </a:p>
        </p:txBody>
      </p:sp>
      <p:pic>
        <p:nvPicPr>
          <p:cNvPr id="24" name="Picture 8">
            <a:extLst>
              <a:ext uri="{FF2B5EF4-FFF2-40B4-BE49-F238E27FC236}">
                <a16:creationId xmlns:a16="http://schemas.microsoft.com/office/drawing/2014/main" id="{6068EB99-E06F-469E-998D-B3BC65A6D8F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631283" y="132094"/>
            <a:ext cx="952696" cy="589764"/>
          </a:xfrm>
          <a:prstGeom prst="rect">
            <a:avLst/>
          </a:prstGeom>
        </p:spPr>
      </p:pic>
      <p:sp>
        <p:nvSpPr>
          <p:cNvPr id="8" name="Titel 3">
            <a:extLst>
              <a:ext uri="{FF2B5EF4-FFF2-40B4-BE49-F238E27FC236}">
                <a16:creationId xmlns:a16="http://schemas.microsoft.com/office/drawing/2014/main" id="{3F464759-FABD-9660-7B34-08DD13299D32}"/>
              </a:ext>
            </a:extLst>
          </p:cNvPr>
          <p:cNvSpPr>
            <a:spLocks noGrp="1"/>
          </p:cNvSpPr>
          <p:nvPr>
            <p:ph type="title" hasCustomPrompt="1"/>
          </p:nvPr>
        </p:nvSpPr>
        <p:spPr>
          <a:xfrm>
            <a:off x="828000" y="4042831"/>
            <a:ext cx="10402159" cy="1191604"/>
          </a:xfrm>
          <a:prstGeom prst="rect">
            <a:avLst/>
          </a:prstGeom>
        </p:spPr>
        <p:txBody>
          <a:bodyPr vert="horz" lIns="90000" tIns="46800" rIns="90000" bIns="46800" anchor="b"/>
          <a:lstStyle>
            <a:lvl1pPr algn="l" defTabSz="914400" rtl="0" eaLnBrk="1" fontAlgn="auto" latinLnBrk="0" hangingPunct="1">
              <a:lnSpc>
                <a:spcPct val="90000"/>
              </a:lnSpc>
              <a:spcBef>
                <a:spcPct val="0"/>
              </a:spcBef>
              <a:spcAft>
                <a:spcPts val="0"/>
              </a:spcAft>
              <a:buNone/>
              <a:defRPr lang="de-DE" sz="4000" b="1" kern="1200" dirty="0">
                <a:solidFill>
                  <a:schemeClr val="bg1"/>
                </a:solidFill>
                <a:latin typeface="BundesSans Office" panose="020B0002030500000203" pitchFamily="34" charset="0"/>
                <a:ea typeface="+mj-ea"/>
                <a:cs typeface="+mj-cs"/>
              </a:defRPr>
            </a:lvl1pPr>
          </a:lstStyle>
          <a:p>
            <a:pPr fontAlgn="auto">
              <a:spcAft>
                <a:spcPts val="0"/>
              </a:spcAft>
            </a:pPr>
            <a:r>
              <a:rPr lang="de-DE" sz="4000" b="1">
                <a:solidFill>
                  <a:schemeClr val="bg1"/>
                </a:solidFill>
                <a:latin typeface="BundesSans Bold" panose="020B0002030500000203" pitchFamily="34" charset="0"/>
              </a:rPr>
              <a:t>Titelfolie mit Bild und Text</a:t>
            </a:r>
            <a:br>
              <a:rPr lang="de-DE" sz="4000" b="1">
                <a:solidFill>
                  <a:schemeClr val="bg1"/>
                </a:solidFill>
                <a:latin typeface="BundesSans Bold" panose="020B0002030500000203" pitchFamily="34" charset="0"/>
              </a:rPr>
            </a:br>
            <a:r>
              <a:rPr lang="de-DE" sz="4000" b="1">
                <a:solidFill>
                  <a:schemeClr val="bg1"/>
                </a:solidFill>
                <a:latin typeface="BundesSans Bold" panose="020B0002030500000203" pitchFamily="34" charset="0"/>
              </a:rPr>
              <a:t>mit Umbruch in zwei Zeilen </a:t>
            </a:r>
          </a:p>
        </p:txBody>
      </p:sp>
      <p:sp>
        <p:nvSpPr>
          <p:cNvPr id="11" name="Rectangle 1027">
            <a:extLst>
              <a:ext uri="{FF2B5EF4-FFF2-40B4-BE49-F238E27FC236}">
                <a16:creationId xmlns:a16="http://schemas.microsoft.com/office/drawing/2014/main" id="{B76C4A62-EB78-29E7-4BCF-4A4D6C5A6AEB}"/>
              </a:ext>
            </a:extLst>
          </p:cNvPr>
          <p:cNvSpPr>
            <a:spLocks noGrp="1" noChangeArrowheads="1"/>
          </p:cNvSpPr>
          <p:nvPr>
            <p:ph type="subTitle" idx="1" hasCustomPrompt="1"/>
          </p:nvPr>
        </p:nvSpPr>
        <p:spPr bwMode="gray">
          <a:xfrm>
            <a:off x="828000" y="5273497"/>
            <a:ext cx="10402159" cy="433068"/>
          </a:xfrm>
          <a:prstGeom prst="rect">
            <a:avLst/>
          </a:prstGeom>
        </p:spPr>
        <p:txBody>
          <a:bodyPr wrap="square" lIns="90000" tIns="46800" rIns="90000" bIns="46800">
            <a:spAutoFit/>
          </a:bodyPr>
          <a:lstStyle>
            <a:lvl1pPr>
              <a:defRPr sz="2200" baseline="0">
                <a:solidFill>
                  <a:schemeClr val="bg1"/>
                </a:solidFill>
                <a:latin typeface="BundesSans Office" panose="020B0002030500000203" pitchFamily="34" charset="0"/>
                <a:ea typeface="+mj-ea"/>
              </a:defRPr>
            </a:lvl1pPr>
          </a:lstStyle>
          <a:p>
            <a:r>
              <a:rPr lang="de-DE">
                <a:solidFill>
                  <a:schemeClr val="bg1"/>
                </a:solidFill>
                <a:latin typeface="BundesSans Regular" panose="020B0002030500000203" pitchFamily="34" charset="0"/>
              </a:rPr>
              <a:t>Untertitel der Präsentation</a:t>
            </a:r>
          </a:p>
        </p:txBody>
      </p:sp>
      <p:pic>
        <p:nvPicPr>
          <p:cNvPr id="17" name="Picture 1">
            <a:extLst>
              <a:ext uri="{FF2B5EF4-FFF2-40B4-BE49-F238E27FC236}">
                <a16:creationId xmlns:a16="http://schemas.microsoft.com/office/drawing/2014/main" id="{DD329A81-17D1-4A0B-BD44-1F8225D089AE}"/>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489282" y="136525"/>
            <a:ext cx="1323394" cy="556171"/>
          </a:xfrm>
          <a:prstGeom prst="rect">
            <a:avLst/>
          </a:prstGeom>
        </p:spPr>
      </p:pic>
    </p:spTree>
    <p:extLst>
      <p:ext uri="{BB962C8B-B14F-4D97-AF65-F5344CB8AC3E}">
        <p14:creationId xmlns:p14="http://schemas.microsoft.com/office/powerpoint/2010/main" val="367753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elfolie">
    <p:bg>
      <p:bgPr>
        <a:solidFill>
          <a:srgbClr val="004B75"/>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830F8C5-9520-57AF-DEDF-84C0FC25BA31}"/>
              </a:ext>
            </a:extLst>
          </p:cNvPr>
          <p:cNvGrpSpPr/>
          <p:nvPr userDrawn="1"/>
        </p:nvGrpSpPr>
        <p:grpSpPr>
          <a:xfrm>
            <a:off x="-6940" y="881336"/>
            <a:ext cx="12209056" cy="5964989"/>
            <a:chOff x="16630" y="462522"/>
            <a:chExt cx="12209056" cy="5964989"/>
          </a:xfrm>
        </p:grpSpPr>
        <p:pic>
          <p:nvPicPr>
            <p:cNvPr id="15" name="Picture 14" descr="A close-up of a person working on a computer&#10;&#10;Description automatically generated with medium confidence">
              <a:extLst>
                <a:ext uri="{FF2B5EF4-FFF2-40B4-BE49-F238E27FC236}">
                  <a16:creationId xmlns:a16="http://schemas.microsoft.com/office/drawing/2014/main" id="{0694B445-0742-7314-1359-105CC03190B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9906"/>
            <a:stretch/>
          </p:blipFill>
          <p:spPr>
            <a:xfrm>
              <a:off x="16630" y="462522"/>
              <a:ext cx="12209056" cy="5964989"/>
            </a:xfrm>
            <a:prstGeom prst="rect">
              <a:avLst/>
            </a:prstGeom>
          </p:spPr>
        </p:pic>
        <p:sp>
          <p:nvSpPr>
            <p:cNvPr id="16" name="Rectangle 15">
              <a:extLst>
                <a:ext uri="{FF2B5EF4-FFF2-40B4-BE49-F238E27FC236}">
                  <a16:creationId xmlns:a16="http://schemas.microsoft.com/office/drawing/2014/main" id="{ACFB6DB4-1114-F498-1D1C-5DED51465604}"/>
                </a:ext>
              </a:extLst>
            </p:cNvPr>
            <p:cNvSpPr/>
            <p:nvPr userDrawn="1"/>
          </p:nvSpPr>
          <p:spPr bwMode="auto">
            <a:xfrm>
              <a:off x="16630" y="462522"/>
              <a:ext cx="12209056" cy="5964989"/>
            </a:xfrm>
            <a:prstGeom prst="rect">
              <a:avLst/>
            </a:prstGeom>
            <a:gradFill flip="none" rotWithShape="1">
              <a:gsLst>
                <a:gs pos="0">
                  <a:schemeClr val="tx1"/>
                </a:gs>
                <a:gs pos="14000">
                  <a:schemeClr val="tx1">
                    <a:lumMod val="75000"/>
                    <a:alpha val="50000"/>
                  </a:schemeClr>
                </a:gs>
              </a:gsLst>
              <a:lin ang="0" scaled="1"/>
              <a:tileRect/>
            </a:gra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&lt;</a:t>
              </a: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930242261"/>
              </p:ext>
            </p:extLst>
          </p:nvPr>
        </p:nvGraphicFramePr>
        <p:xfrm>
          <a:off x="2121" y="1591"/>
          <a:ext cx="2116" cy="1587"/>
        </p:xfrm>
        <a:graphic>
          <a:graphicData uri="http://schemas.openxmlformats.org/presentationml/2006/ole">
            <mc:AlternateContent xmlns:mc="http://schemas.openxmlformats.org/markup-compatibility/2006">
              <mc:Choice xmlns:v="urn:schemas-microsoft-com:vml" Requires="v">
                <p:oleObj spid="_x0000_s6166" name="think-cell Slide" r:id="rId6" imgW="493" imgH="493" progId="TCLayout.ActiveDocument.1">
                  <p:embed/>
                </p:oleObj>
              </mc:Choice>
              <mc:Fallback>
                <p:oleObj name="think-cell Slide" r:id="rId6" imgW="493" imgH="493" progId="TCLayout.ActiveDocument.1">
                  <p:embed/>
                  <p:pic>
                    <p:nvPicPr>
                      <p:cNvPr id="2" name="Object 1" hidden="1"/>
                      <p:cNvPicPr/>
                      <p:nvPr/>
                    </p:nvPicPr>
                    <p:blipFill>
                      <a:blip r:embed="rId7"/>
                      <a:stretch>
                        <a:fillRect/>
                      </a:stretch>
                    </p:blipFill>
                    <p:spPr>
                      <a:xfrm>
                        <a:off x="2121" y="1591"/>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460B56F-C52D-4532-B51C-784D0C9D3198}"/>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867"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Document type" hidden="1"/>
          <p:cNvSpPr txBox="1">
            <a:spLocks noChangeArrowheads="1"/>
          </p:cNvSpPr>
          <p:nvPr/>
        </p:nvSpPr>
        <p:spPr bwMode="gray">
          <a:xfrm>
            <a:off x="1300763" y="5469716"/>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Dokument</a:t>
            </a:r>
          </a:p>
        </p:txBody>
      </p:sp>
      <p:sp>
        <p:nvSpPr>
          <p:cNvPr id="10" name="Date" hidden="1"/>
          <p:cNvSpPr txBox="1">
            <a:spLocks noChangeArrowheads="1"/>
          </p:cNvSpPr>
          <p:nvPr/>
        </p:nvSpPr>
        <p:spPr bwMode="gray">
          <a:xfrm>
            <a:off x="1300763" y="5769390"/>
            <a:ext cx="6594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de-DE" sz="1600" baseline="0" noProof="0">
                <a:latin typeface="BundesSans Office" panose="020B0002030500000203" pitchFamily="34" charset="0"/>
              </a:rPr>
              <a:t>Ort, Datum</a:t>
            </a:r>
          </a:p>
        </p:txBody>
      </p:sp>
      <p:sp>
        <p:nvSpPr>
          <p:cNvPr id="5" name="Rectangle 4">
            <a:extLst>
              <a:ext uri="{FF2B5EF4-FFF2-40B4-BE49-F238E27FC236}">
                <a16:creationId xmlns:a16="http://schemas.microsoft.com/office/drawing/2014/main" id="{533449B5-C30D-445A-AC4E-92D6BD42C257}"/>
              </a:ext>
            </a:extLst>
          </p:cNvPr>
          <p:cNvSpPr/>
          <p:nvPr userDrawn="1"/>
        </p:nvSpPr>
        <p:spPr>
          <a:xfrm>
            <a:off x="-7735" y="-27384"/>
            <a:ext cx="12201323" cy="90872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tx1"/>
              </a:solidFill>
            </a:endParaRPr>
          </a:p>
        </p:txBody>
      </p:sp>
      <p:pic>
        <p:nvPicPr>
          <p:cNvPr id="24" name="Picture 8">
            <a:extLst>
              <a:ext uri="{FF2B5EF4-FFF2-40B4-BE49-F238E27FC236}">
                <a16:creationId xmlns:a16="http://schemas.microsoft.com/office/drawing/2014/main" id="{6068EB99-E06F-469E-998D-B3BC65A6D8F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631283" y="132094"/>
            <a:ext cx="952696" cy="589764"/>
          </a:xfrm>
          <a:prstGeom prst="rect">
            <a:avLst/>
          </a:prstGeom>
        </p:spPr>
      </p:pic>
      <p:sp>
        <p:nvSpPr>
          <p:cNvPr id="8" name="Titel 3">
            <a:extLst>
              <a:ext uri="{FF2B5EF4-FFF2-40B4-BE49-F238E27FC236}">
                <a16:creationId xmlns:a16="http://schemas.microsoft.com/office/drawing/2014/main" id="{3F464759-FABD-9660-7B34-08DD13299D32}"/>
              </a:ext>
            </a:extLst>
          </p:cNvPr>
          <p:cNvSpPr>
            <a:spLocks noGrp="1"/>
          </p:cNvSpPr>
          <p:nvPr>
            <p:ph type="title" hasCustomPrompt="1"/>
          </p:nvPr>
        </p:nvSpPr>
        <p:spPr>
          <a:xfrm>
            <a:off x="828000" y="4042831"/>
            <a:ext cx="10402159" cy="1191604"/>
          </a:xfrm>
          <a:prstGeom prst="rect">
            <a:avLst/>
          </a:prstGeom>
        </p:spPr>
        <p:txBody>
          <a:bodyPr vert="horz" lIns="90000" tIns="46800" rIns="90000" bIns="46800" anchor="b"/>
          <a:lstStyle>
            <a:lvl1pPr algn="l" defTabSz="914400" rtl="0" eaLnBrk="1" fontAlgn="auto" latinLnBrk="0" hangingPunct="1">
              <a:lnSpc>
                <a:spcPct val="90000"/>
              </a:lnSpc>
              <a:spcBef>
                <a:spcPct val="0"/>
              </a:spcBef>
              <a:spcAft>
                <a:spcPts val="0"/>
              </a:spcAft>
              <a:buNone/>
              <a:defRPr lang="de-DE" sz="4000" b="1" kern="1200" dirty="0">
                <a:solidFill>
                  <a:schemeClr val="bg1"/>
                </a:solidFill>
                <a:latin typeface="BundesSans Office" panose="020B0002030500000203" pitchFamily="34" charset="0"/>
                <a:ea typeface="+mj-ea"/>
                <a:cs typeface="+mj-cs"/>
              </a:defRPr>
            </a:lvl1pPr>
          </a:lstStyle>
          <a:p>
            <a:pPr fontAlgn="auto">
              <a:spcAft>
                <a:spcPts val="0"/>
              </a:spcAft>
            </a:pPr>
            <a:r>
              <a:rPr lang="de-DE" sz="4000" b="1">
                <a:solidFill>
                  <a:schemeClr val="bg1"/>
                </a:solidFill>
                <a:latin typeface="BundesSans Bold" panose="020B0002030500000203" pitchFamily="34" charset="0"/>
              </a:rPr>
              <a:t>Titelfolie mit Bild und Text</a:t>
            </a:r>
            <a:br>
              <a:rPr lang="de-DE" sz="4000" b="1">
                <a:solidFill>
                  <a:schemeClr val="bg1"/>
                </a:solidFill>
                <a:latin typeface="BundesSans Bold" panose="020B0002030500000203" pitchFamily="34" charset="0"/>
              </a:rPr>
            </a:br>
            <a:r>
              <a:rPr lang="de-DE" sz="4000" b="1">
                <a:solidFill>
                  <a:schemeClr val="bg1"/>
                </a:solidFill>
                <a:latin typeface="BundesSans Bold" panose="020B0002030500000203" pitchFamily="34" charset="0"/>
              </a:rPr>
              <a:t>mit Umbruch in zwei Zeilen </a:t>
            </a:r>
          </a:p>
        </p:txBody>
      </p:sp>
      <p:sp>
        <p:nvSpPr>
          <p:cNvPr id="11" name="Rectangle 1027">
            <a:extLst>
              <a:ext uri="{FF2B5EF4-FFF2-40B4-BE49-F238E27FC236}">
                <a16:creationId xmlns:a16="http://schemas.microsoft.com/office/drawing/2014/main" id="{B76C4A62-EB78-29E7-4BCF-4A4D6C5A6AEB}"/>
              </a:ext>
            </a:extLst>
          </p:cNvPr>
          <p:cNvSpPr>
            <a:spLocks noGrp="1" noChangeArrowheads="1"/>
          </p:cNvSpPr>
          <p:nvPr>
            <p:ph type="subTitle" idx="1" hasCustomPrompt="1"/>
          </p:nvPr>
        </p:nvSpPr>
        <p:spPr bwMode="gray">
          <a:xfrm>
            <a:off x="828000" y="5273497"/>
            <a:ext cx="10402159" cy="433068"/>
          </a:xfrm>
          <a:prstGeom prst="rect">
            <a:avLst/>
          </a:prstGeom>
        </p:spPr>
        <p:txBody>
          <a:bodyPr wrap="square" lIns="90000" tIns="46800" rIns="90000" bIns="46800">
            <a:spAutoFit/>
          </a:bodyPr>
          <a:lstStyle>
            <a:lvl1pPr>
              <a:defRPr sz="2200" baseline="0">
                <a:solidFill>
                  <a:schemeClr val="bg1"/>
                </a:solidFill>
                <a:latin typeface="BundesSans Office" panose="020B0002030500000203" pitchFamily="34" charset="0"/>
                <a:ea typeface="+mj-ea"/>
              </a:defRPr>
            </a:lvl1pPr>
          </a:lstStyle>
          <a:p>
            <a:r>
              <a:rPr lang="de-DE">
                <a:solidFill>
                  <a:schemeClr val="bg1"/>
                </a:solidFill>
                <a:latin typeface="BundesSans Regular" panose="020B0002030500000203" pitchFamily="34" charset="0"/>
              </a:rPr>
              <a:t>Untertitel der Präsentation</a:t>
            </a:r>
          </a:p>
        </p:txBody>
      </p:sp>
      <p:pic>
        <p:nvPicPr>
          <p:cNvPr id="17" name="Picture 1">
            <a:extLst>
              <a:ext uri="{FF2B5EF4-FFF2-40B4-BE49-F238E27FC236}">
                <a16:creationId xmlns:a16="http://schemas.microsoft.com/office/drawing/2014/main" id="{0EA83741-92F8-4EF6-93F2-9F848B27B792}"/>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489282" y="132094"/>
            <a:ext cx="1323394" cy="556171"/>
          </a:xfrm>
          <a:prstGeom prst="rect">
            <a:avLst/>
          </a:prstGeom>
        </p:spPr>
      </p:pic>
    </p:spTree>
    <p:extLst>
      <p:ext uri="{BB962C8B-B14F-4D97-AF65-F5344CB8AC3E}">
        <p14:creationId xmlns:p14="http://schemas.microsoft.com/office/powerpoint/2010/main" val="170512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Inhalt Logo 2 Spalten">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A645BA-B2CC-CA06-0EE3-A685917E705E}"/>
              </a:ext>
            </a:extLst>
          </p:cNvPr>
          <p:cNvGrpSpPr/>
          <p:nvPr userDrawn="1"/>
        </p:nvGrpSpPr>
        <p:grpSpPr>
          <a:xfrm>
            <a:off x="0" y="0"/>
            <a:ext cx="12209056" cy="5964989"/>
            <a:chOff x="16630" y="462522"/>
            <a:chExt cx="12209056" cy="5964989"/>
          </a:xfrm>
        </p:grpSpPr>
        <p:pic>
          <p:nvPicPr>
            <p:cNvPr id="6" name="Picture 5" descr="A close-up of a person working on a computer&#10;&#10;Description automatically generated with medium confidence">
              <a:extLst>
                <a:ext uri="{FF2B5EF4-FFF2-40B4-BE49-F238E27FC236}">
                  <a16:creationId xmlns:a16="http://schemas.microsoft.com/office/drawing/2014/main" id="{C9065490-3E11-FB7F-AE19-32A7A880A8F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9906"/>
            <a:stretch/>
          </p:blipFill>
          <p:spPr>
            <a:xfrm>
              <a:off x="16630" y="462522"/>
              <a:ext cx="12209056" cy="5964989"/>
            </a:xfrm>
            <a:prstGeom prst="rect">
              <a:avLst/>
            </a:prstGeom>
          </p:spPr>
        </p:pic>
        <p:sp>
          <p:nvSpPr>
            <p:cNvPr id="7" name="Rectangle 6">
              <a:extLst>
                <a:ext uri="{FF2B5EF4-FFF2-40B4-BE49-F238E27FC236}">
                  <a16:creationId xmlns:a16="http://schemas.microsoft.com/office/drawing/2014/main" id="{2BFCBCEE-18F3-1A30-E401-7D2863DFB1DB}"/>
                </a:ext>
              </a:extLst>
            </p:cNvPr>
            <p:cNvSpPr/>
            <p:nvPr userDrawn="1"/>
          </p:nvSpPr>
          <p:spPr bwMode="auto">
            <a:xfrm>
              <a:off x="16630" y="462522"/>
              <a:ext cx="12209056" cy="5964989"/>
            </a:xfrm>
            <a:prstGeom prst="rect">
              <a:avLst/>
            </a:prstGeom>
            <a:gradFill flip="none" rotWithShape="1">
              <a:gsLst>
                <a:gs pos="0">
                  <a:schemeClr val="tx1"/>
                </a:gs>
                <a:gs pos="14000">
                  <a:schemeClr val="tx1">
                    <a:lumMod val="75000"/>
                    <a:alpha val="50000"/>
                  </a:schemeClr>
                </a:gs>
              </a:gsLst>
              <a:lin ang="0" scaled="1"/>
              <a:tileRect/>
            </a:gra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chemeClr val="tx1"/>
                  </a:solidFill>
                  <a:effectLst/>
                  <a:latin typeface="Arial" charset="0"/>
                </a:rPr>
                <a:t>&lt;</a:t>
              </a:r>
            </a:p>
          </p:txBody>
        </p:sp>
      </p:grpSp>
      <p:sp>
        <p:nvSpPr>
          <p:cNvPr id="10" name="Slide Number Placeholder 3">
            <a:extLst>
              <a:ext uri="{FF2B5EF4-FFF2-40B4-BE49-F238E27FC236}">
                <a16:creationId xmlns:a16="http://schemas.microsoft.com/office/drawing/2014/main" id="{09CAAD85-6D29-6E44-A335-1D62DDDE4D18}"/>
              </a:ext>
            </a:extLst>
          </p:cNvPr>
          <p:cNvSpPr>
            <a:spLocks noGrp="1"/>
          </p:cNvSpPr>
          <p:nvPr>
            <p:ph type="sldNum" sz="quarter" idx="12"/>
          </p:nvPr>
        </p:nvSpPr>
        <p:spPr>
          <a:xfrm>
            <a:off x="10922000" y="6521450"/>
            <a:ext cx="433388" cy="200025"/>
          </a:xfrm>
          <a:prstGeom prst="rect">
            <a:avLst/>
          </a:prstGeom>
        </p:spPr>
        <p:txBody>
          <a:bodyPr anchor="b" anchorCtr="0"/>
          <a:lstStyle>
            <a:lvl1pPr algn="r">
              <a:defRPr sz="800">
                <a:solidFill>
                  <a:schemeClr val="bg1">
                    <a:lumMod val="50000"/>
                  </a:schemeClr>
                </a:solidFill>
                <a:latin typeface="BundesSans Office" panose="020B0002030500000203" pitchFamily="34" charset="0"/>
              </a:defRPr>
            </a:lvl1pPr>
          </a:lstStyle>
          <a:p>
            <a:fld id="{842B151A-F087-6547-A755-6A3FC472D0B5}" type="slidenum">
              <a:rPr lang="aa-ET" smtClean="0"/>
              <a:pPr/>
              <a:t>‹#›</a:t>
            </a:fld>
            <a:endParaRPr lang="aa-ET"/>
          </a:p>
        </p:txBody>
      </p:sp>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extLst>
              <p:ext uri="{D42A27DB-BD31-4B8C-83A1-F6EECF244321}">
                <p14:modId xmlns:p14="http://schemas.microsoft.com/office/powerpoint/2010/main" val="1420793365"/>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7190" name="think-cell Slide" r:id="rId6" imgW="524" imgH="526" progId="TCLayout.ActiveDocument.1">
                  <p:embed/>
                </p:oleObj>
              </mc:Choice>
              <mc:Fallback>
                <p:oleObj name="think-cell Slide" r:id="rId6"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7"/>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pic>
        <p:nvPicPr>
          <p:cNvPr id="23" name="Picture 8">
            <a:extLst>
              <a:ext uri="{FF2B5EF4-FFF2-40B4-BE49-F238E27FC236}">
                <a16:creationId xmlns:a16="http://schemas.microsoft.com/office/drawing/2014/main" id="{CD961B68-D8C0-41F9-94DC-5D1C796F3D42}"/>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631283" y="6165304"/>
            <a:ext cx="952696" cy="589764"/>
          </a:xfrm>
          <a:prstGeom prst="rect">
            <a:avLst/>
          </a:prstGeom>
        </p:spPr>
      </p:pic>
      <p:sp>
        <p:nvSpPr>
          <p:cNvPr id="11" name="Title 2">
            <a:extLst>
              <a:ext uri="{FF2B5EF4-FFF2-40B4-BE49-F238E27FC236}">
                <a16:creationId xmlns:a16="http://schemas.microsoft.com/office/drawing/2014/main" id="{05DE7638-C833-7501-9AD1-231A9621ABDD}"/>
              </a:ext>
            </a:extLst>
          </p:cNvPr>
          <p:cNvSpPr>
            <a:spLocks noGrp="1"/>
          </p:cNvSpPr>
          <p:nvPr>
            <p:ph type="title"/>
          </p:nvPr>
        </p:nvSpPr>
        <p:spPr>
          <a:xfrm>
            <a:off x="622800" y="813598"/>
            <a:ext cx="10947600" cy="648000"/>
          </a:xfrm>
        </p:spPr>
        <p:txBody>
          <a:bodyPr/>
          <a:lstStyle>
            <a:lvl1pPr>
              <a:defRPr>
                <a:solidFill>
                  <a:schemeClr val="bg1"/>
                </a:solidFill>
              </a:defRPr>
            </a:lvl1pPr>
          </a:lstStyle>
          <a:p>
            <a:r>
              <a:rPr lang="de-DE">
                <a:solidFill>
                  <a:schemeClr val="bg1"/>
                </a:solidFill>
              </a:rPr>
              <a:t>Mastertitelformat bearbeiten</a:t>
            </a:r>
            <a:endParaRPr lang="de-DE" dirty="0">
              <a:solidFill>
                <a:schemeClr val="bg1"/>
              </a:solidFill>
            </a:endParaRPr>
          </a:p>
        </p:txBody>
      </p:sp>
      <p:pic>
        <p:nvPicPr>
          <p:cNvPr id="12" name="Picture 1">
            <a:extLst>
              <a:ext uri="{FF2B5EF4-FFF2-40B4-BE49-F238E27FC236}">
                <a16:creationId xmlns:a16="http://schemas.microsoft.com/office/drawing/2014/main" id="{3F9CC994-2006-462E-965E-A0F6CDF26C2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550964" y="6142192"/>
            <a:ext cx="1323394" cy="556171"/>
          </a:xfrm>
          <a:prstGeom prst="rect">
            <a:avLst/>
          </a:prstGeom>
        </p:spPr>
      </p:pic>
    </p:spTree>
    <p:extLst>
      <p:ext uri="{BB962C8B-B14F-4D97-AF65-F5344CB8AC3E}">
        <p14:creationId xmlns:p14="http://schemas.microsoft.com/office/powerpoint/2010/main" val="1013221680"/>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ufmacher mit Bild (blau)">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extLst>
              <p:ext uri="{D42A27DB-BD31-4B8C-83A1-F6EECF244321}">
                <p14:modId xmlns:p14="http://schemas.microsoft.com/office/powerpoint/2010/main" val="4120791384"/>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8214"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Bildplatzhalter 8">
            <a:extLst>
              <a:ext uri="{FF2B5EF4-FFF2-40B4-BE49-F238E27FC236}">
                <a16:creationId xmlns:a16="http://schemas.microsoft.com/office/drawing/2014/main" id="{BF39F208-894E-C748-8FD0-23EDDC19C11D}"/>
              </a:ext>
            </a:extLst>
          </p:cNvPr>
          <p:cNvSpPr>
            <a:spLocks noGrp="1"/>
          </p:cNvSpPr>
          <p:nvPr>
            <p:ph type="pic" sz="quarter" idx="11"/>
          </p:nvPr>
        </p:nvSpPr>
        <p:spPr>
          <a:xfrm>
            <a:off x="8175600" y="0"/>
            <a:ext cx="4017600" cy="6861600"/>
          </a:xfrm>
          <a:effectLst/>
        </p:spPr>
        <p:txBody>
          <a:bodyPr/>
          <a:lstStyle/>
          <a:p>
            <a:r>
              <a:rPr lang="de-DE"/>
              <a:t>Bild durch Klicken auf Symbol hinzufügen</a:t>
            </a:r>
          </a:p>
        </p:txBody>
      </p:sp>
      <p:sp>
        <p:nvSpPr>
          <p:cNvPr id="6" name="Textplatzhalter 5"/>
          <p:cNvSpPr>
            <a:spLocks noGrp="1"/>
          </p:cNvSpPr>
          <p:nvPr>
            <p:ph type="body" sz="quarter" idx="12" hasCustomPrompt="1"/>
          </p:nvPr>
        </p:nvSpPr>
        <p:spPr>
          <a:xfrm>
            <a:off x="623888" y="1915200"/>
            <a:ext cx="5446800" cy="710067"/>
          </a:xfrm>
        </p:spPr>
        <p:txBody>
          <a:bodyPr lIns="0" tIns="46800" rIns="90000" bIns="46800"/>
          <a:lstStyle>
            <a:lvl1pPr fontAlgn="auto">
              <a:spcAft>
                <a:spcPts val="0"/>
              </a:spcAft>
              <a:defRPr sz="2000">
                <a:solidFill>
                  <a:schemeClr val="bg1"/>
                </a:solidFill>
                <a:latin typeface="BundesSans Office" panose="020B0002030500000203" pitchFamily="34" charset="0"/>
              </a:defRPr>
            </a:lvl1pPr>
          </a:lstStyle>
          <a:p>
            <a:r>
              <a:rPr lang="de-DE">
                <a:solidFill>
                  <a:schemeClr val="bg1"/>
                </a:solidFill>
                <a:latin typeface="BundesSans Regular" panose="020B0002030500000203" pitchFamily="34" charset="0"/>
              </a:rPr>
              <a:t>Einsatz von Fotos, Piktogrammen oder anderen grafischen Motiven optional</a:t>
            </a:r>
          </a:p>
        </p:txBody>
      </p:sp>
      <p:sp>
        <p:nvSpPr>
          <p:cNvPr id="15" name="Title 14">
            <a:extLst>
              <a:ext uri="{FF2B5EF4-FFF2-40B4-BE49-F238E27FC236}">
                <a16:creationId xmlns:a16="http://schemas.microsoft.com/office/drawing/2014/main" id="{8A836B38-C921-4F4C-BF75-4D51B8210725}"/>
              </a:ext>
            </a:extLst>
          </p:cNvPr>
          <p:cNvSpPr>
            <a:spLocks noGrp="1"/>
          </p:cNvSpPr>
          <p:nvPr>
            <p:ph type="title" hasCustomPrompt="1"/>
          </p:nvPr>
        </p:nvSpPr>
        <p:spPr>
          <a:xfrm>
            <a:off x="622800" y="813598"/>
            <a:ext cx="10947600" cy="648000"/>
          </a:xfrm>
          <a:prstGeom prst="rect">
            <a:avLst/>
          </a:prstGeom>
        </p:spPr>
        <p:txBody>
          <a:bodyPr vert="horz" lIns="0">
            <a:noAutofit/>
          </a:bodyPr>
          <a:lstStyle>
            <a:lvl1pPr>
              <a:defRPr sz="2000">
                <a:solidFill>
                  <a:schemeClr val="bg1"/>
                </a:solidFill>
              </a:defRPr>
            </a:lvl1pPr>
          </a:lstStyle>
          <a:p>
            <a:r>
              <a:rPr lang="de-DE" noProof="0"/>
              <a:t>Layout: Aufmacher mit Bild (blau)</a:t>
            </a:r>
          </a:p>
        </p:txBody>
      </p:sp>
    </p:spTree>
    <p:extLst>
      <p:ext uri="{BB962C8B-B14F-4D97-AF65-F5344CB8AC3E}">
        <p14:creationId xmlns:p14="http://schemas.microsoft.com/office/powerpoint/2010/main" val="31223954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ufmacher mit Bild - Weiß - Logo">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extLst>
              <p:ext uri="{D42A27DB-BD31-4B8C-83A1-F6EECF244321}">
                <p14:modId xmlns:p14="http://schemas.microsoft.com/office/powerpoint/2010/main" val="2409397175"/>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9238"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9" name="Bildplatzhalter 8">
            <a:extLst>
              <a:ext uri="{FF2B5EF4-FFF2-40B4-BE49-F238E27FC236}">
                <a16:creationId xmlns:a16="http://schemas.microsoft.com/office/drawing/2014/main" id="{BF39F208-894E-C748-8FD0-23EDDC19C11D}"/>
              </a:ext>
            </a:extLst>
          </p:cNvPr>
          <p:cNvSpPr>
            <a:spLocks noGrp="1"/>
          </p:cNvSpPr>
          <p:nvPr>
            <p:ph type="pic" sz="quarter" idx="11"/>
          </p:nvPr>
        </p:nvSpPr>
        <p:spPr>
          <a:xfrm>
            <a:off x="8175600" y="0"/>
            <a:ext cx="4017600" cy="6861600"/>
          </a:xfrm>
          <a:effectLst/>
        </p:spPr>
        <p:txBody>
          <a:bodyPr/>
          <a:lstStyle/>
          <a:p>
            <a:r>
              <a:rPr lang="de-DE"/>
              <a:t>Bild durch Klicken auf Symbol hinzufügen</a:t>
            </a:r>
          </a:p>
        </p:txBody>
      </p:sp>
      <p:sp>
        <p:nvSpPr>
          <p:cNvPr id="5" name="Textplatzhalter 4"/>
          <p:cNvSpPr>
            <a:spLocks noGrp="1"/>
          </p:cNvSpPr>
          <p:nvPr>
            <p:ph type="body" sz="quarter" idx="14" hasCustomPrompt="1"/>
          </p:nvPr>
        </p:nvSpPr>
        <p:spPr>
          <a:xfrm>
            <a:off x="623888" y="1915200"/>
            <a:ext cx="5516563" cy="710067"/>
          </a:xfrm>
          <a:noFill/>
        </p:spPr>
        <p:txBody>
          <a:bodyPr lIns="0" tIns="46800" rIns="90000" bIns="46800"/>
          <a:lstStyle>
            <a:lvl1pPr>
              <a:defRPr sz="2000">
                <a:solidFill>
                  <a:schemeClr val="bg1">
                    <a:lumMod val="75000"/>
                  </a:schemeClr>
                </a:solidFill>
              </a:defRPr>
            </a:lvl1pPr>
          </a:lstStyle>
          <a:p>
            <a:pPr lvl="0"/>
            <a:r>
              <a:rPr lang="de-DE"/>
              <a:t>Einsatz von Fotos, Piktogrammen oder anderen grafischen Motiven optional</a:t>
            </a:r>
          </a:p>
        </p:txBody>
      </p:sp>
      <p:sp>
        <p:nvSpPr>
          <p:cNvPr id="12" name="Title 14">
            <a:extLst>
              <a:ext uri="{FF2B5EF4-FFF2-40B4-BE49-F238E27FC236}">
                <a16:creationId xmlns:a16="http://schemas.microsoft.com/office/drawing/2014/main" id="{4DA226CB-E12E-412B-BEC8-2FE407B7EC36}"/>
              </a:ext>
            </a:extLst>
          </p:cNvPr>
          <p:cNvSpPr>
            <a:spLocks noGrp="1"/>
          </p:cNvSpPr>
          <p:nvPr>
            <p:ph type="title" hasCustomPrompt="1"/>
          </p:nvPr>
        </p:nvSpPr>
        <p:spPr>
          <a:xfrm>
            <a:off x="622800" y="813598"/>
            <a:ext cx="10947600" cy="648000"/>
          </a:xfrm>
          <a:prstGeom prst="rect">
            <a:avLst/>
          </a:prstGeom>
        </p:spPr>
        <p:txBody>
          <a:bodyPr vert="horz" lIns="0">
            <a:noAutofit/>
          </a:bodyPr>
          <a:lstStyle>
            <a:lvl1pPr>
              <a:defRPr sz="2000">
                <a:solidFill>
                  <a:schemeClr val="tx1"/>
                </a:solidFill>
              </a:defRPr>
            </a:lvl1pPr>
          </a:lstStyle>
          <a:p>
            <a:r>
              <a:rPr lang="de-DE" noProof="0"/>
              <a:t>Layout: Aufmacher mit Bild (weiß)</a:t>
            </a:r>
          </a:p>
        </p:txBody>
      </p:sp>
      <p:pic>
        <p:nvPicPr>
          <p:cNvPr id="6" name="Picture 8">
            <a:extLst>
              <a:ext uri="{FF2B5EF4-FFF2-40B4-BE49-F238E27FC236}">
                <a16:creationId xmlns:a16="http://schemas.microsoft.com/office/drawing/2014/main" id="{CECAF64F-68C6-CA73-704A-0891BDFB3EA6}"/>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631283" y="6165304"/>
            <a:ext cx="952696" cy="589764"/>
          </a:xfrm>
          <a:prstGeom prst="rect">
            <a:avLst/>
          </a:prstGeom>
        </p:spPr>
      </p:pic>
      <p:sp>
        <p:nvSpPr>
          <p:cNvPr id="2" name="TextBox 1">
            <a:extLst>
              <a:ext uri="{FF2B5EF4-FFF2-40B4-BE49-F238E27FC236}">
                <a16:creationId xmlns:a16="http://schemas.microsoft.com/office/drawing/2014/main" id="{E65B71FF-ED97-E1F3-98D9-49270C88219D}"/>
              </a:ext>
            </a:extLst>
          </p:cNvPr>
          <p:cNvSpPr txBox="1"/>
          <p:nvPr userDrawn="1"/>
        </p:nvSpPr>
        <p:spPr bwMode="gray">
          <a:xfrm>
            <a:off x="2928442" y="6287104"/>
            <a:ext cx="4090194" cy="3102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448" numCol="1" rtlCol="0" anchor="t" anchorCtr="0" compatLnSpc="1">
            <a:prstTxWarp prst="textNoShape">
              <a:avLst/>
            </a:prstTxWarp>
            <a:spAutoFit/>
          </a:bodyPr>
          <a:lstStyle/>
          <a:p>
            <a:pPr marL="0" indent="0" algn="l">
              <a:buNone/>
            </a:pPr>
            <a:r>
              <a:rPr lang="de-DE" sz="1000" b="0" dirty="0">
                <a:latin typeface="BundesSerif Office" panose="02050002050300000203" pitchFamily="18" charset="0"/>
              </a:rPr>
              <a:t>Die Bundesakademie ist die zentrale Fortbildungseinrichtung des Bundes und schafft die Voraussetzung für eine agile, nachhaltige Verwaltung. </a:t>
            </a:r>
          </a:p>
        </p:txBody>
      </p:sp>
      <p:pic>
        <p:nvPicPr>
          <p:cNvPr id="10" name="Picture 1">
            <a:extLst>
              <a:ext uri="{FF2B5EF4-FFF2-40B4-BE49-F238E27FC236}">
                <a16:creationId xmlns:a16="http://schemas.microsoft.com/office/drawing/2014/main" id="{20DF6AB5-2839-4192-8600-375C7E4941D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50964" y="6142192"/>
            <a:ext cx="1323394" cy="556171"/>
          </a:xfrm>
          <a:prstGeom prst="rect">
            <a:avLst/>
          </a:prstGeom>
        </p:spPr>
      </p:pic>
    </p:spTree>
    <p:extLst>
      <p:ext uri="{BB962C8B-B14F-4D97-AF65-F5344CB8AC3E}">
        <p14:creationId xmlns:p14="http://schemas.microsoft.com/office/powerpoint/2010/main" val="2740783902"/>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5" name="Tabellenplatzhalter 4"/>
          <p:cNvSpPr>
            <a:spLocks noGrp="1"/>
          </p:cNvSpPr>
          <p:nvPr>
            <p:ph type="tbl" sz="quarter" idx="13" hasCustomPrompt="1"/>
          </p:nvPr>
        </p:nvSpPr>
        <p:spPr>
          <a:xfrm>
            <a:off x="5957092" y="1647173"/>
            <a:ext cx="5239545" cy="4312369"/>
          </a:xfrm>
        </p:spPr>
        <p:txBody>
          <a:bodyPr/>
          <a:lstStyle>
            <a:lvl1pPr>
              <a:defRPr/>
            </a:lvl1pPr>
          </a:lstStyle>
          <a:p>
            <a:r>
              <a:rPr lang="de-DE"/>
              <a:t>			</a:t>
            </a:r>
          </a:p>
        </p:txBody>
      </p:sp>
      <p:graphicFrame>
        <p:nvGraphicFramePr>
          <p:cNvPr id="3" name="Object 2" hidden="1">
            <a:extLst>
              <a:ext uri="{FF2B5EF4-FFF2-40B4-BE49-F238E27FC236}">
                <a16:creationId xmlns:a16="http://schemas.microsoft.com/office/drawing/2014/main" id="{F268202C-BC3B-4369-A21A-70CF8C3C86E3}"/>
              </a:ext>
            </a:extLst>
          </p:cNvPr>
          <p:cNvGraphicFramePr>
            <a:graphicFrameLocks noChangeAspect="1"/>
          </p:cNvGraphicFramePr>
          <p:nvPr>
            <p:custDataLst>
              <p:tags r:id="rId2"/>
            </p:custDataLst>
            <p:extLst>
              <p:ext uri="{D42A27DB-BD31-4B8C-83A1-F6EECF244321}">
                <p14:modId xmlns:p14="http://schemas.microsoft.com/office/powerpoint/2010/main" val="3770925102"/>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262" name="think-cell Slide" r:id="rId5" imgW="524" imgH="526" progId="TCLayout.ActiveDocument.1">
                  <p:embed/>
                </p:oleObj>
              </mc:Choice>
              <mc:Fallback>
                <p:oleObj name="think-cell Slide" r:id="rId5" imgW="524" imgH="526" progId="TCLayout.ActiveDocument.1">
                  <p:embed/>
                  <p:pic>
                    <p:nvPicPr>
                      <p:cNvPr id="3" name="Object 2" hidden="1">
                        <a:extLst>
                          <a:ext uri="{FF2B5EF4-FFF2-40B4-BE49-F238E27FC236}">
                            <a16:creationId xmlns:a16="http://schemas.microsoft.com/office/drawing/2014/main" id="{F268202C-BC3B-4369-A21A-70CF8C3C86E3}"/>
                          </a:ext>
                        </a:extLst>
                      </p:cNvPr>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66519F-5613-4854-AF23-A1766DAF88FA}"/>
              </a:ext>
            </a:extLst>
          </p:cNvPr>
          <p:cNvSpPr/>
          <p:nvPr>
            <p:custDataLst>
              <p:tags r:id="rId3"/>
            </p:custDataLst>
          </p:nvPr>
        </p:nvSpPr>
        <p:spPr>
          <a:xfrm>
            <a:off x="0" y="0"/>
            <a:ext cx="211694" cy="211667"/>
          </a:xfrm>
          <a:prstGeom prst="rect">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3200" b="0" i="0" baseline="0" err="1">
              <a:solidFill>
                <a:schemeClr val="tx1"/>
              </a:solidFill>
              <a:latin typeface="BundesSerif Office" panose="02050002050300000203" pitchFamily="18" charset="-18"/>
              <a:ea typeface="ＭＳ Ｐゴシック" panose="020B0600070205080204" pitchFamily="34" charset="-128"/>
              <a:cs typeface="+mj-cs"/>
              <a:sym typeface="BundesSerif Office" panose="02050002050300000203" pitchFamily="18" charset="-18"/>
            </a:endParaRPr>
          </a:p>
        </p:txBody>
      </p:sp>
      <p:sp>
        <p:nvSpPr>
          <p:cNvPr id="7" name="Slide Number Placeholder 3">
            <a:extLst>
              <a:ext uri="{FF2B5EF4-FFF2-40B4-BE49-F238E27FC236}">
                <a16:creationId xmlns:a16="http://schemas.microsoft.com/office/drawing/2014/main" id="{09CAAD85-6D29-6E44-A335-1D62DDDE4D18}"/>
              </a:ext>
            </a:extLst>
          </p:cNvPr>
          <p:cNvSpPr>
            <a:spLocks noGrp="1"/>
          </p:cNvSpPr>
          <p:nvPr>
            <p:ph type="sldNum" sz="quarter" idx="12"/>
          </p:nvPr>
        </p:nvSpPr>
        <p:spPr>
          <a:xfrm>
            <a:off x="10922000" y="6521450"/>
            <a:ext cx="433388" cy="200025"/>
          </a:xfrm>
          <a:prstGeom prst="rect">
            <a:avLst/>
          </a:prstGeom>
        </p:spPr>
        <p:txBody>
          <a:bodyPr anchor="b" anchorCtr="0"/>
          <a:lstStyle>
            <a:lvl1pPr algn="r">
              <a:defRPr sz="800">
                <a:solidFill>
                  <a:schemeClr val="bg1">
                    <a:lumMod val="50000"/>
                  </a:schemeClr>
                </a:solidFill>
                <a:latin typeface="BundesSans Office" panose="020B0002030500000203" pitchFamily="34" charset="0"/>
              </a:defRPr>
            </a:lvl1pPr>
          </a:lstStyle>
          <a:p>
            <a:fld id="{842B151A-F087-6547-A755-6A3FC472D0B5}" type="slidenum">
              <a:rPr lang="aa-ET" smtClean="0"/>
              <a:pPr/>
              <a:t>‹#›</a:t>
            </a:fld>
            <a:endParaRPr lang="aa-ET"/>
          </a:p>
        </p:txBody>
      </p:sp>
      <p:graphicFrame>
        <p:nvGraphicFramePr>
          <p:cNvPr id="14" name="Tabelle 9">
            <a:extLst>
              <a:ext uri="{FF2B5EF4-FFF2-40B4-BE49-F238E27FC236}">
                <a16:creationId xmlns:a16="http://schemas.microsoft.com/office/drawing/2014/main" id="{F971BCDF-709C-C14C-BD1E-E59C1C904E3E}"/>
              </a:ext>
            </a:extLst>
          </p:cNvPr>
          <p:cNvGraphicFramePr>
            <a:graphicFrameLocks noGrp="1"/>
          </p:cNvGraphicFramePr>
          <p:nvPr userDrawn="1">
            <p:extLst>
              <p:ext uri="{D42A27DB-BD31-4B8C-83A1-F6EECF244321}">
                <p14:modId xmlns:p14="http://schemas.microsoft.com/office/powerpoint/2010/main" val="740415129"/>
              </p:ext>
            </p:extLst>
          </p:nvPr>
        </p:nvGraphicFramePr>
        <p:xfrm>
          <a:off x="1490293" y="1647173"/>
          <a:ext cx="5041899" cy="3933169"/>
        </p:xfrm>
        <a:graphic>
          <a:graphicData uri="http://schemas.openxmlformats.org/drawingml/2006/table">
            <a:tbl>
              <a:tblPr firstRow="1" bandRow="1">
                <a:tableStyleId>{68D230F3-CF80-4859-8CE7-A43EE81993B5}</a:tableStyleId>
              </a:tblPr>
              <a:tblGrid>
                <a:gridCol w="704910">
                  <a:extLst>
                    <a:ext uri="{9D8B030D-6E8A-4147-A177-3AD203B41FA5}">
                      <a16:colId xmlns:a16="http://schemas.microsoft.com/office/drawing/2014/main" val="20000"/>
                    </a:ext>
                  </a:extLst>
                </a:gridCol>
                <a:gridCol w="132693">
                  <a:extLst>
                    <a:ext uri="{9D8B030D-6E8A-4147-A177-3AD203B41FA5}">
                      <a16:colId xmlns:a16="http://schemas.microsoft.com/office/drawing/2014/main" val="2504753937"/>
                    </a:ext>
                  </a:extLst>
                </a:gridCol>
                <a:gridCol w="4204296">
                  <a:extLst>
                    <a:ext uri="{9D8B030D-6E8A-4147-A177-3AD203B41FA5}">
                      <a16:colId xmlns:a16="http://schemas.microsoft.com/office/drawing/2014/main" val="20001"/>
                    </a:ext>
                  </a:extLst>
                </a:gridCol>
              </a:tblGrid>
              <a:tr h="488839">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extLst>
                  <a:ext uri="{0D108BD9-81ED-4DB2-BD59-A6C34878D82A}">
                    <a16:rowId xmlns:a16="http://schemas.microsoft.com/office/drawing/2014/main" val="10001"/>
                  </a:ext>
                </a:extLst>
              </a:tr>
              <a:tr h="488839">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endParaRPr lang="de-DE" sz="1300" b="0" kern="1200">
                        <a:solidFill>
                          <a:schemeClr val="accent5"/>
                        </a:solidFill>
                        <a:effectLst/>
                        <a:latin typeface="BundesSans Office" panose="020B0002030500000203" pitchFamily="34" charset="0"/>
                        <a:ea typeface="+mn-ea"/>
                        <a:cs typeface="+mn-cs"/>
                      </a:endParaRPr>
                    </a:p>
                  </a:txBody>
                  <a:tcPr marL="50800" marR="50800" marT="50800" marB="50800" anchor="ctr"/>
                </a:tc>
                <a:extLst>
                  <a:ext uri="{0D108BD9-81ED-4DB2-BD59-A6C34878D82A}">
                    <a16:rowId xmlns:a16="http://schemas.microsoft.com/office/drawing/2014/main" val="10004"/>
                  </a:ext>
                </a:extLst>
              </a:tr>
              <a:tr h="488839">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endParaRPr lang="de-DE" sz="1300">
                        <a:solidFill>
                          <a:schemeClr val="accent5"/>
                        </a:solidFill>
                        <a:latin typeface="BundesSans Office" panose="020B0002030500000203" pitchFamily="34" charset="0"/>
                      </a:endParaRPr>
                    </a:p>
                  </a:txBody>
                  <a:tcPr marL="50800" marR="50800" marT="50800" marB="50800" anchor="ctr"/>
                </a:tc>
                <a:extLst>
                  <a:ext uri="{0D108BD9-81ED-4DB2-BD59-A6C34878D82A}">
                    <a16:rowId xmlns:a16="http://schemas.microsoft.com/office/drawing/2014/main" val="3871206671"/>
                  </a:ext>
                </a:extLst>
              </a:tr>
              <a:tr h="511296">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marL="0" marR="0" lvl="0" indent="0" algn="l" defTabSz="617325" rtl="0" eaLnBrk="1" fontAlgn="auto" latinLnBrk="0" hangingPunct="1">
                        <a:lnSpc>
                          <a:spcPct val="110000"/>
                        </a:lnSpc>
                        <a:spcBef>
                          <a:spcPts val="300"/>
                        </a:spcBef>
                        <a:spcAft>
                          <a:spcPts val="300"/>
                        </a:spcAft>
                        <a:buClrTx/>
                        <a:buSzTx/>
                        <a:buFontTx/>
                        <a:buNone/>
                        <a:tabLst/>
                        <a:defRPr/>
                      </a:pPr>
                      <a:endParaRPr lang="de-DE" sz="1300" b="0" i="1" kern="1200">
                        <a:solidFill>
                          <a:schemeClr val="accent5"/>
                        </a:solidFill>
                        <a:effectLst/>
                        <a:latin typeface="BundesSans Office" panose="020B0002030500000203" pitchFamily="34" charset="0"/>
                        <a:ea typeface="+mn-ea"/>
                        <a:cs typeface="+mn-cs"/>
                      </a:endParaRPr>
                    </a:p>
                  </a:txBody>
                  <a:tcPr marL="50800" marR="50800" marT="50800" marB="50800" anchor="ctr"/>
                </a:tc>
                <a:extLst>
                  <a:ext uri="{0D108BD9-81ED-4DB2-BD59-A6C34878D82A}">
                    <a16:rowId xmlns:a16="http://schemas.microsoft.com/office/drawing/2014/main" val="10007"/>
                  </a:ext>
                </a:extLst>
              </a:tr>
              <a:tr h="488839">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endParaRPr lang="de-DE" sz="1300" b="0">
                        <a:solidFill>
                          <a:schemeClr val="accent5"/>
                        </a:solidFill>
                        <a:effectLst/>
                        <a:latin typeface="BundesSans Office" panose="020B0002030500000203" pitchFamily="34" charset="0"/>
                      </a:endParaRPr>
                    </a:p>
                  </a:txBody>
                  <a:tcPr marL="50800" marR="50800" marT="50800" marB="50800" anchor="ctr"/>
                </a:tc>
                <a:extLst>
                  <a:ext uri="{0D108BD9-81ED-4DB2-BD59-A6C34878D82A}">
                    <a16:rowId xmlns:a16="http://schemas.microsoft.com/office/drawing/2014/main" val="10009"/>
                  </a:ext>
                </a:extLst>
              </a:tr>
              <a:tr h="488839">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endParaRPr lang="de-DE" sz="1300" b="0" kern="120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extLst>
                  <a:ext uri="{0D108BD9-81ED-4DB2-BD59-A6C34878D82A}">
                    <a16:rowId xmlns:a16="http://schemas.microsoft.com/office/drawing/2014/main" val="1548319740"/>
                  </a:ext>
                </a:extLst>
              </a:tr>
              <a:tr h="488839">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endParaRPr lang="de-DE" sz="1300" b="0" kern="1200" dirty="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extLst>
                  <a:ext uri="{0D108BD9-81ED-4DB2-BD59-A6C34878D82A}">
                    <a16:rowId xmlns:a16="http://schemas.microsoft.com/office/drawing/2014/main" val="10008"/>
                  </a:ext>
                </a:extLst>
              </a:tr>
              <a:tr h="488839">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algn="r">
                        <a:lnSpc>
                          <a:spcPct val="110000"/>
                        </a:lnSpc>
                        <a:spcBef>
                          <a:spcPts val="300"/>
                        </a:spcBef>
                        <a:spcAft>
                          <a:spcPts val="300"/>
                        </a:spcAft>
                      </a:pPr>
                      <a:endParaRPr lang="de-DE" sz="1300" b="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tc>
                  <a:txBody>
                    <a:bodyPr/>
                    <a:lstStyle/>
                    <a:p>
                      <a:pPr>
                        <a:lnSpc>
                          <a:spcPct val="110000"/>
                        </a:lnSpc>
                        <a:spcBef>
                          <a:spcPts val="300"/>
                        </a:spcBef>
                        <a:spcAft>
                          <a:spcPts val="300"/>
                        </a:spcAft>
                      </a:pPr>
                      <a:endParaRPr lang="de-DE" sz="1300" b="0" dirty="0">
                        <a:solidFill>
                          <a:schemeClr val="accent5"/>
                        </a:solidFill>
                        <a:effectLst/>
                        <a:uFill>
                          <a:solidFill>
                            <a:srgbClr val="000000"/>
                          </a:solidFill>
                        </a:uFill>
                        <a:latin typeface="BundesSans Office" panose="020B0002030500000203" pitchFamily="34" charset="0"/>
                        <a:ea typeface="FagoOfficeSans-Regular"/>
                        <a:cs typeface="FagoOfficeSans-Regular"/>
                      </a:endParaRPr>
                    </a:p>
                  </a:txBody>
                  <a:tcPr marL="50800" marR="50800" marT="50800" marB="50800" anchor="ctr"/>
                </a:tc>
                <a:extLst>
                  <a:ext uri="{0D108BD9-81ED-4DB2-BD59-A6C34878D82A}">
                    <a16:rowId xmlns:a16="http://schemas.microsoft.com/office/drawing/2014/main" val="10010"/>
                  </a:ext>
                </a:extLst>
              </a:tr>
            </a:tbl>
          </a:graphicData>
        </a:graphic>
      </p:graphicFrame>
      <p:sp>
        <p:nvSpPr>
          <p:cNvPr id="12" name="Title 14">
            <a:extLst>
              <a:ext uri="{FF2B5EF4-FFF2-40B4-BE49-F238E27FC236}">
                <a16:creationId xmlns:a16="http://schemas.microsoft.com/office/drawing/2014/main" id="{7F1DD12C-2AE7-42F2-961F-4A4E4B5C88E4}"/>
              </a:ext>
            </a:extLst>
          </p:cNvPr>
          <p:cNvSpPr>
            <a:spLocks noGrp="1"/>
          </p:cNvSpPr>
          <p:nvPr>
            <p:ph type="title" hasCustomPrompt="1"/>
          </p:nvPr>
        </p:nvSpPr>
        <p:spPr>
          <a:xfrm>
            <a:off x="622800" y="813598"/>
            <a:ext cx="10947600" cy="648000"/>
          </a:xfrm>
          <a:prstGeom prst="rect">
            <a:avLst/>
          </a:prstGeom>
        </p:spPr>
        <p:txBody>
          <a:bodyPr vert="horz" lIns="0">
            <a:noAutofit/>
          </a:bodyPr>
          <a:lstStyle>
            <a:lvl1pPr>
              <a:defRPr sz="2000">
                <a:solidFill>
                  <a:schemeClr val="tx1"/>
                </a:solidFill>
              </a:defRPr>
            </a:lvl1pPr>
          </a:lstStyle>
          <a:p>
            <a:r>
              <a:rPr lang="de-DE" noProof="0"/>
              <a:t>Agenda</a:t>
            </a:r>
          </a:p>
        </p:txBody>
      </p:sp>
      <p:pic>
        <p:nvPicPr>
          <p:cNvPr id="8" name="Picture 8">
            <a:extLst>
              <a:ext uri="{FF2B5EF4-FFF2-40B4-BE49-F238E27FC236}">
                <a16:creationId xmlns:a16="http://schemas.microsoft.com/office/drawing/2014/main" id="{BFD5EA3E-F948-87BC-D026-2E9CEEC8D0E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631283" y="6165304"/>
            <a:ext cx="952696" cy="589764"/>
          </a:xfrm>
          <a:prstGeom prst="rect">
            <a:avLst/>
          </a:prstGeom>
        </p:spPr>
      </p:pic>
      <p:sp>
        <p:nvSpPr>
          <p:cNvPr id="2" name="TextBox 1">
            <a:extLst>
              <a:ext uri="{FF2B5EF4-FFF2-40B4-BE49-F238E27FC236}">
                <a16:creationId xmlns:a16="http://schemas.microsoft.com/office/drawing/2014/main" id="{5D2B89F4-A42A-5318-627C-C03AC9D45F9A}"/>
              </a:ext>
            </a:extLst>
          </p:cNvPr>
          <p:cNvSpPr txBox="1"/>
          <p:nvPr userDrawn="1"/>
        </p:nvSpPr>
        <p:spPr bwMode="gray">
          <a:xfrm>
            <a:off x="2942704" y="6287104"/>
            <a:ext cx="4090194" cy="3102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448" numCol="1" rtlCol="0" anchor="t" anchorCtr="0" compatLnSpc="1">
            <a:prstTxWarp prst="textNoShape">
              <a:avLst/>
            </a:prstTxWarp>
            <a:spAutoFit/>
          </a:bodyPr>
          <a:lstStyle/>
          <a:p>
            <a:pPr marL="0" indent="0" algn="l">
              <a:buNone/>
            </a:pPr>
            <a:r>
              <a:rPr lang="de-DE" sz="1000" b="0" dirty="0">
                <a:latin typeface="BundesSerif Office" panose="02050002050300000203" pitchFamily="18" charset="0"/>
              </a:rPr>
              <a:t>Die Bundesakademie ist die zentrale Fortbildungseinrichtung des Bundes und schafft die Voraussetzung für eine agile, nachhaltige Verwaltung. </a:t>
            </a:r>
          </a:p>
        </p:txBody>
      </p:sp>
      <p:pic>
        <p:nvPicPr>
          <p:cNvPr id="11" name="Picture 1">
            <a:extLst>
              <a:ext uri="{FF2B5EF4-FFF2-40B4-BE49-F238E27FC236}">
                <a16:creationId xmlns:a16="http://schemas.microsoft.com/office/drawing/2014/main" id="{4A9D270F-1030-4D40-9BBD-A138B6C5422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50964" y="6142192"/>
            <a:ext cx="1323394" cy="556171"/>
          </a:xfrm>
          <a:prstGeom prst="rect">
            <a:avLst/>
          </a:prstGeom>
        </p:spPr>
      </p:pic>
    </p:spTree>
    <p:extLst>
      <p:ext uri="{BB962C8B-B14F-4D97-AF65-F5344CB8AC3E}">
        <p14:creationId xmlns:p14="http://schemas.microsoft.com/office/powerpoint/2010/main" val="2793161219"/>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20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9" Type="http://schemas.openxmlformats.org/officeDocument/2006/relationships/tags" Target="../tags/tag14.xml"/><Relationship Id="rId21" Type="http://schemas.openxmlformats.org/officeDocument/2006/relationships/slideLayout" Target="../slideLayouts/slideLayout21.xml"/><Relationship Id="rId34" Type="http://schemas.openxmlformats.org/officeDocument/2006/relationships/tags" Target="../tags/tag9.xml"/><Relationship Id="rId42" Type="http://schemas.openxmlformats.org/officeDocument/2006/relationships/tags" Target="../tags/tag17.xml"/><Relationship Id="rId47" Type="http://schemas.openxmlformats.org/officeDocument/2006/relationships/tags" Target="../tags/tag22.xml"/><Relationship Id="rId50" Type="http://schemas.openxmlformats.org/officeDocument/2006/relationships/tags" Target="../tags/tag25.xml"/><Relationship Id="rId55" Type="http://schemas.openxmlformats.org/officeDocument/2006/relationships/tags" Target="../tags/tag3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4.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37" Type="http://schemas.openxmlformats.org/officeDocument/2006/relationships/tags" Target="../tags/tag12.xml"/><Relationship Id="rId40" Type="http://schemas.openxmlformats.org/officeDocument/2006/relationships/tags" Target="../tags/tag15.xml"/><Relationship Id="rId45" Type="http://schemas.openxmlformats.org/officeDocument/2006/relationships/tags" Target="../tags/tag20.xml"/><Relationship Id="rId53" Type="http://schemas.openxmlformats.org/officeDocument/2006/relationships/tags" Target="../tags/tag28.xml"/><Relationship Id="rId58" Type="http://schemas.openxmlformats.org/officeDocument/2006/relationships/oleObject" Target="../embeddings/oleObject1.bin"/><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tags" Target="../tags/tag10.xml"/><Relationship Id="rId43" Type="http://schemas.openxmlformats.org/officeDocument/2006/relationships/tags" Target="../tags/tag18.xml"/><Relationship Id="rId48" Type="http://schemas.openxmlformats.org/officeDocument/2006/relationships/tags" Target="../tags/tag23.xml"/><Relationship Id="rId56" Type="http://schemas.openxmlformats.org/officeDocument/2006/relationships/tags" Target="../tags/tag31.xml"/><Relationship Id="rId8" Type="http://schemas.openxmlformats.org/officeDocument/2006/relationships/slideLayout" Target="../slideLayouts/slideLayout8.xml"/><Relationship Id="rId51" Type="http://schemas.openxmlformats.org/officeDocument/2006/relationships/tags" Target="../tags/tag26.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tags" Target="../tags/tag8.xml"/><Relationship Id="rId38" Type="http://schemas.openxmlformats.org/officeDocument/2006/relationships/tags" Target="../tags/tag13.xml"/><Relationship Id="rId46" Type="http://schemas.openxmlformats.org/officeDocument/2006/relationships/tags" Target="../tags/tag21.xml"/><Relationship Id="rId59"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tags" Target="../tags/tag16.xml"/><Relationship Id="rId54" Type="http://schemas.openxmlformats.org/officeDocument/2006/relationships/tags" Target="../tags/tag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36" Type="http://schemas.openxmlformats.org/officeDocument/2006/relationships/tags" Target="../tags/tag11.xml"/><Relationship Id="rId49" Type="http://schemas.openxmlformats.org/officeDocument/2006/relationships/tags" Target="../tags/tag24.xml"/><Relationship Id="rId57" Type="http://schemas.openxmlformats.org/officeDocument/2006/relationships/tags" Target="../tags/tag32.xml"/><Relationship Id="rId10" Type="http://schemas.openxmlformats.org/officeDocument/2006/relationships/slideLayout" Target="../slideLayouts/slideLayout10.xml"/><Relationship Id="rId31" Type="http://schemas.openxmlformats.org/officeDocument/2006/relationships/tags" Target="../tags/tag6.xml"/><Relationship Id="rId44" Type="http://schemas.openxmlformats.org/officeDocument/2006/relationships/tags" Target="../tags/tag19.xml"/><Relationship Id="rId52" Type="http://schemas.openxmlformats.org/officeDocument/2006/relationships/tags" Target="../tags/tag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27"/>
            </p:custDataLst>
            <p:extLst>
              <p:ext uri="{D42A27DB-BD31-4B8C-83A1-F6EECF244321}">
                <p14:modId xmlns:p14="http://schemas.microsoft.com/office/powerpoint/2010/main" val="3089949123"/>
              </p:ext>
            </p:extLst>
          </p:nvPr>
        </p:nvGraphicFramePr>
        <p:xfrm>
          <a:off x="0" y="3"/>
          <a:ext cx="216007" cy="161975"/>
        </p:xfrm>
        <a:graphic>
          <a:graphicData uri="http://schemas.openxmlformats.org/presentationml/2006/ole">
            <mc:AlternateContent xmlns:mc="http://schemas.openxmlformats.org/markup-compatibility/2006">
              <mc:Choice xmlns:v="urn:schemas-microsoft-com:vml" Requires="v">
                <p:oleObj spid="_x0000_s1046" name="think-cell Slide" r:id="rId58" imgW="270" imgH="270" progId="TCLayout.ActiveDocument.1">
                  <p:embed/>
                </p:oleObj>
              </mc:Choice>
              <mc:Fallback>
                <p:oleObj name="think-cell Slide" r:id="rId58" imgW="270" imgH="270" progId="TCLayout.ActiveDocument.1">
                  <p:embed/>
                  <p:pic>
                    <p:nvPicPr>
                      <p:cNvPr id="2" name="Object 1" hidden="1"/>
                      <p:cNvPicPr/>
                      <p:nvPr/>
                    </p:nvPicPr>
                    <p:blipFill>
                      <a:blip r:embed="rId59"/>
                      <a:stretch>
                        <a:fillRect/>
                      </a:stretch>
                    </p:blipFill>
                    <p:spPr>
                      <a:xfrm>
                        <a:off x="0" y="3"/>
                        <a:ext cx="216007" cy="161975"/>
                      </a:xfrm>
                      <a:prstGeom prst="rect">
                        <a:avLst/>
                      </a:prstGeom>
                    </p:spPr>
                  </p:pic>
                </p:oleObj>
              </mc:Fallback>
            </mc:AlternateContent>
          </a:graphicData>
        </a:graphic>
      </p:graphicFrame>
      <p:sp>
        <p:nvSpPr>
          <p:cNvPr id="231" name="Rectangle 286">
            <a:extLst>
              <a:ext uri="{FF2B5EF4-FFF2-40B4-BE49-F238E27FC236}">
                <a16:creationId xmlns:a16="http://schemas.microsoft.com/office/drawing/2014/main" id="{8BEF51BE-745D-4BFB-A1F7-632A88F4E562}"/>
              </a:ext>
            </a:extLst>
          </p:cNvPr>
          <p:cNvSpPr>
            <a:spLocks noGrp="1" noChangeArrowheads="1"/>
          </p:cNvSpPr>
          <p:nvPr>
            <p:ph type="body" idx="1"/>
          </p:nvPr>
        </p:nvSpPr>
        <p:spPr bwMode="gray">
          <a:xfrm>
            <a:off x="622800" y="1915200"/>
            <a:ext cx="10919799" cy="18507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0000" bIns="46800" numCol="1" anchor="t" anchorCtr="0" compatLnSpc="1">
            <a:prstTxWarp prst="textNoShape">
              <a:avLst/>
            </a:prstTxWarp>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pSp>
        <p:nvGrpSpPr>
          <p:cNvPr id="233" name="ACET" hidden="1">
            <a:extLst>
              <a:ext uri="{FF2B5EF4-FFF2-40B4-BE49-F238E27FC236}">
                <a16:creationId xmlns:a16="http://schemas.microsoft.com/office/drawing/2014/main" id="{B7BFAA48-F233-4733-814D-2D34ADF8A94A}"/>
              </a:ext>
            </a:extLst>
          </p:cNvPr>
          <p:cNvGrpSpPr>
            <a:grpSpLocks/>
          </p:cNvGrpSpPr>
          <p:nvPr/>
        </p:nvGrpSpPr>
        <p:grpSpPr bwMode="gray">
          <a:xfrm>
            <a:off x="643193" y="1778668"/>
            <a:ext cx="5801945" cy="675973"/>
            <a:chOff x="915" y="717"/>
            <a:chExt cx="2686" cy="313"/>
          </a:xfrm>
        </p:grpSpPr>
        <p:cxnSp>
          <p:nvCxnSpPr>
            <p:cNvPr id="234" name="AutoShape 249">
              <a:extLst>
                <a:ext uri="{FF2B5EF4-FFF2-40B4-BE49-F238E27FC236}">
                  <a16:creationId xmlns:a16="http://schemas.microsoft.com/office/drawing/2014/main" id="{8E299325-0908-429A-A43C-864ABBC3BF0A}"/>
                </a:ext>
              </a:extLst>
            </p:cNvPr>
            <p:cNvCxnSpPr>
              <a:cxnSpLocks noChangeShapeType="1"/>
              <a:stCxn id="235" idx="4"/>
              <a:endCxn id="235"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 name="AutoShape 250">
              <a:extLst>
                <a:ext uri="{FF2B5EF4-FFF2-40B4-BE49-F238E27FC236}">
                  <a16:creationId xmlns:a16="http://schemas.microsoft.com/office/drawing/2014/main" id="{67326F4F-D049-4C75-8265-333792AFF1F0}"/>
                </a:ext>
              </a:extLst>
            </p:cNvPr>
            <p:cNvSpPr>
              <a:spLocks noChangeArrowheads="1"/>
            </p:cNvSpPr>
            <p:nvPr/>
          </p:nvSpPr>
          <p:spPr bwMode="gray">
            <a:xfrm>
              <a:off x="915" y="717"/>
              <a:ext cx="2686" cy="31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de-DE" sz="2133" b="1" baseline="0" noProof="0">
                  <a:latin typeface="BundesSans Office" panose="020B0002030500000203" pitchFamily="34" charset="0"/>
                  <a:ea typeface="+mn-ea"/>
                </a:rPr>
                <a:t>Title</a:t>
              </a:r>
            </a:p>
            <a:p>
              <a:r>
                <a:rPr lang="de-DE" sz="2133" baseline="0" noProof="0">
                  <a:solidFill>
                    <a:schemeClr val="tx1"/>
                  </a:solidFill>
                  <a:latin typeface="BundesSans Office" panose="020B0002030500000203" pitchFamily="34" charset="0"/>
                  <a:ea typeface="+mn-ea"/>
                </a:rPr>
                <a:t>Unit </a:t>
              </a:r>
              <a:r>
                <a:rPr lang="de-DE" sz="2133" baseline="0" noProof="0" err="1">
                  <a:solidFill>
                    <a:schemeClr val="tx1"/>
                  </a:solidFill>
                  <a:latin typeface="BundesSans Office" panose="020B0002030500000203" pitchFamily="34" charset="0"/>
                  <a:ea typeface="+mn-ea"/>
                </a:rPr>
                <a:t>of</a:t>
              </a:r>
              <a:r>
                <a:rPr lang="de-DE" sz="2133" baseline="0" noProof="0">
                  <a:solidFill>
                    <a:schemeClr val="tx1"/>
                  </a:solidFill>
                  <a:latin typeface="BundesSans Office" panose="020B0002030500000203" pitchFamily="34" charset="0"/>
                  <a:ea typeface="+mn-ea"/>
                </a:rPr>
                <a:t> </a:t>
              </a:r>
              <a:r>
                <a:rPr lang="de-DE" sz="2133" baseline="0" noProof="0" err="1">
                  <a:solidFill>
                    <a:schemeClr val="tx1"/>
                  </a:solidFill>
                  <a:latin typeface="BundesSans Office" panose="020B0002030500000203" pitchFamily="34" charset="0"/>
                  <a:ea typeface="+mn-ea"/>
                </a:rPr>
                <a:t>measure</a:t>
              </a:r>
              <a:endParaRPr lang="de-DE" sz="2133" baseline="0" noProof="0">
                <a:solidFill>
                  <a:schemeClr val="tx1"/>
                </a:solidFill>
                <a:latin typeface="BundesSans Office" panose="020B0002030500000203" pitchFamily="34" charset="0"/>
                <a:ea typeface="+mn-ea"/>
              </a:endParaRPr>
            </a:p>
          </p:txBody>
        </p:sp>
      </p:grpSp>
      <p:grpSp>
        <p:nvGrpSpPr>
          <p:cNvPr id="236" name="LegendBoxes" hidden="1">
            <a:extLst>
              <a:ext uri="{FF2B5EF4-FFF2-40B4-BE49-F238E27FC236}">
                <a16:creationId xmlns:a16="http://schemas.microsoft.com/office/drawing/2014/main" id="{178CE95F-AAA5-4233-B75E-5AC888A3C7E1}"/>
              </a:ext>
            </a:extLst>
          </p:cNvPr>
          <p:cNvGrpSpPr>
            <a:grpSpLocks/>
          </p:cNvGrpSpPr>
          <p:nvPr/>
        </p:nvGrpSpPr>
        <p:grpSpPr bwMode="gray">
          <a:xfrm>
            <a:off x="10611019" y="941123"/>
            <a:ext cx="1138356" cy="1351949"/>
            <a:chOff x="4936" y="176"/>
            <a:chExt cx="527" cy="626"/>
          </a:xfrm>
        </p:grpSpPr>
        <p:sp>
          <p:nvSpPr>
            <p:cNvPr id="237" name="Legend1">
              <a:extLst>
                <a:ext uri="{FF2B5EF4-FFF2-40B4-BE49-F238E27FC236}">
                  <a16:creationId xmlns:a16="http://schemas.microsoft.com/office/drawing/2014/main" id="{FD2954D7-7A55-4DE6-BCB8-CEC5F455FF7E}"/>
                </a:ext>
              </a:extLst>
            </p:cNvPr>
            <p:cNvSpPr>
              <a:spLocks noChangeArrowheads="1"/>
            </p:cNvSpPr>
            <p:nvPr/>
          </p:nvSpPr>
          <p:spPr bwMode="gray">
            <a:xfrm>
              <a:off x="5096" y="176"/>
              <a:ext cx="36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sp>
          <p:nvSpPr>
            <p:cNvPr id="238" name="LegendRectangle1">
              <a:extLst>
                <a:ext uri="{FF2B5EF4-FFF2-40B4-BE49-F238E27FC236}">
                  <a16:creationId xmlns:a16="http://schemas.microsoft.com/office/drawing/2014/main" id="{90715808-B60F-4060-87EB-A373BAF2A808}"/>
                </a:ext>
              </a:extLst>
            </p:cNvPr>
            <p:cNvSpPr>
              <a:spLocks noChangeArrowheads="1"/>
            </p:cNvSpPr>
            <p:nvPr/>
          </p:nvSpPr>
          <p:spPr bwMode="gray">
            <a:xfrm>
              <a:off x="4936" y="182"/>
              <a:ext cx="104" cy="104"/>
            </a:xfrm>
            <a:prstGeom prst="rect">
              <a:avLst/>
            </a:prstGeom>
            <a:solidFill>
              <a:srgbClr val="DCB45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sp>
          <p:nvSpPr>
            <p:cNvPr id="239" name="Legend2">
              <a:extLst>
                <a:ext uri="{FF2B5EF4-FFF2-40B4-BE49-F238E27FC236}">
                  <a16:creationId xmlns:a16="http://schemas.microsoft.com/office/drawing/2014/main" id="{3CED7A6B-0705-47FE-9498-42190C9FE2DD}"/>
                </a:ext>
              </a:extLst>
            </p:cNvPr>
            <p:cNvSpPr>
              <a:spLocks noChangeArrowheads="1"/>
            </p:cNvSpPr>
            <p:nvPr/>
          </p:nvSpPr>
          <p:spPr bwMode="gray">
            <a:xfrm>
              <a:off x="5096" y="346"/>
              <a:ext cx="36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sp>
          <p:nvSpPr>
            <p:cNvPr id="240" name="LegendRectangle2">
              <a:extLst>
                <a:ext uri="{FF2B5EF4-FFF2-40B4-BE49-F238E27FC236}">
                  <a16:creationId xmlns:a16="http://schemas.microsoft.com/office/drawing/2014/main" id="{5D408D83-C3A2-4F29-B503-A5D73750E8EC}"/>
                </a:ext>
              </a:extLst>
            </p:cNvPr>
            <p:cNvSpPr>
              <a:spLocks noChangeArrowheads="1"/>
            </p:cNvSpPr>
            <p:nvPr/>
          </p:nvSpPr>
          <p:spPr bwMode="gray">
            <a:xfrm>
              <a:off x="4936" y="352"/>
              <a:ext cx="104" cy="104"/>
            </a:xfrm>
            <a:prstGeom prst="rect">
              <a:avLst/>
            </a:prstGeom>
            <a:solidFill>
              <a:srgbClr val="72BFC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sp>
          <p:nvSpPr>
            <p:cNvPr id="241" name="Legend3">
              <a:extLst>
                <a:ext uri="{FF2B5EF4-FFF2-40B4-BE49-F238E27FC236}">
                  <a16:creationId xmlns:a16="http://schemas.microsoft.com/office/drawing/2014/main" id="{FE873619-EDEB-42C5-A3D6-186F6AAD54D6}"/>
                </a:ext>
              </a:extLst>
            </p:cNvPr>
            <p:cNvSpPr>
              <a:spLocks noChangeArrowheads="1"/>
            </p:cNvSpPr>
            <p:nvPr/>
          </p:nvSpPr>
          <p:spPr bwMode="gray">
            <a:xfrm>
              <a:off x="5096" y="517"/>
              <a:ext cx="36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sp>
          <p:nvSpPr>
            <p:cNvPr id="242" name="LegendRectangle3">
              <a:extLst>
                <a:ext uri="{FF2B5EF4-FFF2-40B4-BE49-F238E27FC236}">
                  <a16:creationId xmlns:a16="http://schemas.microsoft.com/office/drawing/2014/main" id="{47C70F84-C2C7-46AE-B1AD-8CB46CCA9DF3}"/>
                </a:ext>
              </a:extLst>
            </p:cNvPr>
            <p:cNvSpPr>
              <a:spLocks noChangeArrowheads="1"/>
            </p:cNvSpPr>
            <p:nvPr/>
          </p:nvSpPr>
          <p:spPr bwMode="gray">
            <a:xfrm>
              <a:off x="4936" y="523"/>
              <a:ext cx="104" cy="104"/>
            </a:xfrm>
            <a:prstGeom prst="rect">
              <a:avLst/>
            </a:prstGeom>
            <a:solidFill>
              <a:srgbClr val="55B47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sp>
          <p:nvSpPr>
            <p:cNvPr id="243" name="Legend4">
              <a:extLst>
                <a:ext uri="{FF2B5EF4-FFF2-40B4-BE49-F238E27FC236}">
                  <a16:creationId xmlns:a16="http://schemas.microsoft.com/office/drawing/2014/main" id="{7B681804-DE82-4F59-8942-958206A6D775}"/>
                </a:ext>
              </a:extLst>
            </p:cNvPr>
            <p:cNvSpPr>
              <a:spLocks noChangeArrowheads="1"/>
            </p:cNvSpPr>
            <p:nvPr/>
          </p:nvSpPr>
          <p:spPr bwMode="gray">
            <a:xfrm>
              <a:off x="5096" y="688"/>
              <a:ext cx="36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sp>
          <p:nvSpPr>
            <p:cNvPr id="244" name="LegendRectangle4">
              <a:extLst>
                <a:ext uri="{FF2B5EF4-FFF2-40B4-BE49-F238E27FC236}">
                  <a16:creationId xmlns:a16="http://schemas.microsoft.com/office/drawing/2014/main" id="{66D5DCF2-ADFF-434C-802C-80154CF4EEFA}"/>
                </a:ext>
              </a:extLst>
            </p:cNvPr>
            <p:cNvSpPr>
              <a:spLocks noChangeArrowheads="1"/>
            </p:cNvSpPr>
            <p:nvPr/>
          </p:nvSpPr>
          <p:spPr bwMode="gray">
            <a:xfrm>
              <a:off x="4936" y="694"/>
              <a:ext cx="104" cy="104"/>
            </a:xfrm>
            <a:prstGeom prst="rect">
              <a:avLst/>
            </a:prstGeom>
            <a:solidFill>
              <a:srgbClr val="3372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grpSp>
      <p:grpSp>
        <p:nvGrpSpPr>
          <p:cNvPr id="245" name="LegendLines" hidden="1">
            <a:extLst>
              <a:ext uri="{FF2B5EF4-FFF2-40B4-BE49-F238E27FC236}">
                <a16:creationId xmlns:a16="http://schemas.microsoft.com/office/drawing/2014/main" id="{24DA7C49-012D-4BF4-801F-000B08FDB8DB}"/>
              </a:ext>
            </a:extLst>
          </p:cNvPr>
          <p:cNvGrpSpPr>
            <a:grpSpLocks/>
          </p:cNvGrpSpPr>
          <p:nvPr/>
        </p:nvGrpSpPr>
        <p:grpSpPr bwMode="gray">
          <a:xfrm>
            <a:off x="10191967" y="941123"/>
            <a:ext cx="1557409" cy="989127"/>
            <a:chOff x="4750" y="176"/>
            <a:chExt cx="721" cy="458"/>
          </a:xfrm>
        </p:grpSpPr>
        <p:sp>
          <p:nvSpPr>
            <p:cNvPr id="246" name="LineLegend1">
              <a:extLst>
                <a:ext uri="{FF2B5EF4-FFF2-40B4-BE49-F238E27FC236}">
                  <a16:creationId xmlns:a16="http://schemas.microsoft.com/office/drawing/2014/main" id="{39EA9B37-BBF4-4D0F-A898-3944E050EA77}"/>
                </a:ext>
              </a:extLst>
            </p:cNvPr>
            <p:cNvSpPr>
              <a:spLocks noChangeShapeType="1"/>
            </p:cNvSpPr>
            <p:nvPr/>
          </p:nvSpPr>
          <p:spPr bwMode="gray">
            <a:xfrm>
              <a:off x="4750" y="233"/>
              <a:ext cx="288" cy="0"/>
            </a:xfrm>
            <a:prstGeom prst="line">
              <a:avLst/>
            </a:prstGeom>
            <a:noFill/>
            <a:ln w="28575">
              <a:solidFill>
                <a:srgbClr val="3372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p>
              <a:pPr eaLnBrk="1"/>
              <a:endParaRPr lang="de-DE" sz="1600" noProof="0">
                <a:latin typeface="BundesSans Office" panose="020B0002030500000203" pitchFamily="34" charset="0"/>
              </a:endParaRPr>
            </a:p>
          </p:txBody>
        </p:sp>
        <p:sp>
          <p:nvSpPr>
            <p:cNvPr id="247" name="LineLegend2">
              <a:extLst>
                <a:ext uri="{FF2B5EF4-FFF2-40B4-BE49-F238E27FC236}">
                  <a16:creationId xmlns:a16="http://schemas.microsoft.com/office/drawing/2014/main" id="{13E44DE0-4525-4A65-A81F-F5706439259F}"/>
                </a:ext>
              </a:extLst>
            </p:cNvPr>
            <p:cNvSpPr>
              <a:spLocks noChangeShapeType="1"/>
            </p:cNvSpPr>
            <p:nvPr/>
          </p:nvSpPr>
          <p:spPr bwMode="gray">
            <a:xfrm>
              <a:off x="4750" y="402"/>
              <a:ext cx="288" cy="0"/>
            </a:xfrm>
            <a:prstGeom prst="line">
              <a:avLst/>
            </a:prstGeom>
            <a:noFill/>
            <a:ln w="28575">
              <a:solidFill>
                <a:srgbClr val="3372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p>
              <a:pPr eaLnBrk="1"/>
              <a:endParaRPr lang="de-DE" sz="1600" noProof="0">
                <a:latin typeface="BundesSans Office" panose="020B0002030500000203" pitchFamily="34" charset="0"/>
              </a:endParaRPr>
            </a:p>
          </p:txBody>
        </p:sp>
        <p:sp>
          <p:nvSpPr>
            <p:cNvPr id="248" name="LineLegend3">
              <a:extLst>
                <a:ext uri="{FF2B5EF4-FFF2-40B4-BE49-F238E27FC236}">
                  <a16:creationId xmlns:a16="http://schemas.microsoft.com/office/drawing/2014/main" id="{725907F6-2295-40BF-9897-65CD68C1C5A0}"/>
                </a:ext>
              </a:extLst>
            </p:cNvPr>
            <p:cNvSpPr>
              <a:spLocks noChangeShapeType="1"/>
            </p:cNvSpPr>
            <p:nvPr/>
          </p:nvSpPr>
          <p:spPr bwMode="gray">
            <a:xfrm>
              <a:off x="4750" y="577"/>
              <a:ext cx="288" cy="0"/>
            </a:xfrm>
            <a:prstGeom prst="line">
              <a:avLst/>
            </a:prstGeom>
            <a:noFill/>
            <a:ln w="28575">
              <a:solidFill>
                <a:srgbClr val="3372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p>
              <a:pPr eaLnBrk="1"/>
              <a:endParaRPr lang="de-DE" sz="1600" noProof="0">
                <a:latin typeface="BundesSans Office" panose="020B0002030500000203" pitchFamily="34" charset="0"/>
              </a:endParaRPr>
            </a:p>
          </p:txBody>
        </p:sp>
        <p:sp>
          <p:nvSpPr>
            <p:cNvPr id="249" name="Legend1">
              <a:extLst>
                <a:ext uri="{FF2B5EF4-FFF2-40B4-BE49-F238E27FC236}">
                  <a16:creationId xmlns:a16="http://schemas.microsoft.com/office/drawing/2014/main" id="{1179389F-A4CE-4774-8E4A-50248D83A7FC}"/>
                </a:ext>
              </a:extLst>
            </p:cNvPr>
            <p:cNvSpPr>
              <a:spLocks noChangeArrowheads="1"/>
            </p:cNvSpPr>
            <p:nvPr/>
          </p:nvSpPr>
          <p:spPr bwMode="gray">
            <a:xfrm>
              <a:off x="5104" y="176"/>
              <a:ext cx="36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sp>
          <p:nvSpPr>
            <p:cNvPr id="250" name="Legend2">
              <a:extLst>
                <a:ext uri="{FF2B5EF4-FFF2-40B4-BE49-F238E27FC236}">
                  <a16:creationId xmlns:a16="http://schemas.microsoft.com/office/drawing/2014/main" id="{AC0C0CD9-FE01-4C39-A802-1D682AF41080}"/>
                </a:ext>
              </a:extLst>
            </p:cNvPr>
            <p:cNvSpPr>
              <a:spLocks noChangeArrowheads="1"/>
            </p:cNvSpPr>
            <p:nvPr/>
          </p:nvSpPr>
          <p:spPr bwMode="gray">
            <a:xfrm>
              <a:off x="5104" y="344"/>
              <a:ext cx="36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sp>
          <p:nvSpPr>
            <p:cNvPr id="251" name="Legend3">
              <a:extLst>
                <a:ext uri="{FF2B5EF4-FFF2-40B4-BE49-F238E27FC236}">
                  <a16:creationId xmlns:a16="http://schemas.microsoft.com/office/drawing/2014/main" id="{ABDC7ADA-5CF9-473B-900E-C762DB2F0BE4}"/>
                </a:ext>
              </a:extLst>
            </p:cNvPr>
            <p:cNvSpPr>
              <a:spLocks noChangeArrowheads="1"/>
            </p:cNvSpPr>
            <p:nvPr/>
          </p:nvSpPr>
          <p:spPr bwMode="gray">
            <a:xfrm>
              <a:off x="5104" y="520"/>
              <a:ext cx="36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grpSp>
      <p:grpSp>
        <p:nvGrpSpPr>
          <p:cNvPr id="252" name="Sticker" hidden="1">
            <a:extLst>
              <a:ext uri="{FF2B5EF4-FFF2-40B4-BE49-F238E27FC236}">
                <a16:creationId xmlns:a16="http://schemas.microsoft.com/office/drawing/2014/main" id="{58CB69B6-A04E-4A58-885B-DC1A5C4FD9AB}"/>
              </a:ext>
            </a:extLst>
          </p:cNvPr>
          <p:cNvGrpSpPr/>
          <p:nvPr/>
        </p:nvGrpSpPr>
        <p:grpSpPr bwMode="gray">
          <a:xfrm>
            <a:off x="10983131" y="950587"/>
            <a:ext cx="766234" cy="303002"/>
            <a:chOff x="8177646" y="295110"/>
            <a:chExt cx="563129" cy="222728"/>
          </a:xfrm>
        </p:grpSpPr>
        <p:sp>
          <p:nvSpPr>
            <p:cNvPr id="253" name="StickerRectangle">
              <a:extLst>
                <a:ext uri="{FF2B5EF4-FFF2-40B4-BE49-F238E27FC236}">
                  <a16:creationId xmlns:a16="http://schemas.microsoft.com/office/drawing/2014/main" id="{87F0D757-2513-4B38-AD13-A0152E1636A8}"/>
                </a:ext>
              </a:extLst>
            </p:cNvPr>
            <p:cNvSpPr>
              <a:spLocks noChangeArrowheads="1"/>
            </p:cNvSpPr>
            <p:nvPr/>
          </p:nvSpPr>
          <p:spPr bwMode="gray">
            <a:xfrm>
              <a:off x="8177646" y="295110"/>
              <a:ext cx="563129" cy="2227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1193770">
                <a:buClr>
                  <a:schemeClr val="tx2"/>
                </a:buClr>
              </a:pPr>
              <a:r>
                <a:rPr lang="de-DE" sz="1600" noProof="0">
                  <a:solidFill>
                    <a:schemeClr val="tx1"/>
                  </a:solidFill>
                  <a:latin typeface="BundesSans Office" panose="020B0002030500000203" pitchFamily="34" charset="0"/>
                </a:rPr>
                <a:t>STICKER</a:t>
              </a:r>
            </a:p>
          </p:txBody>
        </p:sp>
        <p:cxnSp>
          <p:nvCxnSpPr>
            <p:cNvPr id="254" name="AutoShape 32">
              <a:extLst>
                <a:ext uri="{FF2B5EF4-FFF2-40B4-BE49-F238E27FC236}">
                  <a16:creationId xmlns:a16="http://schemas.microsoft.com/office/drawing/2014/main" id="{1398B4D7-125F-4DF8-BA27-26E0F99AAEA8}"/>
                </a:ext>
              </a:extLst>
            </p:cNvPr>
            <p:cNvCxnSpPr>
              <a:cxnSpLocks noChangeShapeType="1"/>
              <a:stCxn id="253" idx="4"/>
              <a:endCxn id="253" idx="6"/>
            </p:cNvCxnSpPr>
            <p:nvPr/>
          </p:nvCxnSpPr>
          <p:spPr bwMode="gray">
            <a:xfrm>
              <a:off x="8177646" y="517838"/>
              <a:ext cx="56312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55" name="AutoShape 32">
              <a:extLst>
                <a:ext uri="{FF2B5EF4-FFF2-40B4-BE49-F238E27FC236}">
                  <a16:creationId xmlns:a16="http://schemas.microsoft.com/office/drawing/2014/main" id="{FBF6EE8C-ACDF-405C-BDA6-C5AECD90CF66}"/>
                </a:ext>
              </a:extLst>
            </p:cNvPr>
            <p:cNvCxnSpPr>
              <a:cxnSpLocks noChangeShapeType="1"/>
              <a:stCxn id="253" idx="2"/>
              <a:endCxn id="253" idx="0"/>
            </p:cNvCxnSpPr>
            <p:nvPr userDrawn="1"/>
          </p:nvCxnSpPr>
          <p:spPr bwMode="gray">
            <a:xfrm>
              <a:off x="8177646" y="295110"/>
              <a:ext cx="56312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256" name="LegendMoons" hidden="1">
            <a:extLst>
              <a:ext uri="{FF2B5EF4-FFF2-40B4-BE49-F238E27FC236}">
                <a16:creationId xmlns:a16="http://schemas.microsoft.com/office/drawing/2014/main" id="{B9FD1467-C9BF-4995-943B-942940CE1C92}"/>
              </a:ext>
            </a:extLst>
          </p:cNvPr>
          <p:cNvGrpSpPr/>
          <p:nvPr/>
        </p:nvGrpSpPr>
        <p:grpSpPr bwMode="gray">
          <a:xfrm>
            <a:off x="10503829" y="941123"/>
            <a:ext cx="1245546" cy="1777405"/>
            <a:chOff x="7769225" y="2105025"/>
            <a:chExt cx="915390" cy="1306516"/>
          </a:xfrm>
        </p:grpSpPr>
        <p:grpSp>
          <p:nvGrpSpPr>
            <p:cNvPr id="257" name="MoonLegend1">
              <a:extLst>
                <a:ext uri="{FF2B5EF4-FFF2-40B4-BE49-F238E27FC236}">
                  <a16:creationId xmlns:a16="http://schemas.microsoft.com/office/drawing/2014/main" id="{C141AADD-6EF5-408C-B89C-6998065C0812}"/>
                </a:ext>
              </a:extLst>
            </p:cNvPr>
            <p:cNvGrpSpPr>
              <a:grpSpLocks noChangeAspect="1"/>
            </p:cNvGrpSpPr>
            <p:nvPr>
              <p:custDataLst>
                <p:tags r:id="rId43"/>
              </p:custDataLst>
            </p:nvPr>
          </p:nvGrpSpPr>
          <p:grpSpPr bwMode="gray">
            <a:xfrm>
              <a:off x="7769225" y="2105025"/>
              <a:ext cx="209550" cy="209551"/>
              <a:chOff x="4533" y="183"/>
              <a:chExt cx="144" cy="144"/>
            </a:xfrm>
          </p:grpSpPr>
          <p:sp>
            <p:nvSpPr>
              <p:cNvPr id="275" name="Oval 38">
                <a:extLst>
                  <a:ext uri="{FF2B5EF4-FFF2-40B4-BE49-F238E27FC236}">
                    <a16:creationId xmlns:a16="http://schemas.microsoft.com/office/drawing/2014/main" id="{69F302F8-5305-4F34-85E9-4FB421CBB9B4}"/>
                  </a:ext>
                </a:extLst>
              </p:cNvPr>
              <p:cNvSpPr>
                <a:spLocks noChangeAspect="1" noChangeArrowheads="1"/>
              </p:cNvSpPr>
              <p:nvPr>
                <p:custDataLst>
                  <p:tags r:id="rId56"/>
                </p:custDataLst>
              </p:nvPr>
            </p:nvSpPr>
            <p:spPr bwMode="gray">
              <a:xfrm>
                <a:off x="4533" y="183"/>
                <a:ext cx="144" cy="144"/>
              </a:xfrm>
              <a:prstGeom prst="ellipse">
                <a:avLst/>
              </a:prstGeom>
              <a:solidFill>
                <a:srgbClr val="DCB45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sp>
            <p:nvSpPr>
              <p:cNvPr id="276" name="Arc 39">
                <a:extLst>
                  <a:ext uri="{FF2B5EF4-FFF2-40B4-BE49-F238E27FC236}">
                    <a16:creationId xmlns:a16="http://schemas.microsoft.com/office/drawing/2014/main" id="{2EF6E64B-E9EB-494C-83FB-007E7FB142AA}"/>
                  </a:ext>
                </a:extLst>
              </p:cNvPr>
              <p:cNvSpPr>
                <a:spLocks noChangeAspect="1"/>
              </p:cNvSpPr>
              <p:nvPr>
                <p:custDataLst>
                  <p:tags r:id="rId57"/>
                </p:custDataLst>
              </p:nvPr>
            </p:nvSpPr>
            <p:spPr bwMode="gray">
              <a:xfrm>
                <a:off x="4533" y="183"/>
                <a:ext cx="144" cy="144"/>
              </a:xfrm>
              <a:prstGeom prst="arc">
                <a:avLst>
                  <a:gd name="adj1" fmla="val 16200000"/>
                  <a:gd name="adj2" fmla="val 5400000"/>
                </a:avLst>
              </a:prstGeom>
              <a:solidFill>
                <a:srgbClr val="3372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grpSp>
        <p:grpSp>
          <p:nvGrpSpPr>
            <p:cNvPr id="258" name="MoonLegend2">
              <a:extLst>
                <a:ext uri="{FF2B5EF4-FFF2-40B4-BE49-F238E27FC236}">
                  <a16:creationId xmlns:a16="http://schemas.microsoft.com/office/drawing/2014/main" id="{F7B87BFA-761F-4BD1-A15C-344C48FC3B70}"/>
                </a:ext>
              </a:extLst>
            </p:cNvPr>
            <p:cNvGrpSpPr>
              <a:grpSpLocks noChangeAspect="1"/>
            </p:cNvGrpSpPr>
            <p:nvPr>
              <p:custDataLst>
                <p:tags r:id="rId44"/>
              </p:custDataLst>
            </p:nvPr>
          </p:nvGrpSpPr>
          <p:grpSpPr bwMode="gray">
            <a:xfrm>
              <a:off x="7769225" y="2379266"/>
              <a:ext cx="209550" cy="209551"/>
              <a:chOff x="1694" y="2044"/>
              <a:chExt cx="160" cy="160"/>
            </a:xfrm>
          </p:grpSpPr>
          <p:sp>
            <p:nvSpPr>
              <p:cNvPr id="273" name="Oval 41">
                <a:extLst>
                  <a:ext uri="{FF2B5EF4-FFF2-40B4-BE49-F238E27FC236}">
                    <a16:creationId xmlns:a16="http://schemas.microsoft.com/office/drawing/2014/main" id="{61C3042E-6EAD-4A35-A7E4-C59B18A3EBF2}"/>
                  </a:ext>
                </a:extLst>
              </p:cNvPr>
              <p:cNvSpPr>
                <a:spLocks noChangeAspect="1" noChangeArrowheads="1"/>
              </p:cNvSpPr>
              <p:nvPr>
                <p:custDataLst>
                  <p:tags r:id="rId54"/>
                </p:custDataLst>
              </p:nvPr>
            </p:nvSpPr>
            <p:spPr bwMode="gray">
              <a:xfrm>
                <a:off x="1694" y="2044"/>
                <a:ext cx="160" cy="160"/>
              </a:xfrm>
              <a:prstGeom prst="ellipse">
                <a:avLst/>
              </a:prstGeom>
              <a:solidFill>
                <a:srgbClr val="DCB45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sp>
            <p:nvSpPr>
              <p:cNvPr id="274" name="Arc 42">
                <a:extLst>
                  <a:ext uri="{FF2B5EF4-FFF2-40B4-BE49-F238E27FC236}">
                    <a16:creationId xmlns:a16="http://schemas.microsoft.com/office/drawing/2014/main" id="{4F3D0221-B283-4579-B397-F5330A0014C2}"/>
                  </a:ext>
                </a:extLst>
              </p:cNvPr>
              <p:cNvSpPr>
                <a:spLocks noChangeAspect="1"/>
              </p:cNvSpPr>
              <p:nvPr>
                <p:custDataLst>
                  <p:tags r:id="rId55"/>
                </p:custDataLst>
              </p:nvPr>
            </p:nvSpPr>
            <p:spPr bwMode="gray">
              <a:xfrm>
                <a:off x="1694" y="2044"/>
                <a:ext cx="160" cy="160"/>
              </a:xfrm>
              <a:prstGeom prst="arc">
                <a:avLst/>
              </a:prstGeom>
              <a:solidFill>
                <a:srgbClr val="3372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grpSp>
        <p:grpSp>
          <p:nvGrpSpPr>
            <p:cNvPr id="259" name="MoonLegend4">
              <a:extLst>
                <a:ext uri="{FF2B5EF4-FFF2-40B4-BE49-F238E27FC236}">
                  <a16:creationId xmlns:a16="http://schemas.microsoft.com/office/drawing/2014/main" id="{BCCCD0D1-32E8-4A48-8135-0E58019CDAE8}"/>
                </a:ext>
              </a:extLst>
            </p:cNvPr>
            <p:cNvGrpSpPr>
              <a:grpSpLocks noChangeAspect="1"/>
            </p:cNvGrpSpPr>
            <p:nvPr>
              <p:custDataLst>
                <p:tags r:id="rId45"/>
              </p:custDataLst>
            </p:nvPr>
          </p:nvGrpSpPr>
          <p:grpSpPr bwMode="gray">
            <a:xfrm>
              <a:off x="7769225" y="2927748"/>
              <a:ext cx="209550" cy="209551"/>
              <a:chOff x="4495" y="1198"/>
              <a:chExt cx="160" cy="160"/>
            </a:xfrm>
          </p:grpSpPr>
          <p:sp>
            <p:nvSpPr>
              <p:cNvPr id="271" name="Oval 47">
                <a:extLst>
                  <a:ext uri="{FF2B5EF4-FFF2-40B4-BE49-F238E27FC236}">
                    <a16:creationId xmlns:a16="http://schemas.microsoft.com/office/drawing/2014/main" id="{4624F1EA-8FBC-451A-965F-7D43D249C0FD}"/>
                  </a:ext>
                </a:extLst>
              </p:cNvPr>
              <p:cNvSpPr>
                <a:spLocks noChangeAspect="1" noChangeArrowheads="1"/>
              </p:cNvSpPr>
              <p:nvPr>
                <p:custDataLst>
                  <p:tags r:id="rId52"/>
                </p:custDataLst>
              </p:nvPr>
            </p:nvSpPr>
            <p:spPr bwMode="gray">
              <a:xfrm>
                <a:off x="4495" y="1198"/>
                <a:ext cx="160" cy="160"/>
              </a:xfrm>
              <a:prstGeom prst="ellipse">
                <a:avLst/>
              </a:prstGeom>
              <a:solidFill>
                <a:srgbClr val="DCB45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sp>
            <p:nvSpPr>
              <p:cNvPr id="272" name="Arc 48">
                <a:extLst>
                  <a:ext uri="{FF2B5EF4-FFF2-40B4-BE49-F238E27FC236}">
                    <a16:creationId xmlns:a16="http://schemas.microsoft.com/office/drawing/2014/main" id="{A2A90D3D-76A7-49E1-B27E-ABC461AF523A}"/>
                  </a:ext>
                </a:extLst>
              </p:cNvPr>
              <p:cNvSpPr>
                <a:spLocks noChangeAspect="1"/>
              </p:cNvSpPr>
              <p:nvPr>
                <p:custDataLst>
                  <p:tags r:id="rId53"/>
                </p:custDataLst>
              </p:nvPr>
            </p:nvSpPr>
            <p:spPr bwMode="gray">
              <a:xfrm>
                <a:off x="4495" y="1198"/>
                <a:ext cx="160" cy="160"/>
              </a:xfrm>
              <a:prstGeom prst="arc">
                <a:avLst>
                  <a:gd name="adj1" fmla="val 16200000"/>
                  <a:gd name="adj2" fmla="val 10800000"/>
                </a:avLst>
              </a:prstGeom>
              <a:solidFill>
                <a:srgbClr val="3372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grpSp>
        <p:grpSp>
          <p:nvGrpSpPr>
            <p:cNvPr id="260" name="MoonLegend5">
              <a:extLst>
                <a:ext uri="{FF2B5EF4-FFF2-40B4-BE49-F238E27FC236}">
                  <a16:creationId xmlns:a16="http://schemas.microsoft.com/office/drawing/2014/main" id="{C118DC04-4F9D-45EE-B5B2-78B7A6E9771B}"/>
                </a:ext>
              </a:extLst>
            </p:cNvPr>
            <p:cNvGrpSpPr>
              <a:grpSpLocks noChangeAspect="1"/>
            </p:cNvGrpSpPr>
            <p:nvPr>
              <p:custDataLst>
                <p:tags r:id="rId46"/>
              </p:custDataLst>
            </p:nvPr>
          </p:nvGrpSpPr>
          <p:grpSpPr bwMode="gray">
            <a:xfrm>
              <a:off x="7769225" y="3201990"/>
              <a:ext cx="209550" cy="209551"/>
              <a:chOff x="4495" y="1440"/>
              <a:chExt cx="160" cy="160"/>
            </a:xfrm>
          </p:grpSpPr>
          <p:sp>
            <p:nvSpPr>
              <p:cNvPr id="269" name="Oval 50">
                <a:extLst>
                  <a:ext uri="{FF2B5EF4-FFF2-40B4-BE49-F238E27FC236}">
                    <a16:creationId xmlns:a16="http://schemas.microsoft.com/office/drawing/2014/main" id="{CC3F96B2-DF3D-46E4-907E-D1AA42E4B328}"/>
                  </a:ext>
                </a:extLst>
              </p:cNvPr>
              <p:cNvSpPr>
                <a:spLocks noChangeAspect="1" noChangeArrowheads="1"/>
              </p:cNvSpPr>
              <p:nvPr>
                <p:custDataLst>
                  <p:tags r:id="rId50"/>
                </p:custDataLst>
              </p:nvPr>
            </p:nvSpPr>
            <p:spPr bwMode="gray">
              <a:xfrm>
                <a:off x="4495" y="1440"/>
                <a:ext cx="160" cy="160"/>
              </a:xfrm>
              <a:prstGeom prst="ellipse">
                <a:avLst/>
              </a:prstGeom>
              <a:solidFill>
                <a:srgbClr val="DCB45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sp>
            <p:nvSpPr>
              <p:cNvPr id="270" name="Oval 51">
                <a:extLst>
                  <a:ext uri="{FF2B5EF4-FFF2-40B4-BE49-F238E27FC236}">
                    <a16:creationId xmlns:a16="http://schemas.microsoft.com/office/drawing/2014/main" id="{E8759416-6C68-42C6-8D9F-1C892B364596}"/>
                  </a:ext>
                </a:extLst>
              </p:cNvPr>
              <p:cNvSpPr>
                <a:spLocks noChangeAspect="1" noChangeArrowheads="1"/>
              </p:cNvSpPr>
              <p:nvPr>
                <p:custDataLst>
                  <p:tags r:id="rId51"/>
                </p:custDataLst>
              </p:nvPr>
            </p:nvSpPr>
            <p:spPr bwMode="gray">
              <a:xfrm>
                <a:off x="4495" y="1440"/>
                <a:ext cx="160" cy="160"/>
              </a:xfrm>
              <a:prstGeom prst="arc">
                <a:avLst>
                  <a:gd name="adj1" fmla="val 16200000"/>
                  <a:gd name="adj2" fmla="val 16200000"/>
                </a:avLst>
              </a:prstGeom>
              <a:solidFill>
                <a:srgbClr val="3372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grpSp>
        <p:sp>
          <p:nvSpPr>
            <p:cNvPr id="261" name="Legend1">
              <a:extLst>
                <a:ext uri="{FF2B5EF4-FFF2-40B4-BE49-F238E27FC236}">
                  <a16:creationId xmlns:a16="http://schemas.microsoft.com/office/drawing/2014/main" id="{F9B455C1-E854-4256-BCEA-F3B06E26D914}"/>
                </a:ext>
              </a:extLst>
            </p:cNvPr>
            <p:cNvSpPr>
              <a:spLocks noChangeArrowheads="1"/>
            </p:cNvSpPr>
            <p:nvPr/>
          </p:nvSpPr>
          <p:spPr bwMode="gray">
            <a:xfrm>
              <a:off x="8089900" y="2117467"/>
              <a:ext cx="594715"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sp>
          <p:nvSpPr>
            <p:cNvPr id="262" name="Legend2">
              <a:extLst>
                <a:ext uri="{FF2B5EF4-FFF2-40B4-BE49-F238E27FC236}">
                  <a16:creationId xmlns:a16="http://schemas.microsoft.com/office/drawing/2014/main" id="{7D5A9FB9-F434-4D96-BAF5-0E11046E2C13}"/>
                </a:ext>
              </a:extLst>
            </p:cNvPr>
            <p:cNvSpPr>
              <a:spLocks noChangeArrowheads="1"/>
            </p:cNvSpPr>
            <p:nvPr/>
          </p:nvSpPr>
          <p:spPr bwMode="gray">
            <a:xfrm>
              <a:off x="8089900" y="2392363"/>
              <a:ext cx="594715"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sp>
          <p:nvSpPr>
            <p:cNvPr id="263" name="Legend3">
              <a:extLst>
                <a:ext uri="{FF2B5EF4-FFF2-40B4-BE49-F238E27FC236}">
                  <a16:creationId xmlns:a16="http://schemas.microsoft.com/office/drawing/2014/main" id="{A246E890-13DF-4A0E-A9B8-A144B6F04E21}"/>
                </a:ext>
              </a:extLst>
            </p:cNvPr>
            <p:cNvSpPr>
              <a:spLocks noChangeArrowheads="1"/>
            </p:cNvSpPr>
            <p:nvPr/>
          </p:nvSpPr>
          <p:spPr bwMode="gray">
            <a:xfrm>
              <a:off x="8089900" y="2667002"/>
              <a:ext cx="594715"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sp>
          <p:nvSpPr>
            <p:cNvPr id="264" name="Legend4">
              <a:extLst>
                <a:ext uri="{FF2B5EF4-FFF2-40B4-BE49-F238E27FC236}">
                  <a16:creationId xmlns:a16="http://schemas.microsoft.com/office/drawing/2014/main" id="{D1E040E8-71E3-4836-A062-B8120447C870}"/>
                </a:ext>
              </a:extLst>
            </p:cNvPr>
            <p:cNvSpPr>
              <a:spLocks noChangeArrowheads="1"/>
            </p:cNvSpPr>
            <p:nvPr/>
          </p:nvSpPr>
          <p:spPr bwMode="gray">
            <a:xfrm>
              <a:off x="8089900" y="2938465"/>
              <a:ext cx="594715"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sp>
          <p:nvSpPr>
            <p:cNvPr id="265" name="Legend5">
              <a:extLst>
                <a:ext uri="{FF2B5EF4-FFF2-40B4-BE49-F238E27FC236}">
                  <a16:creationId xmlns:a16="http://schemas.microsoft.com/office/drawing/2014/main" id="{50240907-172D-4753-91C9-80D0DA515981}"/>
                </a:ext>
              </a:extLst>
            </p:cNvPr>
            <p:cNvSpPr>
              <a:spLocks noChangeArrowheads="1"/>
            </p:cNvSpPr>
            <p:nvPr/>
          </p:nvSpPr>
          <p:spPr bwMode="gray">
            <a:xfrm>
              <a:off x="8089900" y="3214690"/>
              <a:ext cx="594715"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1193770">
                <a:buClr>
                  <a:schemeClr val="tx2"/>
                </a:buClr>
              </a:pPr>
              <a:r>
                <a:rPr lang="de-DE" sz="1600" noProof="0">
                  <a:latin typeface="BundesSans Office" panose="020B0002030500000203" pitchFamily="34" charset="0"/>
                </a:rPr>
                <a:t>Legende</a:t>
              </a:r>
            </a:p>
          </p:txBody>
        </p:sp>
        <p:grpSp>
          <p:nvGrpSpPr>
            <p:cNvPr id="266" name="MoonLegend3">
              <a:extLst>
                <a:ext uri="{FF2B5EF4-FFF2-40B4-BE49-F238E27FC236}">
                  <a16:creationId xmlns:a16="http://schemas.microsoft.com/office/drawing/2014/main" id="{734B19B6-EAB3-4182-A4D2-294E2B0914AE}"/>
                </a:ext>
              </a:extLst>
            </p:cNvPr>
            <p:cNvGrpSpPr>
              <a:grpSpLocks noChangeAspect="1"/>
            </p:cNvGrpSpPr>
            <p:nvPr>
              <p:custDataLst>
                <p:tags r:id="rId47"/>
              </p:custDataLst>
            </p:nvPr>
          </p:nvGrpSpPr>
          <p:grpSpPr bwMode="gray">
            <a:xfrm>
              <a:off x="7769225" y="2653507"/>
              <a:ext cx="209550" cy="209551"/>
              <a:chOff x="4495" y="1198"/>
              <a:chExt cx="160" cy="160"/>
            </a:xfrm>
          </p:grpSpPr>
          <p:sp>
            <p:nvSpPr>
              <p:cNvPr id="267" name="Oval 47">
                <a:extLst>
                  <a:ext uri="{FF2B5EF4-FFF2-40B4-BE49-F238E27FC236}">
                    <a16:creationId xmlns:a16="http://schemas.microsoft.com/office/drawing/2014/main" id="{4ED7ADEC-CA19-4A94-AECD-EAB2A6BEB1C5}"/>
                  </a:ext>
                </a:extLst>
              </p:cNvPr>
              <p:cNvSpPr>
                <a:spLocks noChangeAspect="1" noChangeArrowheads="1"/>
              </p:cNvSpPr>
              <p:nvPr>
                <p:custDataLst>
                  <p:tags r:id="rId48"/>
                </p:custDataLst>
              </p:nvPr>
            </p:nvSpPr>
            <p:spPr bwMode="gray">
              <a:xfrm>
                <a:off x="4495" y="1198"/>
                <a:ext cx="160" cy="160"/>
              </a:xfrm>
              <a:prstGeom prst="ellipse">
                <a:avLst/>
              </a:prstGeom>
              <a:solidFill>
                <a:srgbClr val="DCB45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sp>
            <p:nvSpPr>
              <p:cNvPr id="268" name="Arc 48">
                <a:extLst>
                  <a:ext uri="{FF2B5EF4-FFF2-40B4-BE49-F238E27FC236}">
                    <a16:creationId xmlns:a16="http://schemas.microsoft.com/office/drawing/2014/main" id="{E4E23CA7-BF4B-4C0F-BC49-209BD8CC9824}"/>
                  </a:ext>
                </a:extLst>
              </p:cNvPr>
              <p:cNvSpPr>
                <a:spLocks noChangeAspect="1"/>
              </p:cNvSpPr>
              <p:nvPr>
                <p:custDataLst>
                  <p:tags r:id="rId49"/>
                </p:custDataLst>
              </p:nvPr>
            </p:nvSpPr>
            <p:spPr bwMode="gray">
              <a:xfrm>
                <a:off x="4495" y="1198"/>
                <a:ext cx="160" cy="160"/>
              </a:xfrm>
              <a:prstGeom prst="arc">
                <a:avLst>
                  <a:gd name="adj1" fmla="val 16200000"/>
                  <a:gd name="adj2" fmla="val 5400000"/>
                </a:avLst>
              </a:prstGeom>
              <a:solidFill>
                <a:srgbClr val="3372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eaLnBrk="1"/>
                <a:endParaRPr lang="de-DE" sz="1600" noProof="0">
                  <a:latin typeface="BundesSans Office" panose="020B0002030500000203" pitchFamily="34" charset="0"/>
                </a:endParaRPr>
              </a:p>
            </p:txBody>
          </p:sp>
        </p:grpSp>
      </p:grpSp>
      <p:sp>
        <p:nvSpPr>
          <p:cNvPr id="278" name="3. Unit of measure" hidden="1">
            <a:extLst>
              <a:ext uri="{FF2B5EF4-FFF2-40B4-BE49-F238E27FC236}">
                <a16:creationId xmlns:a16="http://schemas.microsoft.com/office/drawing/2014/main" id="{C1C5E9FC-6DFB-4661-BBC8-BFE79A2A891E}"/>
              </a:ext>
            </a:extLst>
          </p:cNvPr>
          <p:cNvSpPr txBox="1">
            <a:spLocks noChangeArrowheads="1"/>
          </p:cNvSpPr>
          <p:nvPr/>
        </p:nvSpPr>
        <p:spPr bwMode="gray">
          <a:xfrm>
            <a:off x="643193" y="941124"/>
            <a:ext cx="11106182"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tabLst>
                <a:tab pos="596885" algn="l"/>
              </a:tabLst>
              <a:defRPr/>
            </a:pPr>
            <a:r>
              <a:rPr lang="de-DE" sz="2133" baseline="0" noProof="0" err="1">
                <a:solidFill>
                  <a:schemeClr val="tx1"/>
                </a:solidFill>
                <a:latin typeface="BundesSans Office" panose="020B0002030500000203" pitchFamily="34" charset="0"/>
              </a:rPr>
              <a:t>Subtitle</a:t>
            </a:r>
            <a:endParaRPr lang="de-DE" sz="2133" baseline="0" noProof="0">
              <a:solidFill>
                <a:schemeClr val="tx1"/>
              </a:solidFill>
              <a:latin typeface="BundesSans Office" panose="020B0002030500000203" pitchFamily="34" charset="0"/>
            </a:endParaRPr>
          </a:p>
        </p:txBody>
      </p:sp>
      <p:sp>
        <p:nvSpPr>
          <p:cNvPr id="279" name="1. On-page tracker" hidden="1">
            <a:extLst>
              <a:ext uri="{FF2B5EF4-FFF2-40B4-BE49-F238E27FC236}">
                <a16:creationId xmlns:a16="http://schemas.microsoft.com/office/drawing/2014/main" id="{F2397FCC-58BD-48D6-B195-C27C77AD392F}"/>
              </a:ext>
            </a:extLst>
          </p:cNvPr>
          <p:cNvSpPr>
            <a:spLocks noChangeArrowheads="1"/>
          </p:cNvSpPr>
          <p:nvPr/>
        </p:nvSpPr>
        <p:spPr bwMode="gray">
          <a:xfrm>
            <a:off x="643193" y="53245"/>
            <a:ext cx="83676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596885" algn="l"/>
              </a:tabLst>
            </a:pPr>
            <a:r>
              <a:rPr lang="de-DE" sz="1600" cap="all" baseline="0" err="1">
                <a:latin typeface="BundesSans Office" panose="020B0002030500000203" pitchFamily="34" charset="0"/>
                <a:ea typeface="+mj-ea"/>
              </a:rPr>
              <a:t>TRACKER</a:t>
            </a:r>
            <a:endParaRPr lang="de-DE" sz="1600" cap="all" baseline="0">
              <a:latin typeface="BundesSans Office" panose="020B0002030500000203" pitchFamily="34" charset="0"/>
              <a:ea typeface="+mj-ea"/>
            </a:endParaRPr>
          </a:p>
        </p:txBody>
      </p:sp>
      <p:grpSp>
        <p:nvGrpSpPr>
          <p:cNvPr id="286" name="Moon" hidden="1">
            <a:extLst>
              <a:ext uri="{FF2B5EF4-FFF2-40B4-BE49-F238E27FC236}">
                <a16:creationId xmlns:a16="http://schemas.microsoft.com/office/drawing/2014/main" id="{63BC6243-1F52-45E4-A894-40C9C2856252}"/>
              </a:ext>
            </a:extLst>
          </p:cNvPr>
          <p:cNvGrpSpPr/>
          <p:nvPr>
            <p:custDataLst>
              <p:tags r:id="rId28"/>
            </p:custDataLst>
          </p:nvPr>
        </p:nvGrpSpPr>
        <p:grpSpPr bwMode="gray">
          <a:xfrm>
            <a:off x="11403765" y="3888900"/>
            <a:ext cx="345610" cy="345545"/>
            <a:chOff x="762000" y="1270000"/>
            <a:chExt cx="254000" cy="254000"/>
          </a:xfrm>
        </p:grpSpPr>
        <p:sp>
          <p:nvSpPr>
            <p:cNvPr id="287" name="Oval 286">
              <a:extLst>
                <a:ext uri="{FF2B5EF4-FFF2-40B4-BE49-F238E27FC236}">
                  <a16:creationId xmlns:a16="http://schemas.microsoft.com/office/drawing/2014/main" id="{225CDC12-613F-4CBC-BA3D-52A937C71982}"/>
                </a:ext>
              </a:extLst>
            </p:cNvPr>
            <p:cNvSpPr/>
            <p:nvPr/>
          </p:nvSpPr>
          <p:spPr bwMode="gray">
            <a:xfrm>
              <a:off x="762000" y="1270000"/>
              <a:ext cx="254000" cy="254000"/>
            </a:xfrm>
            <a:prstGeom prst="ellipse">
              <a:avLst/>
            </a:prstGeom>
            <a:solidFill>
              <a:srgbClr val="DCB45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e-DE" sz="1600">
                <a:solidFill>
                  <a:schemeClr val="tx1"/>
                </a:solidFill>
                <a:latin typeface="BundesSans Office" panose="020B0002030500000203" pitchFamily="34" charset="0"/>
              </a:endParaRPr>
            </a:p>
          </p:txBody>
        </p:sp>
        <p:sp>
          <p:nvSpPr>
            <p:cNvPr id="288" name="Arc 287">
              <a:extLst>
                <a:ext uri="{FF2B5EF4-FFF2-40B4-BE49-F238E27FC236}">
                  <a16:creationId xmlns:a16="http://schemas.microsoft.com/office/drawing/2014/main" id="{0CD8258A-FCA7-4622-8D5B-8324DA89B6E2}"/>
                </a:ext>
              </a:extLst>
            </p:cNvPr>
            <p:cNvSpPr/>
            <p:nvPr/>
          </p:nvSpPr>
          <p:spPr bwMode="gray">
            <a:xfrm>
              <a:off x="762000" y="1270000"/>
              <a:ext cx="254000" cy="254000"/>
            </a:xfrm>
            <a:prstGeom prst="arc">
              <a:avLst/>
            </a:prstGeom>
            <a:solidFill>
              <a:srgbClr val="337299"/>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a:endParaRPr lang="de-DE" sz="1600">
                <a:latin typeface="BundesSans Office" panose="020B0002030500000203" pitchFamily="34" charset="0"/>
              </a:endParaRPr>
            </a:p>
          </p:txBody>
        </p:sp>
      </p:grpSp>
      <p:sp>
        <p:nvSpPr>
          <p:cNvPr id="280" name="Oval" hidden="1">
            <a:extLst>
              <a:ext uri="{FF2B5EF4-FFF2-40B4-BE49-F238E27FC236}">
                <a16:creationId xmlns:a16="http://schemas.microsoft.com/office/drawing/2014/main" id="{AAEEEC64-41F4-49EB-BDB4-5F1FABDE8324}"/>
              </a:ext>
            </a:extLst>
          </p:cNvPr>
          <p:cNvSpPr txBox="1">
            <a:spLocks/>
          </p:cNvSpPr>
          <p:nvPr>
            <p:custDataLst>
              <p:tags r:id="rId29"/>
            </p:custDataLst>
          </p:nvPr>
        </p:nvSpPr>
        <p:spPr bwMode="gray">
          <a:xfrm>
            <a:off x="7689641" y="1244965"/>
            <a:ext cx="1753779" cy="1753448"/>
          </a:xfrm>
          <a:prstGeom prst="ellipse">
            <a:avLst/>
          </a:prstGeom>
          <a:solidFill>
            <a:srgbClr val="DCB45A"/>
          </a:solidFill>
          <a:ln w="9525">
            <a:solidFill>
              <a:schemeClr val="tx1"/>
            </a:solidFill>
            <a:miter lim="800000"/>
            <a:headEnd/>
            <a:tailEnd/>
          </a:ln>
          <a:effectLst/>
        </p:spPr>
        <p:txBody>
          <a:bodyPr vert="horz" wrap="square" lIns="48000" tIns="48000" rIns="48000" bIns="4800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80000" lvl="1" indent="-180000" defTabSz="895350" eaLnBrk="1" hangingPunct="1">
              <a:buClr>
                <a:schemeClr val="tx2"/>
              </a:buClr>
              <a:buSzPct val="100000"/>
              <a:buFont typeface="Calibri" panose="020F0502020204030204" pitchFamily="34" charset="0"/>
              <a:buChar char="–"/>
              <a:defRPr sz="1600" baseline="0">
                <a:latin typeface="+mn-lt"/>
              </a:defRPr>
            </a:lvl2pPr>
            <a:lvl3pPr marL="360000" lvl="2" indent="-180000" defTabSz="895350" eaLnBrk="1" hangingPunct="1">
              <a:buClr>
                <a:schemeClr val="tx2"/>
              </a:buClr>
              <a:buSzPct val="100000"/>
              <a:buFont typeface="Arial" panose="020B0604020202020204" pitchFamily="34" charset="0"/>
              <a:buChar char="•"/>
              <a:defRPr sz="1600" baseline="0">
                <a:latin typeface="+mn-lt"/>
              </a:defRPr>
            </a:lvl3pPr>
            <a:lvl4pPr marL="540000" lvl="3" indent="-180000" defTabSz="895350" eaLnBrk="1" hangingPunct="1">
              <a:buClr>
                <a:schemeClr val="tx2"/>
              </a:buClr>
              <a:buSzPct val="100000"/>
              <a:buFont typeface="Calibri" panose="020F0502020204030204" pitchFamily="34" charset="0"/>
              <a:buChar char="–"/>
              <a:defRPr sz="1600" baseline="0">
                <a:latin typeface="+mn-lt"/>
              </a:defRPr>
            </a:lvl4pPr>
            <a:lvl5pPr marL="720000" lvl="4" indent="-180000" defTabSz="895350" eaLnBrk="1" hangingPunct="1">
              <a:buClr>
                <a:schemeClr val="tx2"/>
              </a:buClr>
              <a:buSzPct val="100000"/>
              <a:buFont typeface="Calibri" panose="020F050202020403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lgn="ctr"/>
            <a:r>
              <a:rPr lang="de-DE" sz="2133">
                <a:latin typeface="BundesSans Office" panose="020B0002030500000203" pitchFamily="34" charset="0"/>
              </a:rPr>
              <a:t>Text</a:t>
            </a:r>
          </a:p>
        </p:txBody>
      </p:sp>
      <p:sp>
        <p:nvSpPr>
          <p:cNvPr id="281" name="Rectangle" hidden="1">
            <a:extLst>
              <a:ext uri="{FF2B5EF4-FFF2-40B4-BE49-F238E27FC236}">
                <a16:creationId xmlns:a16="http://schemas.microsoft.com/office/drawing/2014/main" id="{2D6C430B-CBFD-49DE-8C43-0F367B21845D}"/>
              </a:ext>
            </a:extLst>
          </p:cNvPr>
          <p:cNvSpPr txBox="1">
            <a:spLocks/>
          </p:cNvSpPr>
          <p:nvPr>
            <p:custDataLst>
              <p:tags r:id="rId30"/>
            </p:custDataLst>
          </p:nvPr>
        </p:nvSpPr>
        <p:spPr bwMode="gray">
          <a:xfrm>
            <a:off x="3870786" y="1244965"/>
            <a:ext cx="1753779" cy="1753448"/>
          </a:xfrm>
          <a:prstGeom prst="rect">
            <a:avLst/>
          </a:prstGeom>
          <a:solidFill>
            <a:srgbClr val="DCB45A"/>
          </a:solidFill>
          <a:ln w="9525">
            <a:solidFill>
              <a:schemeClr val="tx1"/>
            </a:solidFill>
            <a:miter lim="800000"/>
            <a:headEnd/>
            <a:tailEnd/>
          </a:ln>
          <a:effectLst/>
        </p:spPr>
        <p:txBody>
          <a:bodyPr vert="horz" wrap="square" lIns="96000" tIns="96000" rIns="96000" bIns="96000"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80000" lvl="1" indent="-180000" defTabSz="895350" eaLnBrk="1" hangingPunct="1">
              <a:buClr>
                <a:schemeClr val="tx2"/>
              </a:buClr>
              <a:buSzPct val="100000"/>
              <a:buFont typeface="Calibri" panose="020F0502020204030204" pitchFamily="34" charset="0"/>
              <a:buChar char="–"/>
              <a:defRPr sz="1600" baseline="0">
                <a:latin typeface="+mn-lt"/>
              </a:defRPr>
            </a:lvl2pPr>
            <a:lvl3pPr marL="360000" lvl="2" indent="-180000" defTabSz="895350" eaLnBrk="1" hangingPunct="1">
              <a:buClr>
                <a:schemeClr val="tx2"/>
              </a:buClr>
              <a:buSzPct val="100000"/>
              <a:buFont typeface="Arial" panose="020B0604020202020204" pitchFamily="34" charset="0"/>
              <a:buChar char="•"/>
              <a:defRPr sz="1600" baseline="0">
                <a:latin typeface="+mn-lt"/>
              </a:defRPr>
            </a:lvl3pPr>
            <a:lvl4pPr marL="540000" lvl="3" indent="-180000" defTabSz="895350" eaLnBrk="1" hangingPunct="1">
              <a:buClr>
                <a:schemeClr val="tx2"/>
              </a:buClr>
              <a:buSzPct val="100000"/>
              <a:buFont typeface="Calibri" panose="020F0502020204030204" pitchFamily="34" charset="0"/>
              <a:buChar char="–"/>
              <a:defRPr sz="1600" baseline="0">
                <a:latin typeface="+mn-lt"/>
              </a:defRPr>
            </a:lvl4pPr>
            <a:lvl5pPr marL="720000" lvl="4" indent="-180000" defTabSz="895350" eaLnBrk="1" hangingPunct="1">
              <a:buClr>
                <a:schemeClr val="tx2"/>
              </a:buClr>
              <a:buSzPct val="100000"/>
              <a:buFont typeface="Calibri" panose="020F050202020403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de-DE" sz="2133">
                <a:latin typeface="BundesSans Office" panose="020B0002030500000203" pitchFamily="34" charset="0"/>
              </a:rPr>
              <a:t>Text</a:t>
            </a:r>
          </a:p>
        </p:txBody>
      </p:sp>
      <p:sp>
        <p:nvSpPr>
          <p:cNvPr id="282" name="RoundedRectangle" hidden="1">
            <a:extLst>
              <a:ext uri="{FF2B5EF4-FFF2-40B4-BE49-F238E27FC236}">
                <a16:creationId xmlns:a16="http://schemas.microsoft.com/office/drawing/2014/main" id="{74017F43-6896-4287-B25A-3224B3092F01}"/>
              </a:ext>
            </a:extLst>
          </p:cNvPr>
          <p:cNvSpPr txBox="1">
            <a:spLocks/>
          </p:cNvSpPr>
          <p:nvPr>
            <p:custDataLst>
              <p:tags r:id="rId31"/>
            </p:custDataLst>
          </p:nvPr>
        </p:nvSpPr>
        <p:spPr bwMode="gray">
          <a:xfrm>
            <a:off x="5780213" y="1244965"/>
            <a:ext cx="1753779" cy="1753448"/>
          </a:xfrm>
          <a:prstGeom prst="roundRect">
            <a:avLst/>
          </a:prstGeom>
          <a:solidFill>
            <a:srgbClr val="DCB45A"/>
          </a:solidFill>
          <a:ln w="9525">
            <a:solidFill>
              <a:schemeClr val="tx1"/>
            </a:solidFill>
            <a:miter lim="800000"/>
            <a:headEnd/>
            <a:tailEnd/>
          </a:ln>
          <a:effectLst/>
        </p:spPr>
        <p:txBody>
          <a:bodyPr vert="horz" wrap="square" lIns="96000" tIns="96000" rIns="96000" bIns="96000"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80000" lvl="1" indent="-180000" defTabSz="895350" eaLnBrk="1" hangingPunct="1">
              <a:buClr>
                <a:schemeClr val="tx2"/>
              </a:buClr>
              <a:buSzPct val="100000"/>
              <a:buFont typeface="Calibri" panose="020F0502020204030204" pitchFamily="34" charset="0"/>
              <a:buChar char="–"/>
              <a:defRPr sz="1600" baseline="0">
                <a:latin typeface="+mn-lt"/>
              </a:defRPr>
            </a:lvl2pPr>
            <a:lvl3pPr marL="360000" lvl="2" indent="-180000" defTabSz="895350" eaLnBrk="1" hangingPunct="1">
              <a:buClr>
                <a:schemeClr val="tx2"/>
              </a:buClr>
              <a:buSzPct val="100000"/>
              <a:buFont typeface="Arial" panose="020B0604020202020204" pitchFamily="34" charset="0"/>
              <a:buChar char="•"/>
              <a:defRPr sz="1600" baseline="0">
                <a:latin typeface="+mn-lt"/>
              </a:defRPr>
            </a:lvl3pPr>
            <a:lvl4pPr marL="540000" lvl="3" indent="-180000" defTabSz="895350" eaLnBrk="1" hangingPunct="1">
              <a:buClr>
                <a:schemeClr val="tx2"/>
              </a:buClr>
              <a:buSzPct val="100000"/>
              <a:buFont typeface="Calibri" panose="020F0502020204030204" pitchFamily="34" charset="0"/>
              <a:buChar char="–"/>
              <a:defRPr sz="1600" baseline="0">
                <a:latin typeface="+mn-lt"/>
              </a:defRPr>
            </a:lvl4pPr>
            <a:lvl5pPr marL="720000" lvl="4" indent="-180000" defTabSz="895350" eaLnBrk="1" hangingPunct="1">
              <a:buClr>
                <a:schemeClr val="tx2"/>
              </a:buClr>
              <a:buSzPct val="100000"/>
              <a:buFont typeface="Calibri" panose="020F050202020403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de-DE" sz="2133">
                <a:latin typeface="BundesSans Office" panose="020B0002030500000203" pitchFamily="34" charset="0"/>
              </a:rPr>
              <a:t>Text</a:t>
            </a:r>
          </a:p>
        </p:txBody>
      </p:sp>
      <p:sp>
        <p:nvSpPr>
          <p:cNvPr id="283" name="Arrow" hidden="1">
            <a:extLst>
              <a:ext uri="{FF2B5EF4-FFF2-40B4-BE49-F238E27FC236}">
                <a16:creationId xmlns:a16="http://schemas.microsoft.com/office/drawing/2014/main" id="{1661818F-9796-4568-A871-51F991C80380}"/>
              </a:ext>
            </a:extLst>
          </p:cNvPr>
          <p:cNvSpPr txBox="1">
            <a:spLocks/>
          </p:cNvSpPr>
          <p:nvPr>
            <p:custDataLst>
              <p:tags r:id="rId32"/>
            </p:custDataLst>
          </p:nvPr>
        </p:nvSpPr>
        <p:spPr bwMode="gray">
          <a:xfrm>
            <a:off x="3868259" y="4371115"/>
            <a:ext cx="2104535" cy="1052068"/>
          </a:xfrm>
          <a:prstGeom prst="rightArrow">
            <a:avLst>
              <a:gd name="adj1" fmla="val 54000"/>
              <a:gd name="adj2" fmla="val 37678"/>
            </a:avLst>
          </a:prstGeom>
          <a:solidFill>
            <a:srgbClr val="DCB45A"/>
          </a:solidFill>
          <a:ln w="9525">
            <a:solidFill>
              <a:schemeClr val="tx1"/>
            </a:solidFill>
            <a:miter lim="800000"/>
            <a:headEnd/>
            <a:tailEnd/>
          </a:ln>
          <a:effectLst/>
        </p:spPr>
        <p:txBody>
          <a:bodyPr vert="horz" wrap="square" lIns="9600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80000" lvl="1" indent="-180000" defTabSz="895350" eaLnBrk="1" hangingPunct="1">
              <a:buClr>
                <a:schemeClr val="tx2"/>
              </a:buClr>
              <a:buSzPct val="100000"/>
              <a:buFont typeface="Calibri" panose="020F0502020204030204" pitchFamily="34" charset="0"/>
              <a:buChar char="–"/>
              <a:defRPr sz="1600" baseline="0">
                <a:latin typeface="+mn-lt"/>
              </a:defRPr>
            </a:lvl2pPr>
            <a:lvl3pPr marL="360000" lvl="2" indent="-180000" defTabSz="895350" eaLnBrk="1" hangingPunct="1">
              <a:buClr>
                <a:schemeClr val="tx2"/>
              </a:buClr>
              <a:buSzPct val="100000"/>
              <a:buFont typeface="Arial" panose="020B0604020202020204" pitchFamily="34" charset="0"/>
              <a:buChar char="•"/>
              <a:defRPr sz="1600" baseline="0">
                <a:latin typeface="+mn-lt"/>
              </a:defRPr>
            </a:lvl3pPr>
            <a:lvl4pPr marL="540000" lvl="3" indent="-180000" defTabSz="895350" eaLnBrk="1" hangingPunct="1">
              <a:buClr>
                <a:schemeClr val="tx2"/>
              </a:buClr>
              <a:buSzPct val="100000"/>
              <a:buFont typeface="Calibri" panose="020F0502020204030204" pitchFamily="34" charset="0"/>
              <a:buChar char="–"/>
              <a:defRPr sz="1600" baseline="0">
                <a:latin typeface="+mn-lt"/>
              </a:defRPr>
            </a:lvl4pPr>
            <a:lvl5pPr marL="720000" lvl="4" indent="-180000" defTabSz="895350" eaLnBrk="1" hangingPunct="1">
              <a:buClr>
                <a:schemeClr val="tx2"/>
              </a:buClr>
              <a:buSzPct val="100000"/>
              <a:buFont typeface="Calibri" panose="020F050202020403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de-DE" sz="2133">
                <a:latin typeface="BundesSans Office" panose="020B0002030500000203" pitchFamily="34" charset="0"/>
              </a:rPr>
              <a:t>Text</a:t>
            </a:r>
          </a:p>
        </p:txBody>
      </p:sp>
      <p:sp>
        <p:nvSpPr>
          <p:cNvPr id="284" name="DirArrow" hidden="1">
            <a:extLst>
              <a:ext uri="{FF2B5EF4-FFF2-40B4-BE49-F238E27FC236}">
                <a16:creationId xmlns:a16="http://schemas.microsoft.com/office/drawing/2014/main" id="{158966D4-0635-4754-AC79-5C17C8C1D032}"/>
              </a:ext>
            </a:extLst>
          </p:cNvPr>
          <p:cNvSpPr>
            <a:spLocks noChangeArrowheads="1"/>
          </p:cNvSpPr>
          <p:nvPr>
            <p:custDataLst>
              <p:tags r:id="rId33"/>
            </p:custDataLst>
          </p:nvPr>
        </p:nvSpPr>
        <p:spPr bwMode="gray">
          <a:xfrm rot="5400000">
            <a:off x="8018665" y="2825369"/>
            <a:ext cx="3555992" cy="395185"/>
          </a:xfrm>
          <a:prstGeom prst="triangle">
            <a:avLst>
              <a:gd name="adj" fmla="val 50000"/>
            </a:avLst>
          </a:prstGeom>
          <a:solidFill>
            <a:srgbClr val="DCB45A"/>
          </a:solidFill>
          <a:ln w="9525">
            <a:solidFill>
              <a:schemeClr val="tx1"/>
            </a:solidFill>
            <a:miter lim="800000"/>
            <a:headEnd/>
            <a:tailEnd/>
          </a:ln>
          <a:effectLst/>
        </p:spPr>
        <p:txBody>
          <a:bodyPr wrap="none" anchor="ctr"/>
          <a:lstStyle/>
          <a:p>
            <a:pPr eaLnBrk="1"/>
            <a:endParaRPr lang="de-DE" sz="2133">
              <a:latin typeface="BundesSans Office" panose="020B0002030500000203" pitchFamily="34" charset="0"/>
              <a:sym typeface="+mn-lt"/>
            </a:endParaRPr>
          </a:p>
        </p:txBody>
      </p:sp>
      <p:sp>
        <p:nvSpPr>
          <p:cNvPr id="285" name="Bracket" hidden="1">
            <a:extLst>
              <a:ext uri="{FF2B5EF4-FFF2-40B4-BE49-F238E27FC236}">
                <a16:creationId xmlns:a16="http://schemas.microsoft.com/office/drawing/2014/main" id="{5FCCB044-E9BF-430D-A825-D3CC24041CA2}"/>
              </a:ext>
            </a:extLst>
          </p:cNvPr>
          <p:cNvSpPr>
            <a:spLocks/>
          </p:cNvSpPr>
          <p:nvPr>
            <p:custDataLst>
              <p:tags r:id="rId34"/>
            </p:custDataLst>
          </p:nvPr>
        </p:nvSpPr>
        <p:spPr bwMode="gray">
          <a:xfrm>
            <a:off x="8484975" y="3158730"/>
            <a:ext cx="253933" cy="2104137"/>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3868"/>
              <a:gd name="connsiteY0" fmla="*/ 0 h 3282"/>
              <a:gd name="connsiteX1" fmla="*/ 3818 w 3868"/>
              <a:gd name="connsiteY1" fmla="*/ 2130 h 3282"/>
              <a:gd name="connsiteX2" fmla="*/ 3818 w 3868"/>
              <a:gd name="connsiteY2" fmla="*/ 2658 h 3282"/>
              <a:gd name="connsiteX3" fmla="*/ 3868 w 3868"/>
              <a:gd name="connsiteY3" fmla="*/ 2706 h 3282"/>
              <a:gd name="connsiteX4" fmla="*/ 3818 w 3868"/>
              <a:gd name="connsiteY4" fmla="*/ 2754 h 3282"/>
              <a:gd name="connsiteX5" fmla="*/ 3818 w 3868"/>
              <a:gd name="connsiteY5" fmla="*/ 3282 h 3282"/>
              <a:gd name="connsiteX6" fmla="*/ 3753 w 3868"/>
              <a:gd name="connsiteY6" fmla="*/ 3282 h 3282"/>
              <a:gd name="connsiteX0" fmla="*/ 0 w 3868"/>
              <a:gd name="connsiteY0" fmla="*/ 0 h 3282"/>
              <a:gd name="connsiteX1" fmla="*/ 79 w 3868"/>
              <a:gd name="connsiteY1" fmla="*/ 0 h 3282"/>
              <a:gd name="connsiteX2" fmla="*/ 3818 w 3868"/>
              <a:gd name="connsiteY2" fmla="*/ 2658 h 3282"/>
              <a:gd name="connsiteX3" fmla="*/ 3868 w 3868"/>
              <a:gd name="connsiteY3" fmla="*/ 2706 h 3282"/>
              <a:gd name="connsiteX4" fmla="*/ 3818 w 3868"/>
              <a:gd name="connsiteY4" fmla="*/ 2754 h 3282"/>
              <a:gd name="connsiteX5" fmla="*/ 3818 w 3868"/>
              <a:gd name="connsiteY5" fmla="*/ 3282 h 3282"/>
              <a:gd name="connsiteX6" fmla="*/ 3753 w 3868"/>
              <a:gd name="connsiteY6" fmla="*/ 3282 h 3282"/>
              <a:gd name="connsiteX0" fmla="*/ 0 w 3868"/>
              <a:gd name="connsiteY0" fmla="*/ 0 h 3282"/>
              <a:gd name="connsiteX1" fmla="*/ 79 w 3868"/>
              <a:gd name="connsiteY1" fmla="*/ 0 h 3282"/>
              <a:gd name="connsiteX2" fmla="*/ 79 w 3868"/>
              <a:gd name="connsiteY2" fmla="*/ 537 h 3282"/>
              <a:gd name="connsiteX3" fmla="*/ 3868 w 3868"/>
              <a:gd name="connsiteY3" fmla="*/ 2706 h 3282"/>
              <a:gd name="connsiteX4" fmla="*/ 3818 w 3868"/>
              <a:gd name="connsiteY4" fmla="*/ 2754 h 3282"/>
              <a:gd name="connsiteX5" fmla="*/ 3818 w 3868"/>
              <a:gd name="connsiteY5" fmla="*/ 3282 h 3282"/>
              <a:gd name="connsiteX6" fmla="*/ 3753 w 3868"/>
              <a:gd name="connsiteY6" fmla="*/ 3282 h 3282"/>
              <a:gd name="connsiteX0" fmla="*/ 0 w 3818"/>
              <a:gd name="connsiteY0" fmla="*/ 0 h 3282"/>
              <a:gd name="connsiteX1" fmla="*/ 79 w 3818"/>
              <a:gd name="connsiteY1" fmla="*/ 0 h 3282"/>
              <a:gd name="connsiteX2" fmla="*/ 79 w 3818"/>
              <a:gd name="connsiteY2" fmla="*/ 537 h 3282"/>
              <a:gd name="connsiteX3" fmla="*/ 118 w 3818"/>
              <a:gd name="connsiteY3" fmla="*/ 576 h 3282"/>
              <a:gd name="connsiteX4" fmla="*/ 3818 w 3818"/>
              <a:gd name="connsiteY4" fmla="*/ 2754 h 3282"/>
              <a:gd name="connsiteX5" fmla="*/ 3818 w 3818"/>
              <a:gd name="connsiteY5" fmla="*/ 3282 h 3282"/>
              <a:gd name="connsiteX6" fmla="*/ 3753 w 3818"/>
              <a:gd name="connsiteY6" fmla="*/ 3282 h 3282"/>
              <a:gd name="connsiteX0" fmla="*/ 0 w 3818"/>
              <a:gd name="connsiteY0" fmla="*/ 0 h 3282"/>
              <a:gd name="connsiteX1" fmla="*/ 79 w 3818"/>
              <a:gd name="connsiteY1" fmla="*/ 0 h 3282"/>
              <a:gd name="connsiteX2" fmla="*/ 79 w 3818"/>
              <a:gd name="connsiteY2" fmla="*/ 537 h 3282"/>
              <a:gd name="connsiteX3" fmla="*/ 118 w 3818"/>
              <a:gd name="connsiteY3" fmla="*/ 576 h 3282"/>
              <a:gd name="connsiteX4" fmla="*/ 79 w 3818"/>
              <a:gd name="connsiteY4" fmla="*/ 615 h 3282"/>
              <a:gd name="connsiteX5" fmla="*/ 3818 w 3818"/>
              <a:gd name="connsiteY5" fmla="*/ 3282 h 3282"/>
              <a:gd name="connsiteX6" fmla="*/ 3753 w 3818"/>
              <a:gd name="connsiteY6" fmla="*/ 3282 h 3282"/>
              <a:gd name="connsiteX0" fmla="*/ 0 w 3753"/>
              <a:gd name="connsiteY0" fmla="*/ 0 h 3282"/>
              <a:gd name="connsiteX1" fmla="*/ 79 w 3753"/>
              <a:gd name="connsiteY1" fmla="*/ 0 h 3282"/>
              <a:gd name="connsiteX2" fmla="*/ 79 w 3753"/>
              <a:gd name="connsiteY2" fmla="*/ 537 h 3282"/>
              <a:gd name="connsiteX3" fmla="*/ 118 w 3753"/>
              <a:gd name="connsiteY3" fmla="*/ 576 h 3282"/>
              <a:gd name="connsiteX4" fmla="*/ 79 w 3753"/>
              <a:gd name="connsiteY4" fmla="*/ 615 h 3282"/>
              <a:gd name="connsiteX5" fmla="*/ 79 w 3753"/>
              <a:gd name="connsiteY5" fmla="*/ 1152 h 3282"/>
              <a:gd name="connsiteX6" fmla="*/ 3753 w 3753"/>
              <a:gd name="connsiteY6" fmla="*/ 3282 h 3282"/>
              <a:gd name="connsiteX0" fmla="*/ 0 w 118"/>
              <a:gd name="connsiteY0" fmla="*/ 0 h 1152"/>
              <a:gd name="connsiteX1" fmla="*/ 79 w 118"/>
              <a:gd name="connsiteY1" fmla="*/ 0 h 1152"/>
              <a:gd name="connsiteX2" fmla="*/ 79 w 118"/>
              <a:gd name="connsiteY2" fmla="*/ 537 h 1152"/>
              <a:gd name="connsiteX3" fmla="*/ 118 w 118"/>
              <a:gd name="connsiteY3" fmla="*/ 576 h 1152"/>
              <a:gd name="connsiteX4" fmla="*/ 79 w 118"/>
              <a:gd name="connsiteY4" fmla="*/ 615 h 1152"/>
              <a:gd name="connsiteX5" fmla="*/ 79 w 118"/>
              <a:gd name="connsiteY5" fmla="*/ 1152 h 1152"/>
              <a:gd name="connsiteX6" fmla="*/ 0 w 118"/>
              <a:gd name="connsiteY6" fmla="*/ 1152 h 1152"/>
              <a:gd name="connsiteX0" fmla="*/ 0 w 4763"/>
              <a:gd name="connsiteY0" fmla="*/ 0 h 2881"/>
              <a:gd name="connsiteX1" fmla="*/ 4724 w 4763"/>
              <a:gd name="connsiteY1" fmla="*/ 1729 h 2881"/>
              <a:gd name="connsiteX2" fmla="*/ 4724 w 4763"/>
              <a:gd name="connsiteY2" fmla="*/ 2266 h 2881"/>
              <a:gd name="connsiteX3" fmla="*/ 4763 w 4763"/>
              <a:gd name="connsiteY3" fmla="*/ 2305 h 2881"/>
              <a:gd name="connsiteX4" fmla="*/ 4724 w 4763"/>
              <a:gd name="connsiteY4" fmla="*/ 2344 h 2881"/>
              <a:gd name="connsiteX5" fmla="*/ 4724 w 4763"/>
              <a:gd name="connsiteY5" fmla="*/ 2881 h 2881"/>
              <a:gd name="connsiteX6" fmla="*/ 4645 w 4763"/>
              <a:gd name="connsiteY6" fmla="*/ 2881 h 2881"/>
              <a:gd name="connsiteX0" fmla="*/ 0 w 4763"/>
              <a:gd name="connsiteY0" fmla="*/ 0 h 2881"/>
              <a:gd name="connsiteX1" fmla="*/ 93 w 4763"/>
              <a:gd name="connsiteY1" fmla="*/ 0 h 2881"/>
              <a:gd name="connsiteX2" fmla="*/ 4724 w 4763"/>
              <a:gd name="connsiteY2" fmla="*/ 2266 h 2881"/>
              <a:gd name="connsiteX3" fmla="*/ 4763 w 4763"/>
              <a:gd name="connsiteY3" fmla="*/ 2305 h 2881"/>
              <a:gd name="connsiteX4" fmla="*/ 4724 w 4763"/>
              <a:gd name="connsiteY4" fmla="*/ 2344 h 2881"/>
              <a:gd name="connsiteX5" fmla="*/ 4724 w 4763"/>
              <a:gd name="connsiteY5" fmla="*/ 2881 h 2881"/>
              <a:gd name="connsiteX6" fmla="*/ 4645 w 4763"/>
              <a:gd name="connsiteY6" fmla="*/ 2881 h 2881"/>
              <a:gd name="connsiteX0" fmla="*/ 0 w 4763"/>
              <a:gd name="connsiteY0" fmla="*/ 0 h 2881"/>
              <a:gd name="connsiteX1" fmla="*/ 93 w 4763"/>
              <a:gd name="connsiteY1" fmla="*/ 0 h 2881"/>
              <a:gd name="connsiteX2" fmla="*/ 93 w 4763"/>
              <a:gd name="connsiteY2" fmla="*/ 529 h 2881"/>
              <a:gd name="connsiteX3" fmla="*/ 4763 w 4763"/>
              <a:gd name="connsiteY3" fmla="*/ 2305 h 2881"/>
              <a:gd name="connsiteX4" fmla="*/ 4724 w 4763"/>
              <a:gd name="connsiteY4" fmla="*/ 2344 h 2881"/>
              <a:gd name="connsiteX5" fmla="*/ 4724 w 4763"/>
              <a:gd name="connsiteY5" fmla="*/ 2881 h 2881"/>
              <a:gd name="connsiteX6" fmla="*/ 4645 w 4763"/>
              <a:gd name="connsiteY6" fmla="*/ 2881 h 2881"/>
              <a:gd name="connsiteX0" fmla="*/ 0 w 4724"/>
              <a:gd name="connsiteY0" fmla="*/ 0 h 2881"/>
              <a:gd name="connsiteX1" fmla="*/ 93 w 4724"/>
              <a:gd name="connsiteY1" fmla="*/ 0 h 2881"/>
              <a:gd name="connsiteX2" fmla="*/ 93 w 4724"/>
              <a:gd name="connsiteY2" fmla="*/ 529 h 2881"/>
              <a:gd name="connsiteX3" fmla="*/ 139 w 4724"/>
              <a:gd name="connsiteY3" fmla="*/ 576 h 2881"/>
              <a:gd name="connsiteX4" fmla="*/ 4724 w 4724"/>
              <a:gd name="connsiteY4" fmla="*/ 2344 h 2881"/>
              <a:gd name="connsiteX5" fmla="*/ 4724 w 4724"/>
              <a:gd name="connsiteY5" fmla="*/ 2881 h 2881"/>
              <a:gd name="connsiteX6" fmla="*/ 4645 w 4724"/>
              <a:gd name="connsiteY6" fmla="*/ 2881 h 2881"/>
              <a:gd name="connsiteX0" fmla="*/ 0 w 4724"/>
              <a:gd name="connsiteY0" fmla="*/ 0 h 2881"/>
              <a:gd name="connsiteX1" fmla="*/ 93 w 4724"/>
              <a:gd name="connsiteY1" fmla="*/ 0 h 2881"/>
              <a:gd name="connsiteX2" fmla="*/ 93 w 4724"/>
              <a:gd name="connsiteY2" fmla="*/ 529 h 2881"/>
              <a:gd name="connsiteX3" fmla="*/ 139 w 4724"/>
              <a:gd name="connsiteY3" fmla="*/ 576 h 2881"/>
              <a:gd name="connsiteX4" fmla="*/ 93 w 4724"/>
              <a:gd name="connsiteY4" fmla="*/ 622 h 2881"/>
              <a:gd name="connsiteX5" fmla="*/ 4724 w 4724"/>
              <a:gd name="connsiteY5" fmla="*/ 2881 h 2881"/>
              <a:gd name="connsiteX6" fmla="*/ 4645 w 4724"/>
              <a:gd name="connsiteY6" fmla="*/ 2881 h 2881"/>
              <a:gd name="connsiteX0" fmla="*/ 0 w 4645"/>
              <a:gd name="connsiteY0" fmla="*/ 0 h 2881"/>
              <a:gd name="connsiteX1" fmla="*/ 93 w 4645"/>
              <a:gd name="connsiteY1" fmla="*/ 0 h 2881"/>
              <a:gd name="connsiteX2" fmla="*/ 93 w 4645"/>
              <a:gd name="connsiteY2" fmla="*/ 529 h 2881"/>
              <a:gd name="connsiteX3" fmla="*/ 139 w 4645"/>
              <a:gd name="connsiteY3" fmla="*/ 576 h 2881"/>
              <a:gd name="connsiteX4" fmla="*/ 93 w 4645"/>
              <a:gd name="connsiteY4" fmla="*/ 622 h 2881"/>
              <a:gd name="connsiteX5" fmla="*/ 93 w 4645"/>
              <a:gd name="connsiteY5" fmla="*/ 1152 h 2881"/>
              <a:gd name="connsiteX6" fmla="*/ 4645 w 4645"/>
              <a:gd name="connsiteY6" fmla="*/ 2881 h 2881"/>
              <a:gd name="connsiteX0" fmla="*/ 0 w 139"/>
              <a:gd name="connsiteY0" fmla="*/ 0 h 1152"/>
              <a:gd name="connsiteX1" fmla="*/ 93 w 139"/>
              <a:gd name="connsiteY1" fmla="*/ 0 h 1152"/>
              <a:gd name="connsiteX2" fmla="*/ 93 w 139"/>
              <a:gd name="connsiteY2" fmla="*/ 529 h 1152"/>
              <a:gd name="connsiteX3" fmla="*/ 139 w 139"/>
              <a:gd name="connsiteY3" fmla="*/ 576 h 1152"/>
              <a:gd name="connsiteX4" fmla="*/ 93 w 139"/>
              <a:gd name="connsiteY4" fmla="*/ 622 h 1152"/>
              <a:gd name="connsiteX5" fmla="*/ 93 w 139"/>
              <a:gd name="connsiteY5" fmla="*/ 1152 h 1152"/>
              <a:gd name="connsiteX6" fmla="*/ 0 w 139"/>
              <a:gd name="connsiteY6" fmla="*/ 1152 h 1152"/>
              <a:gd name="connsiteX0" fmla="*/ 0 w 4784"/>
              <a:gd name="connsiteY0" fmla="*/ 0 h 2881"/>
              <a:gd name="connsiteX1" fmla="*/ 4738 w 4784"/>
              <a:gd name="connsiteY1" fmla="*/ 1729 h 2881"/>
              <a:gd name="connsiteX2" fmla="*/ 4738 w 4784"/>
              <a:gd name="connsiteY2" fmla="*/ 2258 h 2881"/>
              <a:gd name="connsiteX3" fmla="*/ 4784 w 4784"/>
              <a:gd name="connsiteY3" fmla="*/ 2305 h 2881"/>
              <a:gd name="connsiteX4" fmla="*/ 4738 w 4784"/>
              <a:gd name="connsiteY4" fmla="*/ 2351 h 2881"/>
              <a:gd name="connsiteX5" fmla="*/ 4738 w 4784"/>
              <a:gd name="connsiteY5" fmla="*/ 2881 h 2881"/>
              <a:gd name="connsiteX6" fmla="*/ 4645 w 4784"/>
              <a:gd name="connsiteY6" fmla="*/ 2881 h 2881"/>
              <a:gd name="connsiteX0" fmla="*/ 0 w 4784"/>
              <a:gd name="connsiteY0" fmla="*/ 0 h 2881"/>
              <a:gd name="connsiteX1" fmla="*/ 93 w 4784"/>
              <a:gd name="connsiteY1" fmla="*/ 0 h 2881"/>
              <a:gd name="connsiteX2" fmla="*/ 4738 w 4784"/>
              <a:gd name="connsiteY2" fmla="*/ 2258 h 2881"/>
              <a:gd name="connsiteX3" fmla="*/ 4784 w 4784"/>
              <a:gd name="connsiteY3" fmla="*/ 2305 h 2881"/>
              <a:gd name="connsiteX4" fmla="*/ 4738 w 4784"/>
              <a:gd name="connsiteY4" fmla="*/ 2351 h 2881"/>
              <a:gd name="connsiteX5" fmla="*/ 4738 w 4784"/>
              <a:gd name="connsiteY5" fmla="*/ 2881 h 2881"/>
              <a:gd name="connsiteX6" fmla="*/ 4645 w 4784"/>
              <a:gd name="connsiteY6" fmla="*/ 2881 h 2881"/>
              <a:gd name="connsiteX0" fmla="*/ 0 w 4784"/>
              <a:gd name="connsiteY0" fmla="*/ 0 h 2881"/>
              <a:gd name="connsiteX1" fmla="*/ 93 w 4784"/>
              <a:gd name="connsiteY1" fmla="*/ 0 h 2881"/>
              <a:gd name="connsiteX2" fmla="*/ 93 w 4784"/>
              <a:gd name="connsiteY2" fmla="*/ 529 h 2881"/>
              <a:gd name="connsiteX3" fmla="*/ 4784 w 4784"/>
              <a:gd name="connsiteY3" fmla="*/ 2305 h 2881"/>
              <a:gd name="connsiteX4" fmla="*/ 4738 w 4784"/>
              <a:gd name="connsiteY4" fmla="*/ 2351 h 2881"/>
              <a:gd name="connsiteX5" fmla="*/ 4738 w 4784"/>
              <a:gd name="connsiteY5" fmla="*/ 2881 h 2881"/>
              <a:gd name="connsiteX6" fmla="*/ 4645 w 4784"/>
              <a:gd name="connsiteY6" fmla="*/ 2881 h 2881"/>
              <a:gd name="connsiteX0" fmla="*/ 0 w 4738"/>
              <a:gd name="connsiteY0" fmla="*/ 0 h 2881"/>
              <a:gd name="connsiteX1" fmla="*/ 93 w 4738"/>
              <a:gd name="connsiteY1" fmla="*/ 0 h 2881"/>
              <a:gd name="connsiteX2" fmla="*/ 93 w 4738"/>
              <a:gd name="connsiteY2" fmla="*/ 529 h 2881"/>
              <a:gd name="connsiteX3" fmla="*/ 139 w 4738"/>
              <a:gd name="connsiteY3" fmla="*/ 576 h 2881"/>
              <a:gd name="connsiteX4" fmla="*/ 4738 w 4738"/>
              <a:gd name="connsiteY4" fmla="*/ 2351 h 2881"/>
              <a:gd name="connsiteX5" fmla="*/ 4738 w 4738"/>
              <a:gd name="connsiteY5" fmla="*/ 2881 h 2881"/>
              <a:gd name="connsiteX6" fmla="*/ 4645 w 4738"/>
              <a:gd name="connsiteY6" fmla="*/ 2881 h 2881"/>
              <a:gd name="connsiteX0" fmla="*/ 0 w 4738"/>
              <a:gd name="connsiteY0" fmla="*/ 0 h 2881"/>
              <a:gd name="connsiteX1" fmla="*/ 93 w 4738"/>
              <a:gd name="connsiteY1" fmla="*/ 0 h 2881"/>
              <a:gd name="connsiteX2" fmla="*/ 93 w 4738"/>
              <a:gd name="connsiteY2" fmla="*/ 529 h 2881"/>
              <a:gd name="connsiteX3" fmla="*/ 139 w 4738"/>
              <a:gd name="connsiteY3" fmla="*/ 576 h 2881"/>
              <a:gd name="connsiteX4" fmla="*/ 93 w 4738"/>
              <a:gd name="connsiteY4" fmla="*/ 622 h 2881"/>
              <a:gd name="connsiteX5" fmla="*/ 4738 w 4738"/>
              <a:gd name="connsiteY5" fmla="*/ 2881 h 2881"/>
              <a:gd name="connsiteX6" fmla="*/ 4645 w 4738"/>
              <a:gd name="connsiteY6" fmla="*/ 2881 h 2881"/>
              <a:gd name="connsiteX0" fmla="*/ 0 w 4645"/>
              <a:gd name="connsiteY0" fmla="*/ 0 h 2881"/>
              <a:gd name="connsiteX1" fmla="*/ 93 w 4645"/>
              <a:gd name="connsiteY1" fmla="*/ 0 h 2881"/>
              <a:gd name="connsiteX2" fmla="*/ 93 w 4645"/>
              <a:gd name="connsiteY2" fmla="*/ 529 h 2881"/>
              <a:gd name="connsiteX3" fmla="*/ 139 w 4645"/>
              <a:gd name="connsiteY3" fmla="*/ 576 h 2881"/>
              <a:gd name="connsiteX4" fmla="*/ 93 w 4645"/>
              <a:gd name="connsiteY4" fmla="*/ 622 h 2881"/>
              <a:gd name="connsiteX5" fmla="*/ 93 w 4645"/>
              <a:gd name="connsiteY5" fmla="*/ 1152 h 2881"/>
              <a:gd name="connsiteX6" fmla="*/ 4645 w 4645"/>
              <a:gd name="connsiteY6" fmla="*/ 2881 h 2881"/>
              <a:gd name="connsiteX0" fmla="*/ 0 w 139"/>
              <a:gd name="connsiteY0" fmla="*/ 0 h 1152"/>
              <a:gd name="connsiteX1" fmla="*/ 93 w 139"/>
              <a:gd name="connsiteY1" fmla="*/ 0 h 1152"/>
              <a:gd name="connsiteX2" fmla="*/ 93 w 139"/>
              <a:gd name="connsiteY2" fmla="*/ 529 h 1152"/>
              <a:gd name="connsiteX3" fmla="*/ 139 w 139"/>
              <a:gd name="connsiteY3" fmla="*/ 576 h 1152"/>
              <a:gd name="connsiteX4" fmla="*/ 93 w 139"/>
              <a:gd name="connsiteY4" fmla="*/ 622 h 1152"/>
              <a:gd name="connsiteX5" fmla="*/ 93 w 139"/>
              <a:gd name="connsiteY5" fmla="*/ 1152 h 1152"/>
              <a:gd name="connsiteX6" fmla="*/ 0 w 139"/>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 h="1152">
                <a:moveTo>
                  <a:pt x="0" y="0"/>
                </a:moveTo>
                <a:lnTo>
                  <a:pt x="93" y="0"/>
                </a:lnTo>
                <a:lnTo>
                  <a:pt x="93" y="529"/>
                </a:lnTo>
                <a:lnTo>
                  <a:pt x="139" y="576"/>
                </a:lnTo>
                <a:lnTo>
                  <a:pt x="93" y="622"/>
                </a:lnTo>
                <a:lnTo>
                  <a:pt x="93"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de-DE" sz="2133">
              <a:latin typeface="BundesSans Office" panose="020B0002030500000203" pitchFamily="34" charset="0"/>
              <a:sym typeface="+mn-lt"/>
            </a:endParaRPr>
          </a:p>
        </p:txBody>
      </p:sp>
      <p:grpSp>
        <p:nvGrpSpPr>
          <p:cNvPr id="289" name="Flow" hidden="1">
            <a:extLst>
              <a:ext uri="{FF2B5EF4-FFF2-40B4-BE49-F238E27FC236}">
                <a16:creationId xmlns:a16="http://schemas.microsoft.com/office/drawing/2014/main" id="{15CD1487-2678-44E2-B5CC-49CEB35C48CB}"/>
              </a:ext>
            </a:extLst>
          </p:cNvPr>
          <p:cNvGrpSpPr>
            <a:grpSpLocks/>
          </p:cNvGrpSpPr>
          <p:nvPr>
            <p:custDataLst>
              <p:tags r:id="rId35"/>
            </p:custDataLst>
          </p:nvPr>
        </p:nvGrpSpPr>
        <p:grpSpPr bwMode="gray">
          <a:xfrm>
            <a:off x="3870786" y="3158730"/>
            <a:ext cx="2104535" cy="1052068"/>
            <a:chOff x="5905500" y="3124200"/>
            <a:chExt cx="1828800" cy="914400"/>
          </a:xfrm>
          <a:solidFill>
            <a:srgbClr val="DCB45A"/>
          </a:solidFill>
        </p:grpSpPr>
        <p:sp>
          <p:nvSpPr>
            <p:cNvPr id="290" name="Freeform 85">
              <a:extLst>
                <a:ext uri="{FF2B5EF4-FFF2-40B4-BE49-F238E27FC236}">
                  <a16:creationId xmlns:a16="http://schemas.microsoft.com/office/drawing/2014/main" id="{6EF94FCB-53EA-4797-A26F-EBE1A10BEA94}"/>
                </a:ext>
              </a:extLst>
            </p:cNvPr>
            <p:cNvSpPr/>
            <p:nvPr>
              <p:custDataLst>
                <p:tags r:id="rId41"/>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de-DE" sz="2133">
                <a:solidFill>
                  <a:schemeClr val="tx1"/>
                </a:solidFill>
                <a:latin typeface="BundesSans Office" panose="020B0002030500000203" pitchFamily="34" charset="0"/>
              </a:endParaRPr>
            </a:p>
          </p:txBody>
        </p:sp>
        <p:sp>
          <p:nvSpPr>
            <p:cNvPr id="291" name="TextBox 290">
              <a:extLst>
                <a:ext uri="{FF2B5EF4-FFF2-40B4-BE49-F238E27FC236}">
                  <a16:creationId xmlns:a16="http://schemas.microsoft.com/office/drawing/2014/main" id="{D66916BC-2C12-4199-9019-E1682114580E}"/>
                </a:ext>
              </a:extLst>
            </p:cNvPr>
            <p:cNvSpPr txBox="1"/>
            <p:nvPr>
              <p:custDataLst>
                <p:tags r:id="rId42"/>
              </p:custDataLst>
            </p:nvPr>
          </p:nvSpPr>
          <p:spPr bwMode="gray">
            <a:xfrm>
              <a:off x="5969000" y="3187700"/>
              <a:ext cx="1524000" cy="793750"/>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80000" lvl="1" indent="-180000" defTabSz="895350" eaLnBrk="1" hangingPunct="1">
                <a:buClr>
                  <a:schemeClr val="tx2"/>
                </a:buClr>
                <a:buSzPct val="100000"/>
                <a:buFont typeface="Calibri" panose="020F0502020204030204" pitchFamily="34" charset="0"/>
                <a:buChar char="–"/>
                <a:defRPr sz="1600" baseline="0">
                  <a:latin typeface="+mn-lt"/>
                </a:defRPr>
              </a:lvl2pPr>
              <a:lvl3pPr marL="360000" lvl="2" indent="-180000" defTabSz="895350" eaLnBrk="1" hangingPunct="1">
                <a:buClr>
                  <a:schemeClr val="tx2"/>
                </a:buClr>
                <a:buSzPct val="100000"/>
                <a:buFont typeface="Arial" panose="020B0604020202020204" pitchFamily="34" charset="0"/>
                <a:buChar char="•"/>
                <a:defRPr sz="1600" baseline="0">
                  <a:latin typeface="+mn-lt"/>
                </a:defRPr>
              </a:lvl3pPr>
              <a:lvl4pPr marL="540000" lvl="3" indent="-180000" defTabSz="895350" eaLnBrk="1" hangingPunct="1">
                <a:buClr>
                  <a:schemeClr val="tx2"/>
                </a:buClr>
                <a:buSzPct val="100000"/>
                <a:buFont typeface="Calibri" panose="020F0502020204030204" pitchFamily="34" charset="0"/>
                <a:buChar char="–"/>
                <a:defRPr sz="1600" baseline="0">
                  <a:latin typeface="+mn-lt"/>
                </a:defRPr>
              </a:lvl4pPr>
              <a:lvl5pPr marL="720000" lvl="4" indent="-180000" defTabSz="895350" eaLnBrk="1" hangingPunct="1">
                <a:buClr>
                  <a:schemeClr val="tx2"/>
                </a:buClr>
                <a:buSzPct val="100000"/>
                <a:buFont typeface="Calibri" panose="020F050202020403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de-DE" sz="2133" b="1">
                  <a:latin typeface="BundesSans Office" panose="020B0002030500000203" pitchFamily="34" charset="0"/>
                </a:rPr>
                <a:t>Text</a:t>
              </a:r>
            </a:p>
          </p:txBody>
        </p:sp>
      </p:grpSp>
      <p:grpSp>
        <p:nvGrpSpPr>
          <p:cNvPr id="292" name="SplitFlow" hidden="1">
            <a:extLst>
              <a:ext uri="{FF2B5EF4-FFF2-40B4-BE49-F238E27FC236}">
                <a16:creationId xmlns:a16="http://schemas.microsoft.com/office/drawing/2014/main" id="{73A0864C-2FD8-4FCE-ACEB-DEE00BA7CF76}"/>
              </a:ext>
            </a:extLst>
          </p:cNvPr>
          <p:cNvGrpSpPr/>
          <p:nvPr>
            <p:custDataLst>
              <p:tags r:id="rId36"/>
            </p:custDataLst>
          </p:nvPr>
        </p:nvGrpSpPr>
        <p:grpSpPr bwMode="gray">
          <a:xfrm>
            <a:off x="6177881" y="3158730"/>
            <a:ext cx="2104535" cy="1052068"/>
            <a:chOff x="114300" y="1270000"/>
            <a:chExt cx="1828800" cy="914400"/>
          </a:xfrm>
          <a:solidFill>
            <a:srgbClr val="DCB45A"/>
          </a:solidFill>
        </p:grpSpPr>
        <p:sp>
          <p:nvSpPr>
            <p:cNvPr id="293" name="Freeform 88">
              <a:extLst>
                <a:ext uri="{FF2B5EF4-FFF2-40B4-BE49-F238E27FC236}">
                  <a16:creationId xmlns:a16="http://schemas.microsoft.com/office/drawing/2014/main" id="{7F450F19-2202-46C9-B60D-9542379B2702}"/>
                </a:ext>
              </a:extLst>
            </p:cNvPr>
            <p:cNvSpPr/>
            <p:nvPr>
              <p:custDataLst>
                <p:tags r:id="rId37"/>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de-DE" sz="2133">
                <a:solidFill>
                  <a:schemeClr val="tx1"/>
                </a:solidFill>
                <a:latin typeface="BundesSans Office" panose="020B0002030500000203" pitchFamily="34" charset="0"/>
              </a:endParaRPr>
            </a:p>
          </p:txBody>
        </p:sp>
        <p:sp>
          <p:nvSpPr>
            <p:cNvPr id="294" name="TextBox 293">
              <a:extLst>
                <a:ext uri="{FF2B5EF4-FFF2-40B4-BE49-F238E27FC236}">
                  <a16:creationId xmlns:a16="http://schemas.microsoft.com/office/drawing/2014/main" id="{15247FC2-B846-48EF-B0A5-0E1AC51708E7}"/>
                </a:ext>
              </a:extLst>
            </p:cNvPr>
            <p:cNvSpPr txBox="1"/>
            <p:nvPr>
              <p:custDataLst>
                <p:tags r:id="rId38"/>
              </p:custDataLst>
            </p:nvPr>
          </p:nvSpPr>
          <p:spPr bwMode="gray">
            <a:xfrm>
              <a:off x="177800" y="1327150"/>
              <a:ext cx="1524000" cy="336158"/>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80000" lvl="1" indent="-180000" defTabSz="895350" eaLnBrk="1" hangingPunct="1">
                <a:buClr>
                  <a:schemeClr val="tx2"/>
                </a:buClr>
                <a:buSzPct val="100000"/>
                <a:buFont typeface="Calibri" panose="020F0502020204030204" pitchFamily="34" charset="0"/>
                <a:buChar char="–"/>
                <a:defRPr sz="1600" baseline="0">
                  <a:latin typeface="+mn-lt"/>
                </a:defRPr>
              </a:lvl2pPr>
              <a:lvl3pPr marL="360000" lvl="2" indent="-180000" defTabSz="895350" eaLnBrk="1" hangingPunct="1">
                <a:buClr>
                  <a:schemeClr val="tx2"/>
                </a:buClr>
                <a:buSzPct val="100000"/>
                <a:buFont typeface="Arial" panose="020B0604020202020204" pitchFamily="34" charset="0"/>
                <a:buChar char="•"/>
                <a:defRPr sz="1600" baseline="0">
                  <a:latin typeface="+mn-lt"/>
                </a:defRPr>
              </a:lvl3pPr>
              <a:lvl4pPr marL="540000" lvl="3" indent="-180000" defTabSz="895350" eaLnBrk="1" hangingPunct="1">
                <a:buClr>
                  <a:schemeClr val="tx2"/>
                </a:buClr>
                <a:buSzPct val="100000"/>
                <a:buFont typeface="Calibri" panose="020F0502020204030204" pitchFamily="34" charset="0"/>
                <a:buChar char="–"/>
                <a:defRPr sz="1600" baseline="0">
                  <a:latin typeface="+mn-lt"/>
                </a:defRPr>
              </a:lvl4pPr>
              <a:lvl5pPr marL="720000" lvl="4" indent="-180000" defTabSz="895350" eaLnBrk="1" hangingPunct="1">
                <a:buClr>
                  <a:schemeClr val="tx2"/>
                </a:buClr>
                <a:buSzPct val="100000"/>
                <a:buFont typeface="Calibri" panose="020F050202020403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de-DE" sz="2133" b="1">
                  <a:latin typeface="BundesSans Office" panose="020B0002030500000203" pitchFamily="34" charset="0"/>
                </a:rPr>
                <a:t>Text</a:t>
              </a:r>
            </a:p>
          </p:txBody>
        </p:sp>
        <p:sp>
          <p:nvSpPr>
            <p:cNvPr id="295" name="Freeform 90">
              <a:extLst>
                <a:ext uri="{FF2B5EF4-FFF2-40B4-BE49-F238E27FC236}">
                  <a16:creationId xmlns:a16="http://schemas.microsoft.com/office/drawing/2014/main" id="{6901536F-391C-4721-9A47-FA9FDF2C8987}"/>
                </a:ext>
              </a:extLst>
            </p:cNvPr>
            <p:cNvSpPr/>
            <p:nvPr>
              <p:custDataLst>
                <p:tags r:id="rId39"/>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de-DE" sz="2133">
                <a:solidFill>
                  <a:schemeClr val="tx1"/>
                </a:solidFill>
                <a:latin typeface="BundesSans Office" panose="020B0002030500000203" pitchFamily="34" charset="0"/>
              </a:endParaRPr>
            </a:p>
          </p:txBody>
        </p:sp>
        <p:sp>
          <p:nvSpPr>
            <p:cNvPr id="296" name="TextBox 295">
              <a:extLst>
                <a:ext uri="{FF2B5EF4-FFF2-40B4-BE49-F238E27FC236}">
                  <a16:creationId xmlns:a16="http://schemas.microsoft.com/office/drawing/2014/main" id="{29AF8259-FE75-48B0-8B41-F897677AFE7C}"/>
                </a:ext>
              </a:extLst>
            </p:cNvPr>
            <p:cNvSpPr txBox="1"/>
            <p:nvPr>
              <p:custDataLst>
                <p:tags r:id="rId40"/>
              </p:custDataLst>
            </p:nvPr>
          </p:nvSpPr>
          <p:spPr bwMode="gray">
            <a:xfrm>
              <a:off x="177800" y="1784350"/>
              <a:ext cx="1524000" cy="342900"/>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80000" lvl="1" indent="-180000" defTabSz="895350" eaLnBrk="1" hangingPunct="1">
                <a:buClr>
                  <a:schemeClr val="tx2"/>
                </a:buClr>
                <a:buSzPct val="100000"/>
                <a:buFont typeface="Calibri" panose="020F0502020204030204" pitchFamily="34" charset="0"/>
                <a:buChar char="–"/>
                <a:defRPr sz="1600" baseline="0">
                  <a:latin typeface="+mn-lt"/>
                </a:defRPr>
              </a:lvl2pPr>
              <a:lvl3pPr marL="360000" lvl="2" indent="-180000" defTabSz="895350" eaLnBrk="1" hangingPunct="1">
                <a:buClr>
                  <a:schemeClr val="tx2"/>
                </a:buClr>
                <a:buSzPct val="100000"/>
                <a:buFont typeface="Arial" panose="020B0604020202020204" pitchFamily="34" charset="0"/>
                <a:buChar char="•"/>
                <a:defRPr sz="1600" baseline="0">
                  <a:latin typeface="+mn-lt"/>
                </a:defRPr>
              </a:lvl3pPr>
              <a:lvl4pPr marL="540000" lvl="3" indent="-180000" defTabSz="895350" eaLnBrk="1" hangingPunct="1">
                <a:buClr>
                  <a:schemeClr val="tx2"/>
                </a:buClr>
                <a:buSzPct val="100000"/>
                <a:buFont typeface="Calibri" panose="020F0502020204030204" pitchFamily="34" charset="0"/>
                <a:buChar char="–"/>
                <a:defRPr sz="1600" baseline="0">
                  <a:latin typeface="+mn-lt"/>
                </a:defRPr>
              </a:lvl4pPr>
              <a:lvl5pPr marL="720000" lvl="4" indent="-180000" defTabSz="895350" eaLnBrk="1" hangingPunct="1">
                <a:buClr>
                  <a:schemeClr val="tx2"/>
                </a:buClr>
                <a:buSzPct val="100000"/>
                <a:buFont typeface="Calibri" panose="020F050202020403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de-DE" sz="2133" b="1">
                  <a:latin typeface="BundesSans Office" panose="020B0002030500000203" pitchFamily="34" charset="0"/>
                </a:rPr>
                <a:t>Text</a:t>
              </a:r>
            </a:p>
          </p:txBody>
        </p:sp>
      </p:grpSp>
      <p:sp>
        <p:nvSpPr>
          <p:cNvPr id="298" name="4. Footnote" hidden="1">
            <a:extLst>
              <a:ext uri="{FF2B5EF4-FFF2-40B4-BE49-F238E27FC236}">
                <a16:creationId xmlns:a16="http://schemas.microsoft.com/office/drawing/2014/main" id="{62A356C6-7F50-4D97-A742-34F98DCA1818}"/>
              </a:ext>
            </a:extLst>
          </p:cNvPr>
          <p:cNvSpPr txBox="1">
            <a:spLocks noChangeArrowheads="1"/>
          </p:cNvSpPr>
          <p:nvPr/>
        </p:nvSpPr>
        <p:spPr bwMode="gray">
          <a:xfrm>
            <a:off x="1819658" y="6224044"/>
            <a:ext cx="9336721" cy="16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6782" indent="-86782">
              <a:defRPr/>
            </a:pPr>
            <a:r>
              <a:rPr lang="de-DE" sz="1067" baseline="0" noProof="0">
                <a:latin typeface="BundesSans Office" panose="020B0002030500000203" pitchFamily="34" charset="0"/>
              </a:rPr>
              <a:t>1 Fußnote</a:t>
            </a:r>
          </a:p>
        </p:txBody>
      </p:sp>
      <p:sp>
        <p:nvSpPr>
          <p:cNvPr id="299" name="5. Source" hidden="1">
            <a:extLst>
              <a:ext uri="{FF2B5EF4-FFF2-40B4-BE49-F238E27FC236}">
                <a16:creationId xmlns:a16="http://schemas.microsoft.com/office/drawing/2014/main" id="{344D905E-19C6-4CC0-B71D-D835FCD0BC0A}"/>
              </a:ext>
            </a:extLst>
          </p:cNvPr>
          <p:cNvSpPr>
            <a:spLocks noChangeArrowheads="1"/>
          </p:cNvSpPr>
          <p:nvPr/>
        </p:nvSpPr>
        <p:spPr bwMode="gray">
          <a:xfrm>
            <a:off x="1819658" y="6431549"/>
            <a:ext cx="9336721" cy="16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353475" indent="-353475" defTabSz="1193770">
              <a:tabLst/>
            </a:pPr>
            <a:r>
              <a:rPr lang="de-DE" sz="1067" baseline="0" noProof="0">
                <a:solidFill>
                  <a:srgbClr val="000000"/>
                </a:solidFill>
                <a:latin typeface="BundesSans Office" panose="020B0002030500000203" pitchFamily="34" charset="0"/>
              </a:rPr>
              <a:t>Quelle: Quelle</a:t>
            </a:r>
          </a:p>
        </p:txBody>
      </p:sp>
      <p:sp>
        <p:nvSpPr>
          <p:cNvPr id="3" name="Title Placeholder 2">
            <a:extLst>
              <a:ext uri="{FF2B5EF4-FFF2-40B4-BE49-F238E27FC236}">
                <a16:creationId xmlns:a16="http://schemas.microsoft.com/office/drawing/2014/main" id="{D019A277-63E1-4798-9693-2A8D3D3F12C7}"/>
              </a:ext>
            </a:extLst>
          </p:cNvPr>
          <p:cNvSpPr>
            <a:spLocks noGrp="1"/>
          </p:cNvSpPr>
          <p:nvPr>
            <p:ph type="title"/>
          </p:nvPr>
        </p:nvSpPr>
        <p:spPr>
          <a:xfrm>
            <a:off x="622800" y="813600"/>
            <a:ext cx="10947600" cy="648000"/>
          </a:xfrm>
          <a:prstGeom prst="rect">
            <a:avLst/>
          </a:prstGeom>
        </p:spPr>
        <p:txBody>
          <a:bodyPr vert="horz" lIns="0" tIns="45720" rIns="91440" bIns="45720" rtlCol="0" anchor="t">
            <a:normAutofit/>
          </a:bodyPr>
          <a:lstStyle/>
          <a:p>
            <a:r>
              <a:rPr lang="de-DE"/>
              <a:t>Mastertitelformat bearbeiten</a:t>
            </a:r>
          </a:p>
        </p:txBody>
      </p:sp>
    </p:spTree>
    <p:extLst>
      <p:ext uri="{BB962C8B-B14F-4D97-AF65-F5344CB8AC3E}">
        <p14:creationId xmlns:p14="http://schemas.microsoft.com/office/powerpoint/2010/main" val="1124258001"/>
      </p:ext>
    </p:extLst>
  </p:cSld>
  <p:clrMap bg1="lt1" tx1="dk1" bg2="lt2" tx2="dk2" accent1="accent1" accent2="accent2" accent3="accent3" accent4="accent4" accent5="accent5" accent6="accent6" hlink="hlink" folHlink="folHlink"/>
  <p:sldLayoutIdLst>
    <p:sldLayoutId id="2147483722" r:id="rId1"/>
    <p:sldLayoutId id="2147483827" r:id="rId2"/>
    <p:sldLayoutId id="2147483828" r:id="rId3"/>
    <p:sldLayoutId id="2147483829" r:id="rId4"/>
    <p:sldLayoutId id="2147483835" r:id="rId5"/>
    <p:sldLayoutId id="2147483836" r:id="rId6"/>
    <p:sldLayoutId id="2147483792" r:id="rId7"/>
    <p:sldLayoutId id="2147483822" r:id="rId8"/>
    <p:sldLayoutId id="2147483821" r:id="rId9"/>
    <p:sldLayoutId id="2147483814" r:id="rId10"/>
    <p:sldLayoutId id="2147483815" r:id="rId11"/>
    <p:sldLayoutId id="2147483802" r:id="rId12"/>
    <p:sldLayoutId id="2147483832" r:id="rId13"/>
    <p:sldLayoutId id="2147483816" r:id="rId14"/>
    <p:sldLayoutId id="2147483833" r:id="rId15"/>
    <p:sldLayoutId id="2147483834" r:id="rId16"/>
    <p:sldLayoutId id="2147483819" r:id="rId17"/>
    <p:sldLayoutId id="2147483805" r:id="rId18"/>
    <p:sldLayoutId id="2147483806" r:id="rId19"/>
    <p:sldLayoutId id="2147483808" r:id="rId20"/>
    <p:sldLayoutId id="2147483810" r:id="rId21"/>
    <p:sldLayoutId id="2147483825" r:id="rId22"/>
    <p:sldLayoutId id="2147483820" r:id="rId23"/>
    <p:sldLayoutId id="2147483824" r:id="rId24"/>
  </p:sldLayoutIdLst>
  <p:hf hdr="0" ftr="0" dt="0"/>
  <p:txStyles>
    <p:titleStyle>
      <a:lvl1pPr algn="l" defTabSz="895306" rtl="0" eaLnBrk="1" fontAlgn="base" hangingPunct="1">
        <a:lnSpc>
          <a:spcPct val="90000"/>
        </a:lnSpc>
        <a:spcBef>
          <a:spcPct val="0"/>
        </a:spcBef>
        <a:spcAft>
          <a:spcPct val="0"/>
        </a:spcAft>
        <a:tabLst>
          <a:tab pos="596885" algn="l"/>
        </a:tabLst>
        <a:defRPr sz="2000" b="1" i="0" u="none" baseline="0">
          <a:solidFill>
            <a:schemeClr val="tx1"/>
          </a:solidFill>
          <a:latin typeface="+mn-lt"/>
          <a:ea typeface="+mj-ea"/>
          <a:cs typeface="+mj-cs"/>
        </a:defRPr>
      </a:lvl1pPr>
      <a:lvl2pPr algn="l" defTabSz="895306" rtl="0" eaLnBrk="1" fontAlgn="base" hangingPunct="1">
        <a:spcBef>
          <a:spcPct val="0"/>
        </a:spcBef>
        <a:spcAft>
          <a:spcPct val="0"/>
        </a:spcAft>
        <a:defRPr sz="1900" b="1">
          <a:solidFill>
            <a:schemeClr val="tx2"/>
          </a:solidFill>
          <a:latin typeface="Arial" charset="0"/>
        </a:defRPr>
      </a:lvl2pPr>
      <a:lvl3pPr algn="l" defTabSz="895306" rtl="0" eaLnBrk="1" fontAlgn="base" hangingPunct="1">
        <a:spcBef>
          <a:spcPct val="0"/>
        </a:spcBef>
        <a:spcAft>
          <a:spcPct val="0"/>
        </a:spcAft>
        <a:defRPr sz="1900" b="1">
          <a:solidFill>
            <a:schemeClr val="tx2"/>
          </a:solidFill>
          <a:latin typeface="Arial" charset="0"/>
        </a:defRPr>
      </a:lvl3pPr>
      <a:lvl4pPr algn="l" defTabSz="895306" rtl="0" eaLnBrk="1" fontAlgn="base" hangingPunct="1">
        <a:spcBef>
          <a:spcPct val="0"/>
        </a:spcBef>
        <a:spcAft>
          <a:spcPct val="0"/>
        </a:spcAft>
        <a:defRPr sz="1900" b="1">
          <a:solidFill>
            <a:schemeClr val="tx2"/>
          </a:solidFill>
          <a:latin typeface="Arial" charset="0"/>
        </a:defRPr>
      </a:lvl4pPr>
      <a:lvl5pPr algn="l" defTabSz="895306" rtl="0" eaLnBrk="1" fontAlgn="base" hangingPunct="1">
        <a:spcBef>
          <a:spcPct val="0"/>
        </a:spcBef>
        <a:spcAft>
          <a:spcPct val="0"/>
        </a:spcAft>
        <a:defRPr sz="1900" b="1">
          <a:solidFill>
            <a:schemeClr val="tx2"/>
          </a:solidFill>
          <a:latin typeface="Arial" charset="0"/>
        </a:defRPr>
      </a:lvl5pPr>
      <a:lvl6pPr marL="457178" algn="l" defTabSz="895306" rtl="0" eaLnBrk="1" fontAlgn="base" hangingPunct="1">
        <a:spcBef>
          <a:spcPct val="0"/>
        </a:spcBef>
        <a:spcAft>
          <a:spcPct val="0"/>
        </a:spcAft>
        <a:defRPr sz="1900" b="1">
          <a:solidFill>
            <a:schemeClr val="tx2"/>
          </a:solidFill>
          <a:latin typeface="Arial" charset="0"/>
        </a:defRPr>
      </a:lvl6pPr>
      <a:lvl7pPr marL="914354" algn="l" defTabSz="895306" rtl="0" eaLnBrk="1" fontAlgn="base" hangingPunct="1">
        <a:spcBef>
          <a:spcPct val="0"/>
        </a:spcBef>
        <a:spcAft>
          <a:spcPct val="0"/>
        </a:spcAft>
        <a:defRPr sz="1900" b="1">
          <a:solidFill>
            <a:schemeClr val="tx2"/>
          </a:solidFill>
          <a:latin typeface="Arial" charset="0"/>
        </a:defRPr>
      </a:lvl7pPr>
      <a:lvl8pPr marL="1371532" algn="l" defTabSz="895306" rtl="0" eaLnBrk="1" fontAlgn="base" hangingPunct="1">
        <a:spcBef>
          <a:spcPct val="0"/>
        </a:spcBef>
        <a:spcAft>
          <a:spcPct val="0"/>
        </a:spcAft>
        <a:defRPr sz="1900" b="1">
          <a:solidFill>
            <a:schemeClr val="tx2"/>
          </a:solidFill>
          <a:latin typeface="Arial" charset="0"/>
        </a:defRPr>
      </a:lvl8pPr>
      <a:lvl9pPr marL="1828709" algn="l" defTabSz="895306" rtl="0" eaLnBrk="1" fontAlgn="base" hangingPunct="1">
        <a:spcBef>
          <a:spcPct val="0"/>
        </a:spcBef>
        <a:spcAft>
          <a:spcPct val="0"/>
        </a:spcAft>
        <a:defRPr sz="1900" b="1">
          <a:solidFill>
            <a:schemeClr val="tx2"/>
          </a:solidFill>
          <a:latin typeface="Arial" charset="0"/>
        </a:defRPr>
      </a:lvl9pPr>
    </p:titleStyle>
    <p:bodyStyle>
      <a:lvl1pPr marL="0" indent="0" algn="l" defTabSz="895306" rtl="0" eaLnBrk="1" fontAlgn="base" hangingPunct="1">
        <a:lnSpc>
          <a:spcPct val="100000"/>
        </a:lnSpc>
        <a:spcBef>
          <a:spcPts val="2000"/>
        </a:spcBef>
        <a:spcAft>
          <a:spcPts val="0"/>
        </a:spcAft>
        <a:buClr>
          <a:schemeClr val="tx2"/>
        </a:buClr>
        <a:defRPr sz="1800" baseline="0">
          <a:solidFill>
            <a:schemeClr val="accent5"/>
          </a:solidFill>
          <a:latin typeface="BundesSans Office" panose="020B0002030500000203" pitchFamily="34" charset="0"/>
          <a:ea typeface="+mn-ea"/>
          <a:cs typeface="+mn-cs"/>
        </a:defRPr>
      </a:lvl1pPr>
      <a:lvl2pPr marL="239994" indent="-239994" algn="l" defTabSz="895306" rtl="0" eaLnBrk="1" fontAlgn="base" hangingPunct="1">
        <a:spcBef>
          <a:spcPts val="1000"/>
        </a:spcBef>
        <a:spcAft>
          <a:spcPts val="0"/>
        </a:spcAft>
        <a:buClr>
          <a:schemeClr val="bg1">
            <a:lumMod val="75000"/>
          </a:schemeClr>
        </a:buClr>
        <a:buSzPct val="100000"/>
        <a:buFont typeface="Courier New" panose="02070309020205020404" pitchFamily="49" charset="0"/>
        <a:buChar char="o"/>
        <a:defRPr sz="1800" baseline="0">
          <a:solidFill>
            <a:schemeClr val="accent5"/>
          </a:solidFill>
          <a:latin typeface="BundesSans Office" panose="020B0002030500000203" pitchFamily="34" charset="0"/>
          <a:ea typeface="+mn-ea"/>
          <a:cs typeface="+mn-cs"/>
        </a:defRPr>
      </a:lvl2pPr>
      <a:lvl3pPr marL="239994" indent="-239994" algn="l" defTabSz="895306" rtl="0" eaLnBrk="1" fontAlgn="base" hangingPunct="1">
        <a:spcBef>
          <a:spcPts val="1000"/>
        </a:spcBef>
        <a:spcAft>
          <a:spcPts val="0"/>
        </a:spcAft>
        <a:buClr>
          <a:schemeClr val="bg1">
            <a:lumMod val="75000"/>
          </a:schemeClr>
        </a:buClr>
        <a:buSzPct val="100000"/>
        <a:buFont typeface="Arial" panose="020B0604020202020204" pitchFamily="34" charset="0"/>
        <a:buChar char="•"/>
        <a:defRPr sz="1600" baseline="0">
          <a:solidFill>
            <a:schemeClr val="accent5"/>
          </a:solidFill>
          <a:latin typeface="BundesSans Office" panose="020B0002030500000203" pitchFamily="34" charset="0"/>
          <a:ea typeface="+mn-ea"/>
          <a:cs typeface="+mn-cs"/>
        </a:defRPr>
      </a:lvl3pPr>
      <a:lvl4pPr marL="479988" indent="-239994" algn="l" defTabSz="895306" rtl="0" eaLnBrk="1" fontAlgn="base" hangingPunct="1">
        <a:spcBef>
          <a:spcPts val="900"/>
        </a:spcBef>
        <a:spcAft>
          <a:spcPts val="0"/>
        </a:spcAft>
        <a:buClr>
          <a:schemeClr val="bg1">
            <a:lumMod val="75000"/>
          </a:schemeClr>
        </a:buClr>
        <a:buSzPct val="100000"/>
        <a:buFont typeface="Arial" panose="020B0604020202020204" pitchFamily="34" charset="0"/>
        <a:buChar char="•"/>
        <a:defRPr sz="1600" baseline="0">
          <a:solidFill>
            <a:schemeClr val="accent5"/>
          </a:solidFill>
          <a:latin typeface="BundesSans Office" panose="020B0002030500000203" pitchFamily="34" charset="0"/>
          <a:ea typeface="+mn-ea"/>
          <a:cs typeface="+mn-cs"/>
        </a:defRPr>
      </a:lvl4pPr>
      <a:lvl5pPr marL="719982" indent="-239994" algn="l" defTabSz="895306" rtl="0" eaLnBrk="1" fontAlgn="base" hangingPunct="1">
        <a:spcBef>
          <a:spcPts val="800"/>
        </a:spcBef>
        <a:spcAft>
          <a:spcPts val="0"/>
        </a:spcAft>
        <a:buClr>
          <a:schemeClr val="bg1">
            <a:lumMod val="75000"/>
          </a:schemeClr>
        </a:buClr>
        <a:buSzPct val="100000"/>
        <a:buFont typeface="Arial" panose="020B0604020202020204" pitchFamily="34" charset="0"/>
        <a:buChar char="•"/>
        <a:defRPr sz="1600" baseline="0">
          <a:solidFill>
            <a:schemeClr val="accent5"/>
          </a:solidFill>
          <a:latin typeface="BundesSans Office" panose="020B0002030500000203" pitchFamily="34" charset="0"/>
          <a:ea typeface="+mn-ea"/>
          <a:cs typeface="+mn-cs"/>
        </a:defRPr>
      </a:lvl5pPr>
      <a:lvl6pPr marL="749771" indent="-130167" algn="l" defTabSz="8953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71" indent="-130167" algn="l" defTabSz="8953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71" indent="-130167" algn="l" defTabSz="8953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71" indent="-130167" algn="l" defTabSz="8953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1" userDrawn="1">
          <p15:clr>
            <a:srgbClr val="F26B43"/>
          </p15:clr>
        </p15:guide>
        <p15:guide id="3" pos="393" userDrawn="1">
          <p15:clr>
            <a:srgbClr val="F26B43"/>
          </p15:clr>
        </p15:guide>
        <p15:guide id="4" orient="horz" pos="935" userDrawn="1">
          <p15:clr>
            <a:srgbClr val="F26B43"/>
          </p15:clr>
        </p15:guide>
        <p15:guide id="5" orient="horz" pos="436" userDrawn="1">
          <p15:clr>
            <a:srgbClr val="F26B43"/>
          </p15:clr>
        </p15:guide>
        <p15:guide id="6" pos="3840" userDrawn="1">
          <p15:clr>
            <a:srgbClr val="F26B43"/>
          </p15:clr>
        </p15:guide>
        <p15:guide id="7" pos="7288" userDrawn="1">
          <p15:clr>
            <a:srgbClr val="F26B43"/>
          </p15:clr>
        </p15:guide>
        <p15:guide id="8"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elvira.staehlin-giese@bakoev.bund.de"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45BFD5-02E2-1F53-9203-F7F359C5934D}"/>
              </a:ext>
            </a:extLst>
          </p:cNvPr>
          <p:cNvSpPr>
            <a:spLocks noGrp="1"/>
          </p:cNvSpPr>
          <p:nvPr>
            <p:ph type="subTitle" idx="1"/>
          </p:nvPr>
        </p:nvSpPr>
        <p:spPr/>
        <p:txBody>
          <a:bodyPr/>
          <a:lstStyle/>
          <a:p>
            <a:r>
              <a:rPr lang="de-DE" dirty="0"/>
              <a:t>Elvira Stählin-Giese, Federal Academy </a:t>
            </a:r>
            <a:r>
              <a:rPr lang="de-DE" dirty="0" err="1"/>
              <a:t>of</a:t>
            </a:r>
            <a:r>
              <a:rPr lang="de-DE" dirty="0"/>
              <a:t> Public </a:t>
            </a:r>
            <a:r>
              <a:rPr lang="de-DE"/>
              <a:t>Administration </a:t>
            </a:r>
            <a:endParaRPr lang="de-DE" dirty="0"/>
          </a:p>
        </p:txBody>
      </p:sp>
      <p:sp>
        <p:nvSpPr>
          <p:cNvPr id="5" name="Title 4">
            <a:extLst>
              <a:ext uri="{FF2B5EF4-FFF2-40B4-BE49-F238E27FC236}">
                <a16:creationId xmlns:a16="http://schemas.microsoft.com/office/drawing/2014/main" id="{8A0C025F-2C7D-104E-B9EF-BFD59D4E0F01}"/>
              </a:ext>
            </a:extLst>
          </p:cNvPr>
          <p:cNvSpPr>
            <a:spLocks noGrp="1"/>
          </p:cNvSpPr>
          <p:nvPr>
            <p:ph type="title"/>
          </p:nvPr>
        </p:nvSpPr>
        <p:spPr/>
        <p:txBody>
          <a:bodyPr/>
          <a:lstStyle/>
          <a:p>
            <a:r>
              <a:rPr lang="de-DE" dirty="0" err="1"/>
              <a:t>Empowering</a:t>
            </a:r>
            <a:r>
              <a:rPr lang="de-DE" dirty="0"/>
              <a:t> Public </a:t>
            </a:r>
            <a:r>
              <a:rPr lang="de-DE" dirty="0" err="1"/>
              <a:t>Servants</a:t>
            </a:r>
            <a:r>
              <a:rPr lang="de-DE" dirty="0"/>
              <a:t> </a:t>
            </a:r>
            <a:r>
              <a:rPr lang="de-DE" dirty="0" err="1"/>
              <a:t>with</a:t>
            </a:r>
            <a:r>
              <a:rPr lang="de-DE" dirty="0"/>
              <a:t> AI</a:t>
            </a:r>
          </a:p>
        </p:txBody>
      </p:sp>
    </p:spTree>
    <p:extLst>
      <p:ext uri="{BB962C8B-B14F-4D97-AF65-F5344CB8AC3E}">
        <p14:creationId xmlns:p14="http://schemas.microsoft.com/office/powerpoint/2010/main" val="173306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77D255F-1C76-425C-AEFB-D3EB9A61A65D}"/>
              </a:ext>
            </a:extLst>
          </p:cNvPr>
          <p:cNvSpPr>
            <a:spLocks noGrp="1"/>
          </p:cNvSpPr>
          <p:nvPr>
            <p:ph type="sldNum" sz="quarter" idx="12"/>
          </p:nvPr>
        </p:nvSpPr>
        <p:spPr/>
        <p:txBody>
          <a:bodyPr/>
          <a:lstStyle/>
          <a:p>
            <a:fld id="{842B151A-F087-6547-A755-6A3FC472D0B5}" type="slidenum">
              <a:rPr lang="aa-ET" smtClean="0"/>
              <a:pPr/>
              <a:t>2</a:t>
            </a:fld>
            <a:endParaRPr lang="aa-ET"/>
          </a:p>
        </p:txBody>
      </p:sp>
      <p:sp>
        <p:nvSpPr>
          <p:cNvPr id="3" name="Titel 2">
            <a:extLst>
              <a:ext uri="{FF2B5EF4-FFF2-40B4-BE49-F238E27FC236}">
                <a16:creationId xmlns:a16="http://schemas.microsoft.com/office/drawing/2014/main" id="{0B3402ED-C314-4054-B63E-1D1843946862}"/>
              </a:ext>
            </a:extLst>
          </p:cNvPr>
          <p:cNvSpPr>
            <a:spLocks noGrp="1"/>
          </p:cNvSpPr>
          <p:nvPr>
            <p:ph type="title"/>
          </p:nvPr>
        </p:nvSpPr>
        <p:spPr>
          <a:xfrm>
            <a:off x="622800" y="813598"/>
            <a:ext cx="10947600" cy="4919658"/>
          </a:xfrm>
        </p:spPr>
        <p:txBody>
          <a:bodyPr>
            <a:normAutofit/>
          </a:bodyPr>
          <a:lstStyle/>
          <a:p>
            <a:r>
              <a:rPr lang="de-DE" sz="2400" dirty="0" err="1"/>
              <a:t>Challenges</a:t>
            </a:r>
            <a:r>
              <a:rPr lang="de-DE" sz="2400" dirty="0"/>
              <a:t> </a:t>
            </a:r>
            <a:r>
              <a:rPr lang="de-DE" sz="2400" dirty="0" err="1"/>
              <a:t>to</a:t>
            </a:r>
            <a:r>
              <a:rPr lang="de-DE" sz="2400" dirty="0"/>
              <a:t> </a:t>
            </a:r>
            <a:r>
              <a:rPr lang="de-DE" sz="2400" dirty="0" err="1"/>
              <a:t>the</a:t>
            </a:r>
            <a:r>
              <a:rPr lang="de-DE" sz="2400" dirty="0"/>
              <a:t> </a:t>
            </a:r>
            <a:r>
              <a:rPr lang="de-DE" sz="2400" dirty="0" err="1"/>
              <a:t>use</a:t>
            </a:r>
            <a:r>
              <a:rPr lang="de-DE" sz="2400" dirty="0"/>
              <a:t> </a:t>
            </a:r>
            <a:r>
              <a:rPr lang="de-DE" sz="2400" dirty="0" err="1"/>
              <a:t>of</a:t>
            </a:r>
            <a:r>
              <a:rPr lang="de-DE" sz="2400" dirty="0"/>
              <a:t> AI </a:t>
            </a:r>
            <a:r>
              <a:rPr lang="de-DE" sz="2400" dirty="0" err="1"/>
              <a:t>for</a:t>
            </a:r>
            <a:r>
              <a:rPr lang="de-DE" sz="2400" dirty="0"/>
              <a:t> </a:t>
            </a:r>
            <a:r>
              <a:rPr lang="de-DE" sz="2400" dirty="0" err="1"/>
              <a:t>capacity</a:t>
            </a:r>
            <a:r>
              <a:rPr lang="de-DE" sz="2400" dirty="0"/>
              <a:t> </a:t>
            </a:r>
            <a:r>
              <a:rPr lang="de-DE" sz="2400" dirty="0" err="1"/>
              <a:t>building</a:t>
            </a:r>
            <a:r>
              <a:rPr lang="de-DE" sz="2400" dirty="0"/>
              <a:t> in </a:t>
            </a:r>
            <a:r>
              <a:rPr lang="de-DE" sz="2400" dirty="0" err="1"/>
              <a:t>public</a:t>
            </a:r>
            <a:r>
              <a:rPr lang="de-DE" sz="2400" dirty="0"/>
              <a:t> </a:t>
            </a:r>
            <a:r>
              <a:rPr lang="de-DE" sz="2400" dirty="0" err="1"/>
              <a:t>administration</a:t>
            </a:r>
            <a:r>
              <a:rPr lang="de-DE" sz="2400" dirty="0"/>
              <a:t/>
            </a:r>
            <a:br>
              <a:rPr lang="de-DE" sz="2400" dirty="0"/>
            </a:br>
            <a:r>
              <a:rPr lang="de-DE" sz="2400" dirty="0"/>
              <a:t/>
            </a:r>
            <a:br>
              <a:rPr lang="de-DE" sz="2400" dirty="0"/>
            </a:br>
            <a:r>
              <a:rPr lang="de-DE" sz="2400" dirty="0"/>
              <a:t/>
            </a:r>
            <a:br>
              <a:rPr lang="de-DE" sz="2400" dirty="0"/>
            </a:br>
            <a:r>
              <a:rPr lang="de-DE" sz="2400" b="0" dirty="0"/>
              <a:t>AI </a:t>
            </a:r>
            <a:r>
              <a:rPr lang="de-DE" sz="2400" b="0" dirty="0" err="1"/>
              <a:t>is</a:t>
            </a:r>
            <a:r>
              <a:rPr lang="de-DE" sz="2400" b="0" dirty="0"/>
              <a:t> an </a:t>
            </a:r>
            <a:r>
              <a:rPr lang="de-DE" sz="2400" b="0" dirty="0" err="1"/>
              <a:t>interesting</a:t>
            </a:r>
            <a:r>
              <a:rPr lang="de-DE" sz="2400" b="0" dirty="0"/>
              <a:t> </a:t>
            </a:r>
            <a:r>
              <a:rPr lang="de-DE" sz="2400" b="0" dirty="0" err="1"/>
              <a:t>tool</a:t>
            </a:r>
            <a:r>
              <a:rPr lang="de-DE" sz="2400" b="0" dirty="0"/>
              <a:t> </a:t>
            </a:r>
            <a:r>
              <a:rPr lang="de-DE" sz="2400" b="0" dirty="0" err="1"/>
              <a:t>for</a:t>
            </a:r>
            <a:r>
              <a:rPr lang="de-DE" sz="2400" b="0" dirty="0"/>
              <a:t> </a:t>
            </a:r>
            <a:r>
              <a:rPr lang="de-DE" sz="2400" b="0" dirty="0" err="1"/>
              <a:t>training</a:t>
            </a:r>
            <a:r>
              <a:rPr lang="de-DE" sz="2400" b="0" dirty="0"/>
              <a:t> </a:t>
            </a:r>
            <a:r>
              <a:rPr lang="de-DE" sz="2400" b="0" dirty="0" err="1"/>
              <a:t>within</a:t>
            </a:r>
            <a:r>
              <a:rPr lang="de-DE" sz="2400" b="0" dirty="0"/>
              <a:t> </a:t>
            </a:r>
            <a:r>
              <a:rPr lang="de-DE" sz="2400" b="0" dirty="0" err="1"/>
              <a:t>public</a:t>
            </a:r>
            <a:r>
              <a:rPr lang="de-DE" sz="2400" b="0" dirty="0"/>
              <a:t> </a:t>
            </a:r>
            <a:r>
              <a:rPr lang="de-DE" sz="2400" b="0" dirty="0" err="1"/>
              <a:t>administration</a:t>
            </a:r>
            <a:r>
              <a:rPr lang="de-DE" sz="2400" b="0" dirty="0"/>
              <a:t>. Generative AI </a:t>
            </a:r>
            <a:r>
              <a:rPr lang="de-DE" sz="2400" b="0" dirty="0" err="1"/>
              <a:t>can</a:t>
            </a:r>
            <a:r>
              <a:rPr lang="de-DE" sz="2400" b="0" dirty="0"/>
              <a:t> support </a:t>
            </a:r>
            <a:r>
              <a:rPr lang="de-DE" sz="2400" b="0" dirty="0" err="1"/>
              <a:t>the</a:t>
            </a:r>
            <a:r>
              <a:rPr lang="de-DE" sz="2400" b="0" dirty="0"/>
              <a:t> </a:t>
            </a:r>
            <a:r>
              <a:rPr lang="de-DE" sz="2400" b="0" dirty="0" err="1"/>
              <a:t>creation</a:t>
            </a:r>
            <a:r>
              <a:rPr lang="de-DE" sz="2400" b="0" dirty="0"/>
              <a:t> </a:t>
            </a:r>
            <a:r>
              <a:rPr lang="de-DE" sz="2400" b="0" dirty="0" err="1"/>
              <a:t>of</a:t>
            </a:r>
            <a:r>
              <a:rPr lang="de-DE" sz="2400" b="0" dirty="0"/>
              <a:t> </a:t>
            </a:r>
            <a:r>
              <a:rPr lang="de-DE" sz="2400" b="0" dirty="0" err="1"/>
              <a:t>scripts</a:t>
            </a:r>
            <a:r>
              <a:rPr lang="de-DE" sz="2400" b="0" dirty="0"/>
              <a:t>, </a:t>
            </a:r>
            <a:r>
              <a:rPr lang="de-DE" sz="2400" b="0" dirty="0" err="1"/>
              <a:t>explanatory</a:t>
            </a:r>
            <a:r>
              <a:rPr lang="de-DE" sz="2400" b="0" dirty="0"/>
              <a:t> </a:t>
            </a:r>
            <a:r>
              <a:rPr lang="de-DE" sz="2400" b="0" dirty="0" err="1"/>
              <a:t>videos</a:t>
            </a:r>
            <a:r>
              <a:rPr lang="de-DE" sz="2400" b="0" dirty="0"/>
              <a:t> and </a:t>
            </a:r>
            <a:r>
              <a:rPr lang="de-DE" sz="2400" b="0" dirty="0" err="1"/>
              <a:t>other</a:t>
            </a:r>
            <a:r>
              <a:rPr lang="de-DE" sz="2400" b="0" dirty="0"/>
              <a:t> </a:t>
            </a:r>
            <a:r>
              <a:rPr lang="de-DE" sz="2400" b="0" dirty="0" err="1"/>
              <a:t>digtal</a:t>
            </a:r>
            <a:r>
              <a:rPr lang="de-DE" sz="2400" b="0" dirty="0"/>
              <a:t> </a:t>
            </a:r>
            <a:r>
              <a:rPr lang="de-DE" sz="2400" b="0" dirty="0" err="1"/>
              <a:t>offerings</a:t>
            </a:r>
            <a:r>
              <a:rPr lang="de-DE" sz="2400" b="0" dirty="0"/>
              <a:t>. </a:t>
            </a:r>
            <a:r>
              <a:rPr lang="de-DE" sz="2400" b="0" dirty="0" err="1"/>
              <a:t>Nevertheless</a:t>
            </a:r>
            <a:r>
              <a:rPr lang="de-DE" sz="2400" b="0" dirty="0"/>
              <a:t>, </a:t>
            </a:r>
            <a:r>
              <a:rPr lang="de-DE" sz="2400" b="0" dirty="0" err="1"/>
              <a:t>the</a:t>
            </a:r>
            <a:r>
              <a:rPr lang="de-DE" sz="2400" b="0" dirty="0"/>
              <a:t> BAköV </a:t>
            </a:r>
            <a:r>
              <a:rPr lang="de-DE" sz="2400" b="0" dirty="0" err="1"/>
              <a:t>faces</a:t>
            </a:r>
            <a:r>
              <a:rPr lang="de-DE" sz="2400" b="0" dirty="0"/>
              <a:t> </a:t>
            </a:r>
            <a:r>
              <a:rPr lang="de-DE" sz="2400" b="0" dirty="0" err="1"/>
              <a:t>major</a:t>
            </a:r>
            <a:r>
              <a:rPr lang="de-DE" sz="2400" b="0" dirty="0"/>
              <a:t> </a:t>
            </a:r>
            <a:r>
              <a:rPr lang="de-DE" sz="2400" b="0" dirty="0" err="1"/>
              <a:t>challenges</a:t>
            </a:r>
            <a:r>
              <a:rPr lang="de-DE" sz="2400" b="0" dirty="0"/>
              <a:t> </a:t>
            </a:r>
            <a:r>
              <a:rPr lang="de-DE" sz="2400" b="0" dirty="0" err="1"/>
              <a:t>when</a:t>
            </a:r>
            <a:r>
              <a:rPr lang="de-DE" sz="2400" b="0" dirty="0"/>
              <a:t> </a:t>
            </a:r>
            <a:r>
              <a:rPr lang="de-DE" sz="2400" b="0" dirty="0" err="1"/>
              <a:t>using</a:t>
            </a:r>
            <a:r>
              <a:rPr lang="de-DE" sz="2400" b="0" dirty="0"/>
              <a:t> AI, </a:t>
            </a:r>
            <a:r>
              <a:rPr lang="de-DE" sz="2400" b="0" dirty="0" err="1"/>
              <a:t>as</a:t>
            </a:r>
            <a:r>
              <a:rPr lang="de-DE" sz="2400" b="0" dirty="0"/>
              <a:t> </a:t>
            </a:r>
            <a:r>
              <a:rPr lang="de-DE" sz="2400" b="0" dirty="0" err="1"/>
              <a:t>its</a:t>
            </a:r>
            <a:r>
              <a:rPr lang="de-DE" sz="2400" b="0" dirty="0"/>
              <a:t> </a:t>
            </a:r>
            <a:r>
              <a:rPr lang="de-DE" sz="2400" b="0" dirty="0" err="1"/>
              <a:t>customers</a:t>
            </a:r>
            <a:r>
              <a:rPr lang="de-DE" sz="2400" b="0" dirty="0"/>
              <a:t> also </a:t>
            </a:r>
            <a:r>
              <a:rPr lang="de-DE" sz="2400" b="0" dirty="0" err="1"/>
              <a:t>include</a:t>
            </a:r>
            <a:r>
              <a:rPr lang="de-DE" sz="2400" b="0" dirty="0"/>
              <a:t> </a:t>
            </a:r>
            <a:r>
              <a:rPr lang="de-DE" sz="2400" b="0" dirty="0" err="1"/>
              <a:t>the</a:t>
            </a:r>
            <a:r>
              <a:rPr lang="de-DE" sz="2400" b="0" dirty="0"/>
              <a:t> </a:t>
            </a:r>
            <a:r>
              <a:rPr lang="de-DE" sz="2400" b="0" dirty="0" err="1"/>
              <a:t>highest</a:t>
            </a:r>
            <a:r>
              <a:rPr lang="de-DE" sz="2400" b="0" dirty="0"/>
              <a:t> </a:t>
            </a:r>
            <a:r>
              <a:rPr lang="de-DE" sz="2400" b="0" dirty="0" err="1"/>
              <a:t>federal</a:t>
            </a:r>
            <a:r>
              <a:rPr lang="de-DE" sz="2400" b="0" dirty="0"/>
              <a:t> </a:t>
            </a:r>
            <a:r>
              <a:rPr lang="de-DE" sz="2400" b="0" dirty="0" err="1"/>
              <a:t>authorities</a:t>
            </a:r>
            <a:r>
              <a:rPr lang="de-DE" sz="2400" b="0" dirty="0"/>
              <a:t> </a:t>
            </a:r>
            <a:r>
              <a:rPr lang="de-DE" sz="2400" b="0" dirty="0" err="1"/>
              <a:t>with</a:t>
            </a:r>
            <a:r>
              <a:rPr lang="de-DE" sz="2400" b="0" dirty="0"/>
              <a:t> </a:t>
            </a:r>
            <a:r>
              <a:rPr lang="de-DE" sz="2400" b="0" dirty="0" err="1"/>
              <a:t>greater</a:t>
            </a:r>
            <a:r>
              <a:rPr lang="de-DE" sz="2400" b="0" dirty="0"/>
              <a:t> </a:t>
            </a:r>
            <a:r>
              <a:rPr lang="de-DE" sz="2400" b="0" dirty="0" err="1"/>
              <a:t>security</a:t>
            </a:r>
            <a:r>
              <a:rPr lang="de-DE" sz="2400" b="0" dirty="0"/>
              <a:t> </a:t>
            </a:r>
            <a:r>
              <a:rPr lang="de-DE" sz="2400" b="0" dirty="0" err="1"/>
              <a:t>requirements</a:t>
            </a:r>
            <a:r>
              <a:rPr lang="de-DE" sz="2400" b="0" dirty="0"/>
              <a:t>. </a:t>
            </a:r>
            <a:r>
              <a:rPr lang="de-DE" sz="2400" b="0" dirty="0" err="1"/>
              <a:t>Sensitised</a:t>
            </a:r>
            <a:r>
              <a:rPr lang="de-DE" sz="2400" b="0" dirty="0"/>
              <a:t> and </a:t>
            </a:r>
            <a:r>
              <a:rPr lang="de-DE" sz="2400" b="0" dirty="0" err="1"/>
              <a:t>data-competent</a:t>
            </a:r>
            <a:r>
              <a:rPr lang="de-DE" sz="2400" b="0" dirty="0"/>
              <a:t> </a:t>
            </a:r>
            <a:r>
              <a:rPr lang="de-DE" sz="2400" b="0" dirty="0" err="1"/>
              <a:t>handling</a:t>
            </a:r>
            <a:r>
              <a:rPr lang="de-DE" sz="2400" b="0" dirty="0"/>
              <a:t> </a:t>
            </a:r>
            <a:r>
              <a:rPr lang="de-DE" sz="2400" b="0" dirty="0" err="1"/>
              <a:t>by</a:t>
            </a:r>
            <a:r>
              <a:rPr lang="de-DE" sz="2400" b="0" dirty="0"/>
              <a:t> </a:t>
            </a:r>
            <a:r>
              <a:rPr lang="de-DE" sz="2400" b="0" dirty="0" err="1"/>
              <a:t>users</a:t>
            </a:r>
            <a:r>
              <a:rPr lang="de-DE" sz="2400" b="0" dirty="0"/>
              <a:t> </a:t>
            </a:r>
            <a:r>
              <a:rPr lang="de-DE" sz="2400" b="0" dirty="0" err="1"/>
              <a:t>is</a:t>
            </a:r>
            <a:r>
              <a:rPr lang="de-DE" sz="2400" b="0" dirty="0"/>
              <a:t> </a:t>
            </a:r>
            <a:r>
              <a:rPr lang="de-DE" sz="2400" b="0" dirty="0" err="1"/>
              <a:t>therefore</a:t>
            </a:r>
            <a:r>
              <a:rPr lang="de-DE" sz="2400" b="0" dirty="0"/>
              <a:t> </a:t>
            </a:r>
            <a:r>
              <a:rPr lang="de-DE" sz="2400" b="0" dirty="0" err="1"/>
              <a:t>absolutely</a:t>
            </a:r>
            <a:r>
              <a:rPr lang="de-DE" sz="2400" b="0" dirty="0"/>
              <a:t> essential and </a:t>
            </a:r>
            <a:r>
              <a:rPr lang="de-DE" sz="2400" b="0" dirty="0" err="1"/>
              <a:t>is</a:t>
            </a:r>
            <a:r>
              <a:rPr lang="de-DE" sz="2400" b="0" dirty="0"/>
              <a:t> supported </a:t>
            </a:r>
            <a:r>
              <a:rPr lang="de-DE" sz="2400" b="0" dirty="0" err="1"/>
              <a:t>by</a:t>
            </a:r>
            <a:r>
              <a:rPr lang="de-DE" sz="2400" b="0" dirty="0"/>
              <a:t> BAköV.</a:t>
            </a:r>
            <a:r>
              <a:rPr lang="de-DE" sz="2400" dirty="0"/>
              <a:t/>
            </a:r>
            <a:br>
              <a:rPr lang="de-DE" sz="2400" dirty="0"/>
            </a:br>
            <a:endParaRPr lang="de-DE" sz="2400" dirty="0"/>
          </a:p>
        </p:txBody>
      </p:sp>
    </p:spTree>
    <p:extLst>
      <p:ext uri="{BB962C8B-B14F-4D97-AF65-F5344CB8AC3E}">
        <p14:creationId xmlns:p14="http://schemas.microsoft.com/office/powerpoint/2010/main" val="371836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675B25-4F3A-AA0C-97EA-4F0815329F37}"/>
              </a:ext>
            </a:extLst>
          </p:cNvPr>
          <p:cNvSpPr>
            <a:spLocks noGrp="1"/>
          </p:cNvSpPr>
          <p:nvPr>
            <p:ph type="sldNum" sz="quarter" idx="12"/>
          </p:nvPr>
        </p:nvSpPr>
        <p:spPr/>
        <p:txBody>
          <a:bodyPr/>
          <a:lstStyle/>
          <a:p>
            <a:fld id="{842B151A-F087-6547-A755-6A3FC472D0B5}" type="slidenum">
              <a:rPr lang="aa-ET" smtClean="0"/>
              <a:pPr/>
              <a:t>3</a:t>
            </a:fld>
            <a:endParaRPr lang="aa-ET"/>
          </a:p>
        </p:txBody>
      </p:sp>
      <p:sp>
        <p:nvSpPr>
          <p:cNvPr id="3" name="Title 2">
            <a:extLst>
              <a:ext uri="{FF2B5EF4-FFF2-40B4-BE49-F238E27FC236}">
                <a16:creationId xmlns:a16="http://schemas.microsoft.com/office/drawing/2014/main" id="{653EEA20-B437-3306-9682-89CA0C93A3F2}"/>
              </a:ext>
            </a:extLst>
          </p:cNvPr>
          <p:cNvSpPr>
            <a:spLocks noGrp="1"/>
          </p:cNvSpPr>
          <p:nvPr>
            <p:ph type="title"/>
          </p:nvPr>
        </p:nvSpPr>
        <p:spPr/>
        <p:txBody>
          <a:bodyPr/>
          <a:lstStyle/>
          <a:p>
            <a:r>
              <a:rPr lang="de-DE" dirty="0">
                <a:solidFill>
                  <a:schemeClr val="bg1"/>
                </a:solidFill>
              </a:rPr>
              <a:t>Agenda</a:t>
            </a:r>
          </a:p>
        </p:txBody>
      </p:sp>
      <p:cxnSp>
        <p:nvCxnSpPr>
          <p:cNvPr id="4" name="Straight Connector 3">
            <a:extLst>
              <a:ext uri="{FF2B5EF4-FFF2-40B4-BE49-F238E27FC236}">
                <a16:creationId xmlns:a16="http://schemas.microsoft.com/office/drawing/2014/main" id="{C4831ABA-023B-A1C1-CE93-9C3E3136826D}"/>
              </a:ext>
            </a:extLst>
          </p:cNvPr>
          <p:cNvCxnSpPr/>
          <p:nvPr/>
        </p:nvCxnSpPr>
        <p:spPr>
          <a:xfrm>
            <a:off x="625175" y="1469352"/>
            <a:ext cx="109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92B808-775F-837A-A66A-64A7718960D7}"/>
              </a:ext>
            </a:extLst>
          </p:cNvPr>
          <p:cNvSpPr txBox="1"/>
          <p:nvPr/>
        </p:nvSpPr>
        <p:spPr bwMode="gray">
          <a:xfrm flipH="1">
            <a:off x="2229881" y="4674036"/>
            <a:ext cx="6264000" cy="3102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448" numCol="1" rtlCol="0" anchor="t" anchorCtr="0" compatLnSpc="1">
            <a:prstTxWarp prst="textNoShape">
              <a:avLst/>
            </a:prstTxWarp>
            <a:spAutoFit/>
          </a:bodyPr>
          <a:lstStyle/>
          <a:p>
            <a:r>
              <a:rPr lang="de-DE" sz="2000" b="1" dirty="0">
                <a:solidFill>
                  <a:schemeClr val="bg1"/>
                </a:solidFill>
                <a:latin typeface="+mn-lt"/>
              </a:rPr>
              <a:t> 3. </a:t>
            </a:r>
            <a:r>
              <a:rPr lang="de-DE" sz="2000" b="1" dirty="0" err="1">
                <a:solidFill>
                  <a:schemeClr val="bg1"/>
                </a:solidFill>
                <a:latin typeface="+mn-lt"/>
              </a:rPr>
              <a:t>How</a:t>
            </a:r>
            <a:r>
              <a:rPr lang="de-DE" sz="2000" b="1" dirty="0">
                <a:solidFill>
                  <a:schemeClr val="bg1"/>
                </a:solidFill>
                <a:latin typeface="+mn-lt"/>
              </a:rPr>
              <a:t> </a:t>
            </a:r>
            <a:r>
              <a:rPr lang="de-DE" sz="2000" b="1" dirty="0" err="1">
                <a:solidFill>
                  <a:schemeClr val="bg1"/>
                </a:solidFill>
                <a:latin typeface="+mn-lt"/>
              </a:rPr>
              <a:t>is</a:t>
            </a:r>
            <a:r>
              <a:rPr lang="de-DE" sz="2000" b="1" dirty="0">
                <a:solidFill>
                  <a:schemeClr val="bg1"/>
                </a:solidFill>
                <a:latin typeface="+mn-lt"/>
              </a:rPr>
              <a:t> </a:t>
            </a:r>
            <a:r>
              <a:rPr lang="de-DE" sz="2000" b="1" dirty="0" err="1">
                <a:solidFill>
                  <a:schemeClr val="bg1"/>
                </a:solidFill>
                <a:latin typeface="+mn-lt"/>
              </a:rPr>
              <a:t>the</a:t>
            </a:r>
            <a:r>
              <a:rPr lang="de-DE" sz="2000" b="1" dirty="0">
                <a:solidFill>
                  <a:schemeClr val="bg1"/>
                </a:solidFill>
                <a:latin typeface="+mn-lt"/>
              </a:rPr>
              <a:t> </a:t>
            </a:r>
            <a:r>
              <a:rPr lang="de-DE" sz="2000" b="1" dirty="0" err="1">
                <a:solidFill>
                  <a:schemeClr val="bg1"/>
                </a:solidFill>
                <a:latin typeface="+mn-lt"/>
              </a:rPr>
              <a:t>situation</a:t>
            </a:r>
            <a:r>
              <a:rPr lang="de-DE" sz="2000" b="1" dirty="0">
                <a:solidFill>
                  <a:schemeClr val="bg1"/>
                </a:solidFill>
                <a:latin typeface="+mn-lt"/>
              </a:rPr>
              <a:t> </a:t>
            </a:r>
            <a:r>
              <a:rPr lang="de-DE" sz="2000" b="1" dirty="0" err="1">
                <a:solidFill>
                  <a:schemeClr val="bg1"/>
                </a:solidFill>
                <a:latin typeface="+mn-lt"/>
              </a:rPr>
              <a:t>within</a:t>
            </a:r>
            <a:r>
              <a:rPr lang="de-DE" sz="2000" b="1" dirty="0">
                <a:solidFill>
                  <a:schemeClr val="bg1"/>
                </a:solidFill>
                <a:latin typeface="+mn-lt"/>
              </a:rPr>
              <a:t> </a:t>
            </a:r>
            <a:r>
              <a:rPr lang="de-DE" sz="2000" b="1" dirty="0" err="1">
                <a:solidFill>
                  <a:schemeClr val="bg1"/>
                </a:solidFill>
                <a:latin typeface="+mn-lt"/>
              </a:rPr>
              <a:t>your</a:t>
            </a:r>
            <a:r>
              <a:rPr lang="de-DE" sz="2000" b="1" dirty="0">
                <a:solidFill>
                  <a:schemeClr val="bg1"/>
                </a:solidFill>
                <a:latin typeface="+mn-lt"/>
              </a:rPr>
              <a:t> </a:t>
            </a:r>
            <a:r>
              <a:rPr lang="de-DE" sz="2000" b="1" dirty="0" err="1">
                <a:solidFill>
                  <a:schemeClr val="bg1"/>
                </a:solidFill>
                <a:latin typeface="+mn-lt"/>
              </a:rPr>
              <a:t>administration</a:t>
            </a:r>
            <a:r>
              <a:rPr lang="de-DE" sz="2000" b="1" dirty="0">
                <a:solidFill>
                  <a:schemeClr val="bg1"/>
                </a:solidFill>
                <a:latin typeface="+mn-lt"/>
              </a:rPr>
              <a:t>?</a:t>
            </a:r>
          </a:p>
        </p:txBody>
      </p:sp>
      <p:cxnSp>
        <p:nvCxnSpPr>
          <p:cNvPr id="6" name="Straight Connector 5">
            <a:extLst>
              <a:ext uri="{FF2B5EF4-FFF2-40B4-BE49-F238E27FC236}">
                <a16:creationId xmlns:a16="http://schemas.microsoft.com/office/drawing/2014/main" id="{D78CC0DF-DC38-8EB9-171B-D9C938F0827C}"/>
              </a:ext>
            </a:extLst>
          </p:cNvPr>
          <p:cNvCxnSpPr>
            <a:cxnSpLocks/>
          </p:cNvCxnSpPr>
          <p:nvPr/>
        </p:nvCxnSpPr>
        <p:spPr>
          <a:xfrm>
            <a:off x="1818636" y="4649160"/>
            <a:ext cx="0" cy="36000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Graphic 6" descr="Badge Follow with solid fill">
            <a:extLst>
              <a:ext uri="{FF2B5EF4-FFF2-40B4-BE49-F238E27FC236}">
                <a16:creationId xmlns:a16="http://schemas.microsoft.com/office/drawing/2014/main" id="{39924DA1-4F47-CAB1-2FBD-0182F3B3AE9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9770" y="4508760"/>
            <a:ext cx="640800" cy="640800"/>
          </a:xfrm>
          <a:prstGeom prst="rect">
            <a:avLst/>
          </a:prstGeom>
        </p:spPr>
      </p:pic>
      <p:sp>
        <p:nvSpPr>
          <p:cNvPr id="8" name="TextBox 7">
            <a:extLst>
              <a:ext uri="{FF2B5EF4-FFF2-40B4-BE49-F238E27FC236}">
                <a16:creationId xmlns:a16="http://schemas.microsoft.com/office/drawing/2014/main" id="{6BE7CB81-4C16-70F3-1A98-159D6B91FA31}"/>
              </a:ext>
            </a:extLst>
          </p:cNvPr>
          <p:cNvSpPr txBox="1"/>
          <p:nvPr/>
        </p:nvSpPr>
        <p:spPr bwMode="gray">
          <a:xfrm flipH="1">
            <a:off x="2229881" y="2188036"/>
            <a:ext cx="6264000" cy="3102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448" numCol="1" rtlCol="0" anchor="t" anchorCtr="0" compatLnSpc="1">
            <a:prstTxWarp prst="textNoShape">
              <a:avLst/>
            </a:prstTxWarp>
            <a:spAutoFit/>
          </a:bodyPr>
          <a:lstStyle/>
          <a:p>
            <a:r>
              <a:rPr lang="de-DE" sz="2000" b="1" dirty="0">
                <a:solidFill>
                  <a:schemeClr val="bg1"/>
                </a:solidFill>
                <a:latin typeface="+mn-lt"/>
              </a:rPr>
              <a:t>1. </a:t>
            </a:r>
            <a:r>
              <a:rPr lang="de-DE" sz="2000" b="1" dirty="0" err="1">
                <a:solidFill>
                  <a:schemeClr val="bg1"/>
                </a:solidFill>
                <a:latin typeface="+mn-lt"/>
              </a:rPr>
              <a:t>Challenges</a:t>
            </a:r>
            <a:endParaRPr lang="de-DE" sz="2000" b="1" dirty="0">
              <a:solidFill>
                <a:schemeClr val="bg1"/>
              </a:solidFill>
              <a:latin typeface="+mn-lt"/>
            </a:endParaRPr>
          </a:p>
        </p:txBody>
      </p:sp>
      <p:cxnSp>
        <p:nvCxnSpPr>
          <p:cNvPr id="9" name="Straight Connector 8">
            <a:extLst>
              <a:ext uri="{FF2B5EF4-FFF2-40B4-BE49-F238E27FC236}">
                <a16:creationId xmlns:a16="http://schemas.microsoft.com/office/drawing/2014/main" id="{A665FE94-BE59-93D4-55CB-3CF85A349473}"/>
              </a:ext>
            </a:extLst>
          </p:cNvPr>
          <p:cNvCxnSpPr>
            <a:cxnSpLocks/>
          </p:cNvCxnSpPr>
          <p:nvPr/>
        </p:nvCxnSpPr>
        <p:spPr>
          <a:xfrm>
            <a:off x="1818636" y="2163160"/>
            <a:ext cx="0" cy="36000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046C315-A75D-F00A-08E1-E0AB34E8469A}"/>
              </a:ext>
            </a:extLst>
          </p:cNvPr>
          <p:cNvGrpSpPr/>
          <p:nvPr/>
        </p:nvGrpSpPr>
        <p:grpSpPr>
          <a:xfrm>
            <a:off x="759770" y="3266120"/>
            <a:ext cx="7734111" cy="640080"/>
            <a:chOff x="759770" y="3268408"/>
            <a:chExt cx="7734111" cy="640080"/>
          </a:xfrm>
        </p:grpSpPr>
        <p:pic>
          <p:nvPicPr>
            <p:cNvPr id="11" name="Graphic 10" descr="Blueprint with solid fill">
              <a:extLst>
                <a:ext uri="{FF2B5EF4-FFF2-40B4-BE49-F238E27FC236}">
                  <a16:creationId xmlns:a16="http://schemas.microsoft.com/office/drawing/2014/main" id="{8A5B9D6F-0E1F-6BC0-F3B5-45D3DE8F02E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59770" y="3268408"/>
              <a:ext cx="640080" cy="640080"/>
            </a:xfrm>
            <a:prstGeom prst="rect">
              <a:avLst/>
            </a:prstGeom>
          </p:spPr>
        </p:pic>
        <p:sp>
          <p:nvSpPr>
            <p:cNvPr id="12" name="TextBox 11">
              <a:extLst>
                <a:ext uri="{FF2B5EF4-FFF2-40B4-BE49-F238E27FC236}">
                  <a16:creationId xmlns:a16="http://schemas.microsoft.com/office/drawing/2014/main" id="{DE32E87A-6419-E1D5-61B2-3CB99C48D1A5}"/>
                </a:ext>
              </a:extLst>
            </p:cNvPr>
            <p:cNvSpPr txBox="1"/>
            <p:nvPr/>
          </p:nvSpPr>
          <p:spPr bwMode="gray">
            <a:xfrm flipH="1">
              <a:off x="2229881" y="3433324"/>
              <a:ext cx="6264000" cy="3102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448" numCol="1" rtlCol="0" anchor="t" anchorCtr="0" compatLnSpc="1">
              <a:prstTxWarp prst="textNoShape">
                <a:avLst/>
              </a:prstTxWarp>
              <a:spAutoFit/>
            </a:bodyPr>
            <a:lstStyle/>
            <a:p>
              <a:r>
                <a:rPr lang="de-DE" sz="2000" b="1" dirty="0">
                  <a:solidFill>
                    <a:schemeClr val="bg1"/>
                  </a:solidFill>
                  <a:latin typeface="+mn-lt"/>
                </a:rPr>
                <a:t> 2. Status Quo</a:t>
              </a:r>
            </a:p>
          </p:txBody>
        </p:sp>
        <p:cxnSp>
          <p:nvCxnSpPr>
            <p:cNvPr id="13" name="Straight Connector 12">
              <a:extLst>
                <a:ext uri="{FF2B5EF4-FFF2-40B4-BE49-F238E27FC236}">
                  <a16:creationId xmlns:a16="http://schemas.microsoft.com/office/drawing/2014/main" id="{81144744-D233-9276-A3D2-65BE70513536}"/>
                </a:ext>
              </a:extLst>
            </p:cNvPr>
            <p:cNvCxnSpPr>
              <a:cxnSpLocks/>
            </p:cNvCxnSpPr>
            <p:nvPr/>
          </p:nvCxnSpPr>
          <p:spPr>
            <a:xfrm>
              <a:off x="1818636" y="3408448"/>
              <a:ext cx="0" cy="36000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14" name="Graphic 13" descr="Playbook with solid fill">
            <a:extLst>
              <a:ext uri="{FF2B5EF4-FFF2-40B4-BE49-F238E27FC236}">
                <a16:creationId xmlns:a16="http://schemas.microsoft.com/office/drawing/2014/main" id="{AA7FF185-10E8-466B-F581-FBBC7CA7A68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59410" y="2022760"/>
            <a:ext cx="640800" cy="640800"/>
          </a:xfrm>
          <a:prstGeom prst="rect">
            <a:avLst/>
          </a:prstGeom>
        </p:spPr>
      </p:pic>
    </p:spTree>
    <p:extLst>
      <p:ext uri="{BB962C8B-B14F-4D97-AF65-F5344CB8AC3E}">
        <p14:creationId xmlns:p14="http://schemas.microsoft.com/office/powerpoint/2010/main" val="270741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C7CF1BD-E57D-4130-B8AD-5ABA88CB5C55}"/>
              </a:ext>
            </a:extLst>
          </p:cNvPr>
          <p:cNvSpPr>
            <a:spLocks noGrp="1"/>
          </p:cNvSpPr>
          <p:nvPr>
            <p:ph type="sldNum" sz="quarter" idx="12"/>
          </p:nvPr>
        </p:nvSpPr>
        <p:spPr/>
        <p:txBody>
          <a:bodyPr/>
          <a:lstStyle/>
          <a:p>
            <a:fld id="{842B151A-F087-6547-A755-6A3FC472D0B5}" type="slidenum">
              <a:rPr lang="aa-ET" smtClean="0"/>
              <a:pPr/>
              <a:t>4</a:t>
            </a:fld>
            <a:endParaRPr lang="aa-ET"/>
          </a:p>
        </p:txBody>
      </p:sp>
      <p:sp>
        <p:nvSpPr>
          <p:cNvPr id="3" name="Titel 2">
            <a:extLst>
              <a:ext uri="{FF2B5EF4-FFF2-40B4-BE49-F238E27FC236}">
                <a16:creationId xmlns:a16="http://schemas.microsoft.com/office/drawing/2014/main" id="{A83B8972-8F35-417F-A0EF-6DE712519C42}"/>
              </a:ext>
            </a:extLst>
          </p:cNvPr>
          <p:cNvSpPr>
            <a:spLocks noGrp="1"/>
          </p:cNvSpPr>
          <p:nvPr>
            <p:ph type="title"/>
          </p:nvPr>
        </p:nvSpPr>
        <p:spPr>
          <a:xfrm>
            <a:off x="622800" y="813598"/>
            <a:ext cx="10947600" cy="4703634"/>
          </a:xfrm>
        </p:spPr>
        <p:txBody>
          <a:bodyPr>
            <a:normAutofit fontScale="90000"/>
          </a:bodyPr>
          <a:lstStyle/>
          <a:p>
            <a:r>
              <a:rPr lang="de-DE" sz="2700" dirty="0"/>
              <a:t>1. </a:t>
            </a:r>
            <a:r>
              <a:rPr lang="de-DE" sz="2700" dirty="0" err="1"/>
              <a:t>Challenges</a:t>
            </a:r>
            <a:r>
              <a:rPr lang="de-DE" sz="2700" dirty="0"/>
              <a:t/>
            </a:r>
            <a:br>
              <a:rPr lang="de-DE" sz="2700" dirty="0"/>
            </a:br>
            <a:r>
              <a:rPr lang="de-DE" sz="2700" dirty="0"/>
              <a:t/>
            </a:r>
            <a:br>
              <a:rPr lang="de-DE" sz="2700" dirty="0"/>
            </a:br>
            <a:r>
              <a:rPr lang="de-DE" sz="2700" dirty="0"/>
              <a:t>- </a:t>
            </a:r>
            <a:r>
              <a:rPr lang="de-DE" dirty="0"/>
              <a:t>The Federal Administration </a:t>
            </a:r>
            <a:r>
              <a:rPr lang="de-DE" dirty="0" err="1"/>
              <a:t>has</a:t>
            </a:r>
            <a:r>
              <a:rPr lang="de-DE" dirty="0"/>
              <a:t> </a:t>
            </a:r>
            <a:r>
              <a:rPr lang="de-DE" dirty="0" err="1"/>
              <a:t>numerous</a:t>
            </a:r>
            <a:r>
              <a:rPr lang="de-DE" dirty="0"/>
              <a:t> </a:t>
            </a:r>
            <a:r>
              <a:rPr lang="de-DE" dirty="0" err="1"/>
              <a:t>compliance</a:t>
            </a:r>
            <a:r>
              <a:rPr lang="de-DE" dirty="0"/>
              <a:t> </a:t>
            </a:r>
            <a:r>
              <a:rPr lang="de-DE" dirty="0" err="1"/>
              <a:t>requirements</a:t>
            </a:r>
            <a:r>
              <a:rPr lang="de-DE" dirty="0"/>
              <a:t>: </a:t>
            </a:r>
            <a:r>
              <a:rPr lang="de-DE" dirty="0" err="1"/>
              <a:t>data</a:t>
            </a:r>
            <a:r>
              <a:rPr lang="de-DE" dirty="0"/>
              <a:t> </a:t>
            </a:r>
            <a:r>
              <a:rPr lang="de-DE" dirty="0" err="1"/>
              <a:t>protection</a:t>
            </a:r>
            <a:r>
              <a:rPr lang="de-DE" dirty="0"/>
              <a:t> </a:t>
            </a:r>
            <a:r>
              <a:rPr lang="de-DE" dirty="0" err="1"/>
              <a:t>of</a:t>
            </a:r>
            <a:r>
              <a:rPr lang="de-DE" dirty="0"/>
              <a:t> personal </a:t>
            </a:r>
            <a:r>
              <a:rPr lang="de-DE" dirty="0" err="1"/>
              <a:t>data</a:t>
            </a:r>
            <a:r>
              <a:rPr lang="de-DE" dirty="0"/>
              <a:t>, </a:t>
            </a:r>
            <a:r>
              <a:rPr lang="de-DE" dirty="0" err="1"/>
              <a:t>information</a:t>
            </a:r>
            <a:r>
              <a:rPr lang="de-DE" dirty="0"/>
              <a:t> </a:t>
            </a:r>
            <a:r>
              <a:rPr lang="de-DE" dirty="0" err="1"/>
              <a:t>security</a:t>
            </a:r>
            <a:r>
              <a:rPr lang="de-DE" dirty="0"/>
              <a:t> and </a:t>
            </a:r>
            <a:r>
              <a:rPr lang="de-DE" dirty="0" err="1"/>
              <a:t>confidentiality</a:t>
            </a:r>
            <a:r>
              <a:rPr lang="de-DE" dirty="0"/>
              <a:t> </a:t>
            </a:r>
            <a:r>
              <a:rPr lang="de-DE" dirty="0" err="1"/>
              <a:t>mean</a:t>
            </a:r>
            <a:r>
              <a:rPr lang="de-DE" dirty="0"/>
              <a:t> </a:t>
            </a:r>
            <a:r>
              <a:rPr lang="de-DE" dirty="0" err="1"/>
              <a:t>that</a:t>
            </a:r>
            <a:r>
              <a:rPr lang="de-DE" dirty="0"/>
              <a:t> </a:t>
            </a:r>
            <a:r>
              <a:rPr lang="de-DE" dirty="0" err="1"/>
              <a:t>every</a:t>
            </a:r>
            <a:r>
              <a:rPr lang="de-DE" dirty="0"/>
              <a:t> </a:t>
            </a:r>
            <a:r>
              <a:rPr lang="de-DE" dirty="0" err="1"/>
              <a:t>employee</a:t>
            </a:r>
            <a:r>
              <a:rPr lang="de-DE" dirty="0"/>
              <a:t> must check </a:t>
            </a:r>
            <a:r>
              <a:rPr lang="de-DE" dirty="0" err="1"/>
              <a:t>which</a:t>
            </a:r>
            <a:r>
              <a:rPr lang="de-DE" dirty="0"/>
              <a:t> </a:t>
            </a:r>
            <a:r>
              <a:rPr lang="de-DE" dirty="0" err="1"/>
              <a:t>data</a:t>
            </a:r>
            <a:r>
              <a:rPr lang="de-DE" dirty="0"/>
              <a:t> </a:t>
            </a:r>
            <a:r>
              <a:rPr lang="de-DE" dirty="0" err="1"/>
              <a:t>may</a:t>
            </a:r>
            <a:r>
              <a:rPr lang="de-DE" dirty="0"/>
              <a:t> </a:t>
            </a:r>
            <a:r>
              <a:rPr lang="de-DE" dirty="0" err="1"/>
              <a:t>be</a:t>
            </a:r>
            <a:r>
              <a:rPr lang="de-DE" dirty="0"/>
              <a:t> </a:t>
            </a:r>
            <a:r>
              <a:rPr lang="de-DE" dirty="0" err="1"/>
              <a:t>used</a:t>
            </a:r>
            <a:r>
              <a:rPr lang="de-DE" dirty="0"/>
              <a:t> in </a:t>
            </a:r>
            <a:r>
              <a:rPr lang="de-DE" dirty="0" err="1"/>
              <a:t>which</a:t>
            </a:r>
            <a:r>
              <a:rPr lang="de-DE" dirty="0"/>
              <a:t> </a:t>
            </a:r>
            <a:r>
              <a:rPr lang="de-DE" dirty="0" err="1"/>
              <a:t>systems</a:t>
            </a:r>
            <a:r>
              <a:rPr lang="de-DE" dirty="0"/>
              <a:t>.</a:t>
            </a:r>
            <a:br>
              <a:rPr lang="de-DE" dirty="0"/>
            </a:br>
            <a:r>
              <a:rPr lang="de-DE" dirty="0"/>
              <a:t> </a:t>
            </a:r>
            <a:br>
              <a:rPr lang="de-DE" dirty="0"/>
            </a:br>
            <a:r>
              <a:rPr lang="de-DE" dirty="0"/>
              <a:t>- High </a:t>
            </a:r>
            <a:r>
              <a:rPr lang="de-DE" dirty="0" err="1"/>
              <a:t>demands</a:t>
            </a:r>
            <a:r>
              <a:rPr lang="de-DE" dirty="0"/>
              <a:t> on IT </a:t>
            </a:r>
            <a:r>
              <a:rPr lang="de-DE" dirty="0" err="1"/>
              <a:t>operations</a:t>
            </a:r>
            <a:r>
              <a:rPr lang="de-DE" dirty="0"/>
              <a:t> and IT </a:t>
            </a:r>
            <a:r>
              <a:rPr lang="de-DE" dirty="0" err="1"/>
              <a:t>procurement</a:t>
            </a:r>
            <a:r>
              <a:rPr lang="de-DE" dirty="0"/>
              <a:t> </a:t>
            </a:r>
            <a:r>
              <a:rPr lang="de-DE" dirty="0" err="1"/>
              <a:t>of</a:t>
            </a:r>
            <a:r>
              <a:rPr lang="de-DE" dirty="0"/>
              <a:t> AI-</a:t>
            </a:r>
            <a:r>
              <a:rPr lang="de-DE" dirty="0" err="1"/>
              <a:t>based</a:t>
            </a:r>
            <a:r>
              <a:rPr lang="de-DE" dirty="0"/>
              <a:t> </a:t>
            </a:r>
            <a:r>
              <a:rPr lang="de-DE" dirty="0" err="1"/>
              <a:t>tools</a:t>
            </a:r>
            <a:r>
              <a:rPr lang="de-DE" dirty="0"/>
              <a:t> (in-house </a:t>
            </a:r>
            <a:r>
              <a:rPr lang="de-DE" dirty="0" err="1"/>
              <a:t>operation</a:t>
            </a:r>
            <a:r>
              <a:rPr lang="de-DE" dirty="0"/>
              <a:t> vs. </a:t>
            </a:r>
            <a:r>
              <a:rPr lang="de-DE" dirty="0" err="1"/>
              <a:t>cloud</a:t>
            </a:r>
            <a:r>
              <a:rPr lang="de-DE" dirty="0"/>
              <a:t> </a:t>
            </a:r>
            <a:r>
              <a:rPr lang="de-DE" dirty="0" err="1"/>
              <a:t>operation</a:t>
            </a:r>
            <a:r>
              <a:rPr lang="de-DE" dirty="0"/>
              <a:t> </a:t>
            </a:r>
            <a:r>
              <a:rPr lang="de-DE" dirty="0" err="1"/>
              <a:t>with</a:t>
            </a:r>
            <a:r>
              <a:rPr lang="de-DE" dirty="0"/>
              <a:t> </a:t>
            </a:r>
            <a:r>
              <a:rPr lang="de-DE" dirty="0" err="1"/>
              <a:t>agreements</a:t>
            </a:r>
            <a:r>
              <a:rPr lang="de-DE" dirty="0"/>
              <a:t> on </a:t>
            </a:r>
            <a:r>
              <a:rPr lang="de-DE" dirty="0" err="1"/>
              <a:t>data</a:t>
            </a:r>
            <a:r>
              <a:rPr lang="de-DE" dirty="0"/>
              <a:t> </a:t>
            </a:r>
            <a:r>
              <a:rPr lang="de-DE" dirty="0" err="1"/>
              <a:t>usage</a:t>
            </a:r>
            <a:r>
              <a:rPr lang="de-DE" dirty="0"/>
              <a:t> </a:t>
            </a:r>
            <a:r>
              <a:rPr lang="de-DE" dirty="0" err="1"/>
              <a:t>by</a:t>
            </a:r>
            <a:r>
              <a:rPr lang="de-DE" dirty="0"/>
              <a:t> </a:t>
            </a:r>
            <a:r>
              <a:rPr lang="de-DE" dirty="0" err="1"/>
              <a:t>the</a:t>
            </a:r>
            <a:r>
              <a:rPr lang="de-DE" dirty="0"/>
              <a:t> </a:t>
            </a:r>
            <a:r>
              <a:rPr lang="de-DE" dirty="0" err="1"/>
              <a:t>companies</a:t>
            </a:r>
            <a:r>
              <a:rPr lang="de-DE" dirty="0"/>
              <a:t>)</a:t>
            </a:r>
            <a:br>
              <a:rPr lang="de-DE" dirty="0"/>
            </a:br>
            <a:r>
              <a:rPr lang="de-DE" dirty="0"/>
              <a:t> </a:t>
            </a:r>
            <a:br>
              <a:rPr lang="de-DE" dirty="0"/>
            </a:br>
            <a:r>
              <a:rPr lang="de-DE" dirty="0"/>
              <a:t>- Language </a:t>
            </a:r>
            <a:r>
              <a:rPr lang="de-DE" dirty="0" err="1"/>
              <a:t>models</a:t>
            </a:r>
            <a:r>
              <a:rPr lang="de-DE" dirty="0"/>
              <a:t> </a:t>
            </a:r>
            <a:r>
              <a:rPr lang="de-DE" dirty="0" err="1"/>
              <a:t>are</a:t>
            </a:r>
            <a:r>
              <a:rPr lang="de-DE" dirty="0"/>
              <a:t> </a:t>
            </a:r>
            <a:r>
              <a:rPr lang="de-DE" dirty="0" err="1"/>
              <a:t>usually</a:t>
            </a:r>
            <a:r>
              <a:rPr lang="de-DE" dirty="0"/>
              <a:t> </a:t>
            </a:r>
            <a:r>
              <a:rPr lang="de-DE" dirty="0" err="1"/>
              <a:t>more</a:t>
            </a:r>
            <a:r>
              <a:rPr lang="de-DE" dirty="0"/>
              <a:t> </a:t>
            </a:r>
            <a:r>
              <a:rPr lang="de-DE" dirty="0" err="1"/>
              <a:t>efficient</a:t>
            </a:r>
            <a:r>
              <a:rPr lang="de-DE" dirty="0"/>
              <a:t> in </a:t>
            </a:r>
            <a:r>
              <a:rPr lang="de-DE" dirty="0" err="1"/>
              <a:t>cloud</a:t>
            </a:r>
            <a:r>
              <a:rPr lang="de-DE" dirty="0"/>
              <a:t> </a:t>
            </a:r>
            <a:r>
              <a:rPr lang="de-DE" dirty="0" err="1"/>
              <a:t>operation</a:t>
            </a:r>
            <a:r>
              <a:rPr lang="de-DE" dirty="0"/>
              <a:t>, but human final </a:t>
            </a:r>
            <a:r>
              <a:rPr lang="de-DE" dirty="0" err="1"/>
              <a:t>control</a:t>
            </a:r>
            <a:r>
              <a:rPr lang="de-DE" dirty="0"/>
              <a:t> </a:t>
            </a:r>
            <a:r>
              <a:rPr lang="de-DE" dirty="0" err="1"/>
              <a:t>is</a:t>
            </a:r>
            <a:r>
              <a:rPr lang="de-DE" dirty="0"/>
              <a:t> still </a:t>
            </a:r>
            <a:r>
              <a:rPr lang="de-DE" dirty="0" err="1"/>
              <a:t>required</a:t>
            </a:r>
            <a:r>
              <a:rPr lang="de-DE" dirty="0"/>
              <a:t> in all </a:t>
            </a:r>
            <a:r>
              <a:rPr lang="de-DE" dirty="0" err="1"/>
              <a:t>systems</a:t>
            </a:r>
            <a:r>
              <a:rPr lang="de-DE" dirty="0"/>
              <a:t> (AI </a:t>
            </a:r>
            <a:r>
              <a:rPr lang="de-DE" dirty="0" err="1"/>
              <a:t>hallucinations</a:t>
            </a:r>
            <a:r>
              <a:rPr lang="de-DE" dirty="0"/>
              <a:t>) </a:t>
            </a:r>
            <a:r>
              <a:rPr lang="de-DE" dirty="0" err="1"/>
              <a:t>To</a:t>
            </a:r>
            <a:r>
              <a:rPr lang="de-DE" dirty="0"/>
              <a:t> </a:t>
            </a:r>
            <a:r>
              <a:rPr lang="de-DE" dirty="0" err="1"/>
              <a:t>be</a:t>
            </a:r>
            <a:r>
              <a:rPr lang="de-DE" dirty="0"/>
              <a:t> </a:t>
            </a:r>
            <a:r>
              <a:rPr lang="de-DE" dirty="0" err="1"/>
              <a:t>tested</a:t>
            </a:r>
            <a:r>
              <a:rPr lang="de-DE" dirty="0"/>
              <a:t> </a:t>
            </a:r>
            <a:r>
              <a:rPr lang="de-DE" dirty="0" err="1"/>
              <a:t>through</a:t>
            </a:r>
            <a:r>
              <a:rPr lang="de-DE" dirty="0"/>
              <a:t> </a:t>
            </a:r>
            <a:r>
              <a:rPr lang="de-DE" dirty="0" err="1"/>
              <a:t>practical</a:t>
            </a:r>
            <a:r>
              <a:rPr lang="de-DE" dirty="0"/>
              <a:t> </a:t>
            </a:r>
            <a:r>
              <a:rPr lang="de-DE" dirty="0" err="1"/>
              <a:t>experience</a:t>
            </a:r>
            <a:r>
              <a:rPr lang="de-DE" dirty="0"/>
              <a:t>: Are </a:t>
            </a:r>
            <a:r>
              <a:rPr lang="de-DE" dirty="0" err="1"/>
              <a:t>language</a:t>
            </a:r>
            <a:r>
              <a:rPr lang="de-DE" dirty="0"/>
              <a:t> </a:t>
            </a:r>
            <a:r>
              <a:rPr lang="de-DE" dirty="0" err="1"/>
              <a:t>models</a:t>
            </a:r>
            <a:r>
              <a:rPr lang="de-DE" dirty="0"/>
              <a:t> </a:t>
            </a:r>
            <a:r>
              <a:rPr lang="de-DE" dirty="0" err="1"/>
              <a:t>helpful</a:t>
            </a:r>
            <a:r>
              <a:rPr lang="de-DE" dirty="0"/>
              <a:t> </a:t>
            </a:r>
            <a:r>
              <a:rPr lang="de-DE" dirty="0" err="1"/>
              <a:t>when</a:t>
            </a:r>
            <a:r>
              <a:rPr lang="de-DE" dirty="0"/>
              <a:t> </a:t>
            </a:r>
            <a:r>
              <a:rPr lang="de-DE" dirty="0" err="1"/>
              <a:t>operated</a:t>
            </a:r>
            <a:r>
              <a:rPr lang="de-DE" dirty="0"/>
              <a:t> in-house </a:t>
            </a:r>
            <a:r>
              <a:rPr lang="de-DE" dirty="0" err="1"/>
              <a:t>or</a:t>
            </a:r>
            <a:r>
              <a:rPr lang="de-DE" dirty="0"/>
              <a:t> </a:t>
            </a:r>
            <a:r>
              <a:rPr lang="de-DE" dirty="0" err="1"/>
              <a:t>are</a:t>
            </a:r>
            <a:r>
              <a:rPr lang="de-DE" dirty="0"/>
              <a:t> </a:t>
            </a:r>
            <a:r>
              <a:rPr lang="de-DE" dirty="0" err="1"/>
              <a:t>there</a:t>
            </a:r>
            <a:r>
              <a:rPr lang="de-DE" dirty="0"/>
              <a:t> </a:t>
            </a:r>
            <a:r>
              <a:rPr lang="de-DE" dirty="0" err="1"/>
              <a:t>too</a:t>
            </a:r>
            <a:r>
              <a:rPr lang="de-DE" dirty="0"/>
              <a:t> </a:t>
            </a:r>
            <a:r>
              <a:rPr lang="de-DE" dirty="0" err="1"/>
              <a:t>many</a:t>
            </a:r>
            <a:r>
              <a:rPr lang="de-DE" dirty="0"/>
              <a:t> </a:t>
            </a:r>
            <a:r>
              <a:rPr lang="de-DE" dirty="0" err="1"/>
              <a:t>manual</a:t>
            </a:r>
            <a:r>
              <a:rPr lang="de-DE" dirty="0"/>
              <a:t> </a:t>
            </a:r>
            <a:r>
              <a:rPr lang="de-DE" dirty="0" err="1"/>
              <a:t>corrections</a:t>
            </a:r>
            <a:r>
              <a:rPr lang="de-DE" dirty="0"/>
              <a:t> </a:t>
            </a:r>
            <a:r>
              <a:rPr lang="de-DE" dirty="0" err="1"/>
              <a:t>to</a:t>
            </a:r>
            <a:r>
              <a:rPr lang="de-DE" dirty="0"/>
              <a:t> </a:t>
            </a:r>
            <a:r>
              <a:rPr lang="de-DE" dirty="0" err="1"/>
              <a:t>be</a:t>
            </a:r>
            <a:r>
              <a:rPr lang="de-DE" dirty="0"/>
              <a:t> </a:t>
            </a:r>
            <a:r>
              <a:rPr lang="de-DE" dirty="0" err="1"/>
              <a:t>made</a:t>
            </a:r>
            <a:r>
              <a:rPr lang="de-DE" dirty="0"/>
              <a:t>?</a:t>
            </a:r>
            <a:br>
              <a:rPr lang="de-DE" dirty="0"/>
            </a:br>
            <a:r>
              <a:rPr lang="de-DE" dirty="0"/>
              <a:t> </a:t>
            </a:r>
            <a:br>
              <a:rPr lang="de-DE" dirty="0"/>
            </a:br>
            <a:r>
              <a:rPr lang="de-DE" dirty="0"/>
              <a:t>- Federal </a:t>
            </a:r>
            <a:r>
              <a:rPr lang="de-DE" dirty="0" err="1"/>
              <a:t>administration</a:t>
            </a:r>
            <a:r>
              <a:rPr lang="de-DE" dirty="0"/>
              <a:t> </a:t>
            </a:r>
            <a:r>
              <a:rPr lang="de-DE" dirty="0" err="1"/>
              <a:t>consists</a:t>
            </a:r>
            <a:r>
              <a:rPr lang="de-DE" dirty="0"/>
              <a:t> </a:t>
            </a:r>
            <a:r>
              <a:rPr lang="de-DE" dirty="0" err="1"/>
              <a:t>of</a:t>
            </a:r>
            <a:r>
              <a:rPr lang="de-DE" dirty="0"/>
              <a:t> </a:t>
            </a:r>
            <a:r>
              <a:rPr lang="de-DE" dirty="0" err="1"/>
              <a:t>several</a:t>
            </a:r>
            <a:r>
              <a:rPr lang="de-DE" dirty="0"/>
              <a:t> </a:t>
            </a:r>
            <a:r>
              <a:rPr lang="de-DE" dirty="0" err="1"/>
              <a:t>departments</a:t>
            </a:r>
            <a:r>
              <a:rPr lang="de-DE" dirty="0"/>
              <a:t>, </a:t>
            </a:r>
            <a:r>
              <a:rPr lang="de-DE" dirty="0" err="1"/>
              <a:t>each</a:t>
            </a:r>
            <a:r>
              <a:rPr lang="de-DE" dirty="0"/>
              <a:t> </a:t>
            </a:r>
            <a:r>
              <a:rPr lang="de-DE" dirty="0" err="1"/>
              <a:t>department</a:t>
            </a:r>
            <a:r>
              <a:rPr lang="de-DE" dirty="0"/>
              <a:t> </a:t>
            </a:r>
            <a:r>
              <a:rPr lang="de-DE" dirty="0" err="1"/>
              <a:t>has</a:t>
            </a:r>
            <a:r>
              <a:rPr lang="de-DE" dirty="0"/>
              <a:t> </a:t>
            </a:r>
            <a:r>
              <a:rPr lang="de-DE" dirty="0" err="1"/>
              <a:t>its</a:t>
            </a:r>
            <a:r>
              <a:rPr lang="de-DE" dirty="0"/>
              <a:t> own AI </a:t>
            </a:r>
            <a:r>
              <a:rPr lang="de-DE" dirty="0" err="1"/>
              <a:t>projects</a:t>
            </a:r>
            <a:r>
              <a:rPr lang="de-DE" dirty="0"/>
              <a:t>. </a:t>
            </a:r>
            <a:r>
              <a:rPr lang="de-DE" dirty="0" err="1"/>
              <a:t>There</a:t>
            </a:r>
            <a:r>
              <a:rPr lang="de-DE" dirty="0"/>
              <a:t> </a:t>
            </a:r>
            <a:r>
              <a:rPr lang="de-DE" dirty="0" err="1"/>
              <a:t>is</a:t>
            </a:r>
            <a:r>
              <a:rPr lang="de-DE" dirty="0"/>
              <a:t> </a:t>
            </a:r>
            <a:r>
              <a:rPr lang="de-DE" dirty="0" err="1"/>
              <a:t>little</a:t>
            </a:r>
            <a:r>
              <a:rPr lang="de-DE" dirty="0"/>
              <a:t> </a:t>
            </a:r>
            <a:r>
              <a:rPr lang="de-DE" dirty="0" err="1"/>
              <a:t>transparency</a:t>
            </a:r>
            <a:r>
              <a:rPr lang="de-DE" dirty="0"/>
              <a:t> and </a:t>
            </a:r>
            <a:r>
              <a:rPr lang="de-DE" dirty="0" err="1"/>
              <a:t>experience</a:t>
            </a:r>
            <a:r>
              <a:rPr lang="de-DE" dirty="0"/>
              <a:t>/</a:t>
            </a:r>
            <a:r>
              <a:rPr lang="de-DE" dirty="0" err="1"/>
              <a:t>skills</a:t>
            </a:r>
            <a:r>
              <a:rPr lang="de-DE" dirty="0"/>
              <a:t> </a:t>
            </a:r>
            <a:r>
              <a:rPr lang="de-DE" dirty="0" err="1"/>
              <a:t>are</a:t>
            </a:r>
            <a:r>
              <a:rPr lang="de-DE" dirty="0"/>
              <a:t> not </a:t>
            </a:r>
            <a:r>
              <a:rPr lang="de-DE" dirty="0" err="1"/>
              <a:t>shared</a:t>
            </a:r>
            <a:r>
              <a:rPr lang="de-DE" dirty="0"/>
              <a:t>.</a:t>
            </a:r>
            <a:br>
              <a:rPr lang="de-DE" dirty="0"/>
            </a:br>
            <a:r>
              <a:rPr lang="de-DE" sz="2700" dirty="0"/>
              <a:t/>
            </a:r>
            <a:br>
              <a:rPr lang="de-DE" sz="2700" dirty="0"/>
            </a:br>
            <a:r>
              <a:rPr lang="de-DE" dirty="0"/>
              <a:t/>
            </a:r>
            <a:br>
              <a:rPr lang="de-DE" dirty="0"/>
            </a:br>
            <a:r>
              <a:rPr lang="de-DE" dirty="0"/>
              <a:t/>
            </a:r>
            <a:br>
              <a:rPr lang="de-DE" dirty="0"/>
            </a:br>
            <a:endParaRPr lang="de-DE" dirty="0"/>
          </a:p>
        </p:txBody>
      </p:sp>
    </p:spTree>
    <p:extLst>
      <p:ext uri="{BB962C8B-B14F-4D97-AF65-F5344CB8AC3E}">
        <p14:creationId xmlns:p14="http://schemas.microsoft.com/office/powerpoint/2010/main" val="355124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06ACD6E-B338-4003-8BEB-8487066599DB}"/>
              </a:ext>
            </a:extLst>
          </p:cNvPr>
          <p:cNvSpPr>
            <a:spLocks noGrp="1"/>
          </p:cNvSpPr>
          <p:nvPr>
            <p:ph type="sldNum" sz="quarter" idx="12"/>
          </p:nvPr>
        </p:nvSpPr>
        <p:spPr/>
        <p:txBody>
          <a:bodyPr/>
          <a:lstStyle/>
          <a:p>
            <a:fld id="{842B151A-F087-6547-A755-6A3FC472D0B5}" type="slidenum">
              <a:rPr lang="aa-ET" smtClean="0"/>
              <a:pPr/>
              <a:t>5</a:t>
            </a:fld>
            <a:endParaRPr lang="aa-ET"/>
          </a:p>
        </p:txBody>
      </p:sp>
      <p:sp>
        <p:nvSpPr>
          <p:cNvPr id="3" name="Titel 2">
            <a:extLst>
              <a:ext uri="{FF2B5EF4-FFF2-40B4-BE49-F238E27FC236}">
                <a16:creationId xmlns:a16="http://schemas.microsoft.com/office/drawing/2014/main" id="{5245F9D4-EA44-445B-AC98-C3E595182217}"/>
              </a:ext>
            </a:extLst>
          </p:cNvPr>
          <p:cNvSpPr>
            <a:spLocks noGrp="1"/>
          </p:cNvSpPr>
          <p:nvPr>
            <p:ph type="title"/>
          </p:nvPr>
        </p:nvSpPr>
        <p:spPr>
          <a:xfrm>
            <a:off x="622800" y="813598"/>
            <a:ext cx="10947600" cy="4703634"/>
          </a:xfrm>
        </p:spPr>
        <p:txBody>
          <a:bodyPr/>
          <a:lstStyle/>
          <a:p>
            <a:r>
              <a:rPr lang="de-DE" dirty="0"/>
              <a:t>2. </a:t>
            </a:r>
            <a:r>
              <a:rPr lang="de-DE" dirty="0" err="1"/>
              <a:t>Offer</a:t>
            </a:r>
            <a:r>
              <a:rPr lang="de-DE" dirty="0"/>
              <a:t> </a:t>
            </a:r>
            <a:r>
              <a:rPr lang="de-DE" dirty="0" err="1"/>
              <a:t>of</a:t>
            </a:r>
            <a:r>
              <a:rPr lang="de-DE" dirty="0"/>
              <a:t> </a:t>
            </a:r>
            <a:r>
              <a:rPr lang="de-DE" dirty="0" err="1"/>
              <a:t>the</a:t>
            </a:r>
            <a:r>
              <a:rPr lang="de-DE" dirty="0"/>
              <a:t> BAköV</a:t>
            </a:r>
            <a:br>
              <a:rPr lang="de-DE" dirty="0"/>
            </a:br>
            <a:r>
              <a:rPr lang="de-DE" dirty="0"/>
              <a:t/>
            </a:r>
            <a:br>
              <a:rPr lang="de-DE" dirty="0"/>
            </a:br>
            <a:r>
              <a:rPr lang="de-DE" dirty="0"/>
              <a:t>- BAköV </a:t>
            </a:r>
            <a:r>
              <a:rPr lang="de-DE" dirty="0" err="1"/>
              <a:t>provides</a:t>
            </a:r>
            <a:r>
              <a:rPr lang="de-DE" dirty="0"/>
              <a:t> support </a:t>
            </a:r>
            <a:r>
              <a:rPr lang="de-DE" dirty="0" err="1"/>
              <a:t>with</a:t>
            </a:r>
            <a:r>
              <a:rPr lang="de-DE" dirty="0"/>
              <a:t> </a:t>
            </a:r>
            <a:r>
              <a:rPr lang="de-DE" dirty="0" err="1"/>
              <a:t>exchanges</a:t>
            </a:r>
            <a:r>
              <a:rPr lang="de-DE" dirty="0"/>
              <a:t> </a:t>
            </a:r>
            <a:r>
              <a:rPr lang="de-DE" dirty="0" err="1"/>
              <a:t>of</a:t>
            </a:r>
            <a:r>
              <a:rPr lang="de-DE" dirty="0"/>
              <a:t> </a:t>
            </a:r>
            <a:r>
              <a:rPr lang="de-DE" dirty="0" err="1"/>
              <a:t>experience</a:t>
            </a:r>
            <a:r>
              <a:rPr lang="de-DE" dirty="0"/>
              <a:t> and </a:t>
            </a:r>
            <a:r>
              <a:rPr lang="de-DE" dirty="0" err="1"/>
              <a:t>basic</a:t>
            </a:r>
            <a:r>
              <a:rPr lang="de-DE" dirty="0"/>
              <a:t> </a:t>
            </a:r>
            <a:r>
              <a:rPr lang="de-DE" dirty="0" err="1"/>
              <a:t>sensitisation</a:t>
            </a:r>
            <a:r>
              <a:rPr lang="de-DE" dirty="0"/>
              <a:t> in </a:t>
            </a:r>
            <a:r>
              <a:rPr lang="de-DE" dirty="0" err="1"/>
              <a:t>order</a:t>
            </a:r>
            <a:r>
              <a:rPr lang="de-DE" dirty="0"/>
              <a:t> </a:t>
            </a:r>
            <a:r>
              <a:rPr lang="de-DE" dirty="0" err="1"/>
              <a:t>to</a:t>
            </a:r>
            <a:r>
              <a:rPr lang="de-DE" dirty="0"/>
              <a:t> </a:t>
            </a:r>
            <a:r>
              <a:rPr lang="de-DE" dirty="0" err="1"/>
              <a:t>train</a:t>
            </a:r>
            <a:r>
              <a:rPr lang="de-DE" dirty="0"/>
              <a:t> </a:t>
            </a:r>
            <a:r>
              <a:rPr lang="de-DE" dirty="0" err="1"/>
              <a:t>data-competent</a:t>
            </a:r>
            <a:r>
              <a:rPr lang="de-DE" dirty="0"/>
              <a:t> </a:t>
            </a:r>
            <a:r>
              <a:rPr lang="de-DE" dirty="0" err="1"/>
              <a:t>handling</a:t>
            </a:r>
            <a:r>
              <a:rPr lang="de-DE" dirty="0"/>
              <a:t/>
            </a:r>
            <a:br>
              <a:rPr lang="de-DE" dirty="0"/>
            </a:br>
            <a:r>
              <a:rPr lang="de-DE" dirty="0"/>
              <a:t> </a:t>
            </a:r>
            <a:br>
              <a:rPr lang="de-DE" dirty="0"/>
            </a:br>
            <a:r>
              <a:rPr lang="de-DE" dirty="0"/>
              <a:t>- BAköV </a:t>
            </a:r>
            <a:r>
              <a:rPr lang="de-DE" dirty="0" err="1"/>
              <a:t>does</a:t>
            </a:r>
            <a:r>
              <a:rPr lang="de-DE" dirty="0"/>
              <a:t> not </a:t>
            </a:r>
            <a:r>
              <a:rPr lang="de-DE" dirty="0" err="1"/>
              <a:t>have</a:t>
            </a:r>
            <a:r>
              <a:rPr lang="de-DE" dirty="0"/>
              <a:t> </a:t>
            </a:r>
            <a:r>
              <a:rPr lang="de-DE" dirty="0" err="1"/>
              <a:t>its</a:t>
            </a:r>
            <a:r>
              <a:rPr lang="de-DE" dirty="0"/>
              <a:t> own </a:t>
            </a:r>
            <a:r>
              <a:rPr lang="de-DE" dirty="0" err="1"/>
              <a:t>tools</a:t>
            </a:r>
            <a:r>
              <a:rPr lang="de-DE" dirty="0"/>
              <a:t> in </a:t>
            </a:r>
            <a:r>
              <a:rPr lang="de-DE" dirty="0" err="1"/>
              <a:t>use</a:t>
            </a:r>
            <a:r>
              <a:rPr lang="de-DE" dirty="0"/>
              <a:t>. The </a:t>
            </a:r>
            <a:r>
              <a:rPr lang="de-DE" dirty="0" err="1"/>
              <a:t>extent</a:t>
            </a:r>
            <a:r>
              <a:rPr lang="de-DE" dirty="0"/>
              <a:t> </a:t>
            </a:r>
            <a:r>
              <a:rPr lang="de-DE" dirty="0" err="1"/>
              <a:t>to</a:t>
            </a:r>
            <a:r>
              <a:rPr lang="de-DE" dirty="0"/>
              <a:t> </a:t>
            </a:r>
            <a:r>
              <a:rPr lang="de-DE" dirty="0" err="1"/>
              <a:t>which</a:t>
            </a:r>
            <a:r>
              <a:rPr lang="de-DE" dirty="0"/>
              <a:t> </a:t>
            </a:r>
            <a:r>
              <a:rPr lang="de-DE" dirty="0" err="1"/>
              <a:t>language</a:t>
            </a:r>
            <a:r>
              <a:rPr lang="de-DE" dirty="0"/>
              <a:t> </a:t>
            </a:r>
            <a:r>
              <a:rPr lang="de-DE" dirty="0" err="1"/>
              <a:t>models</a:t>
            </a:r>
            <a:r>
              <a:rPr lang="de-DE" dirty="0"/>
              <a:t> </a:t>
            </a:r>
            <a:r>
              <a:rPr lang="de-DE" dirty="0" err="1"/>
              <a:t>can</a:t>
            </a:r>
            <a:r>
              <a:rPr lang="de-DE" dirty="0"/>
              <a:t> support </a:t>
            </a:r>
            <a:r>
              <a:rPr lang="de-DE" dirty="0" err="1"/>
              <a:t>day-to-day</a:t>
            </a:r>
            <a:r>
              <a:rPr lang="de-DE" dirty="0"/>
              <a:t> </a:t>
            </a:r>
            <a:r>
              <a:rPr lang="de-DE" dirty="0" err="1"/>
              <a:t>work</a:t>
            </a:r>
            <a:r>
              <a:rPr lang="de-DE" dirty="0"/>
              <a:t> (</a:t>
            </a:r>
            <a:r>
              <a:rPr lang="de-DE" dirty="0" err="1"/>
              <a:t>administration</a:t>
            </a:r>
            <a:r>
              <a:rPr lang="de-DE" dirty="0"/>
              <a:t>/</a:t>
            </a:r>
            <a:r>
              <a:rPr lang="de-DE" dirty="0" err="1"/>
              <a:t>organisation</a:t>
            </a:r>
            <a:r>
              <a:rPr lang="de-DE" dirty="0"/>
              <a:t>, </a:t>
            </a:r>
            <a:r>
              <a:rPr lang="de-DE" dirty="0" err="1"/>
              <a:t>no</a:t>
            </a:r>
            <a:r>
              <a:rPr lang="de-DE" dirty="0"/>
              <a:t> </a:t>
            </a:r>
            <a:r>
              <a:rPr lang="de-DE" dirty="0" err="1"/>
              <a:t>further</a:t>
            </a:r>
            <a:r>
              <a:rPr lang="de-DE" dirty="0"/>
              <a:t> </a:t>
            </a:r>
            <a:r>
              <a:rPr lang="de-DE" dirty="0" err="1"/>
              <a:t>training</a:t>
            </a:r>
            <a:r>
              <a:rPr lang="de-DE" dirty="0"/>
              <a:t>) </a:t>
            </a:r>
            <a:r>
              <a:rPr lang="de-DE" dirty="0" err="1"/>
              <a:t>is</a:t>
            </a:r>
            <a:r>
              <a:rPr lang="de-DE" dirty="0"/>
              <a:t> </a:t>
            </a:r>
            <a:r>
              <a:rPr lang="de-DE" dirty="0" err="1"/>
              <a:t>currently</a:t>
            </a:r>
            <a:r>
              <a:rPr lang="de-DE" dirty="0"/>
              <a:t> </a:t>
            </a:r>
            <a:r>
              <a:rPr lang="de-DE" dirty="0" err="1"/>
              <a:t>being</a:t>
            </a:r>
            <a:r>
              <a:rPr lang="de-DE" dirty="0"/>
              <a:t> </a:t>
            </a:r>
            <a:r>
              <a:rPr lang="de-DE" dirty="0" err="1"/>
              <a:t>examined</a:t>
            </a:r>
            <a:r>
              <a:rPr lang="de-DE" dirty="0"/>
              <a:t>. </a:t>
            </a:r>
            <a:r>
              <a:rPr lang="de-DE" dirty="0" err="1"/>
              <a:t>Only</a:t>
            </a:r>
            <a:r>
              <a:rPr lang="de-DE" dirty="0"/>
              <a:t> </a:t>
            </a:r>
            <a:r>
              <a:rPr lang="de-DE" dirty="0" err="1"/>
              <a:t>employees</a:t>
            </a:r>
            <a:r>
              <a:rPr lang="de-DE" dirty="0"/>
              <a:t> </a:t>
            </a:r>
            <a:r>
              <a:rPr lang="de-DE" dirty="0" err="1"/>
              <a:t>have</a:t>
            </a:r>
            <a:r>
              <a:rPr lang="de-DE" dirty="0"/>
              <a:t> </a:t>
            </a:r>
            <a:r>
              <a:rPr lang="de-DE" dirty="0" err="1"/>
              <a:t>contact</a:t>
            </a:r>
            <a:r>
              <a:rPr lang="de-DE" dirty="0"/>
              <a:t> </a:t>
            </a:r>
            <a:r>
              <a:rPr lang="de-DE" dirty="0" err="1"/>
              <a:t>with</a:t>
            </a:r>
            <a:r>
              <a:rPr lang="de-DE" dirty="0"/>
              <a:t> </a:t>
            </a:r>
            <a:r>
              <a:rPr lang="de-DE" dirty="0" err="1"/>
              <a:t>these</a:t>
            </a:r>
            <a:r>
              <a:rPr lang="de-DE" dirty="0"/>
              <a:t> </a:t>
            </a:r>
            <a:r>
              <a:rPr lang="de-DE" dirty="0" err="1"/>
              <a:t>pilot</a:t>
            </a:r>
            <a:r>
              <a:rPr lang="de-DE" dirty="0"/>
              <a:t> AIs, not </a:t>
            </a:r>
            <a:r>
              <a:rPr lang="de-DE" dirty="0" err="1"/>
              <a:t>seminar</a:t>
            </a:r>
            <a:r>
              <a:rPr lang="de-DE" dirty="0"/>
              <a:t> </a:t>
            </a:r>
            <a:r>
              <a:rPr lang="de-DE" dirty="0" err="1"/>
              <a:t>participants</a:t>
            </a:r>
            <a:r>
              <a:rPr lang="de-DE" dirty="0"/>
              <a:t>. Essential </a:t>
            </a:r>
            <a:r>
              <a:rPr lang="de-DE" dirty="0" err="1"/>
              <a:t>functions</a:t>
            </a:r>
            <a:r>
              <a:rPr lang="de-DE" dirty="0"/>
              <a:t>: Writing </a:t>
            </a:r>
            <a:r>
              <a:rPr lang="de-DE" dirty="0" err="1"/>
              <a:t>texts</a:t>
            </a:r>
            <a:r>
              <a:rPr lang="de-DE" dirty="0"/>
              <a:t>, </a:t>
            </a:r>
            <a:r>
              <a:rPr lang="de-DE" dirty="0" err="1"/>
              <a:t>translating</a:t>
            </a:r>
            <a:r>
              <a:rPr lang="de-DE" dirty="0"/>
              <a:t> </a:t>
            </a:r>
            <a:r>
              <a:rPr lang="de-DE" dirty="0" err="1"/>
              <a:t>texts</a:t>
            </a:r>
            <a:r>
              <a:rPr lang="de-DE" dirty="0"/>
              <a:t>, </a:t>
            </a:r>
            <a:r>
              <a:rPr lang="de-DE" dirty="0" err="1"/>
              <a:t>summarising</a:t>
            </a:r>
            <a:r>
              <a:rPr lang="de-DE" dirty="0"/>
              <a:t> </a:t>
            </a:r>
            <a:r>
              <a:rPr lang="de-DE" dirty="0" err="1"/>
              <a:t>texts</a:t>
            </a:r>
            <a:r>
              <a:rPr lang="de-DE" dirty="0"/>
              <a:t> and </a:t>
            </a:r>
            <a:r>
              <a:rPr lang="de-DE" dirty="0" err="1"/>
              <a:t>questioning</a:t>
            </a:r>
            <a:r>
              <a:rPr lang="de-DE" dirty="0"/>
              <a:t> </a:t>
            </a:r>
            <a:r>
              <a:rPr lang="de-DE" dirty="0" err="1"/>
              <a:t>texts</a:t>
            </a:r>
            <a:r>
              <a:rPr lang="de-DE" dirty="0"/>
              <a:t> (</a:t>
            </a:r>
            <a:r>
              <a:rPr lang="de-DE" dirty="0" err="1"/>
              <a:t>chatbot</a:t>
            </a:r>
            <a:r>
              <a:rPr lang="de-DE" dirty="0"/>
              <a:t> </a:t>
            </a:r>
            <a:r>
              <a:rPr lang="de-DE" dirty="0" err="1"/>
              <a:t>for</a:t>
            </a:r>
            <a:r>
              <a:rPr lang="de-DE" dirty="0"/>
              <a:t> an </a:t>
            </a:r>
            <a:r>
              <a:rPr lang="de-DE" dirty="0" err="1"/>
              <a:t>uploaded</a:t>
            </a:r>
            <a:r>
              <a:rPr lang="de-DE" dirty="0"/>
              <a:t> PDF)</a:t>
            </a:r>
            <a:br>
              <a:rPr lang="de-DE" dirty="0"/>
            </a:br>
            <a:r>
              <a:rPr lang="de-DE" dirty="0"/>
              <a:t> </a:t>
            </a:r>
            <a:br>
              <a:rPr lang="de-DE" dirty="0"/>
            </a:br>
            <a:r>
              <a:rPr lang="de-DE" dirty="0"/>
              <a:t>- Not </a:t>
            </a:r>
            <a:r>
              <a:rPr lang="de-DE" dirty="0" err="1"/>
              <a:t>intended</a:t>
            </a:r>
            <a:r>
              <a:rPr lang="de-DE" dirty="0"/>
              <a:t> </a:t>
            </a:r>
            <a:r>
              <a:rPr lang="de-DE" dirty="0" err="1"/>
              <a:t>for</a:t>
            </a:r>
            <a:r>
              <a:rPr lang="de-DE" dirty="0"/>
              <a:t> </a:t>
            </a:r>
            <a:r>
              <a:rPr lang="de-DE" dirty="0" err="1"/>
              <a:t>use</a:t>
            </a:r>
            <a:r>
              <a:rPr lang="de-DE" dirty="0"/>
              <a:t> at </a:t>
            </a:r>
            <a:r>
              <a:rPr lang="de-DE" dirty="0" err="1"/>
              <a:t>events</a:t>
            </a:r>
            <a:r>
              <a:rPr lang="de-DE" dirty="0"/>
              <a:t>, </a:t>
            </a:r>
            <a:r>
              <a:rPr lang="de-DE" dirty="0" err="1"/>
              <a:t>as</a:t>
            </a:r>
            <a:r>
              <a:rPr lang="de-DE" dirty="0"/>
              <a:t> </a:t>
            </a:r>
            <a:r>
              <a:rPr lang="de-DE" dirty="0" err="1"/>
              <a:t>prior</a:t>
            </a:r>
            <a:r>
              <a:rPr lang="de-DE" dirty="0"/>
              <a:t> human final check </a:t>
            </a:r>
            <a:r>
              <a:rPr lang="de-DE" dirty="0" err="1"/>
              <a:t>required</a:t>
            </a:r>
            <a:r>
              <a:rPr lang="de-DE" dirty="0"/>
              <a:t/>
            </a:r>
            <a:br>
              <a:rPr lang="de-DE" dirty="0"/>
            </a:br>
            <a:r>
              <a:rPr lang="de-DE" dirty="0"/>
              <a:t> </a:t>
            </a:r>
            <a:br>
              <a:rPr lang="de-DE" dirty="0"/>
            </a:br>
            <a:endParaRPr lang="de-DE" dirty="0"/>
          </a:p>
        </p:txBody>
      </p:sp>
    </p:spTree>
    <p:extLst>
      <p:ext uri="{BB962C8B-B14F-4D97-AF65-F5344CB8AC3E}">
        <p14:creationId xmlns:p14="http://schemas.microsoft.com/office/powerpoint/2010/main" val="109462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5F44572-6392-4833-805F-D1596B0B24DB}"/>
              </a:ext>
            </a:extLst>
          </p:cNvPr>
          <p:cNvSpPr>
            <a:spLocks noGrp="1"/>
          </p:cNvSpPr>
          <p:nvPr>
            <p:ph type="sldNum" sz="quarter" idx="12"/>
          </p:nvPr>
        </p:nvSpPr>
        <p:spPr/>
        <p:txBody>
          <a:bodyPr/>
          <a:lstStyle/>
          <a:p>
            <a:fld id="{842B151A-F087-6547-A755-6A3FC472D0B5}" type="slidenum">
              <a:rPr lang="aa-ET" smtClean="0"/>
              <a:pPr/>
              <a:t>6</a:t>
            </a:fld>
            <a:endParaRPr lang="aa-ET"/>
          </a:p>
        </p:txBody>
      </p:sp>
      <p:sp>
        <p:nvSpPr>
          <p:cNvPr id="3" name="Titel 2">
            <a:extLst>
              <a:ext uri="{FF2B5EF4-FFF2-40B4-BE49-F238E27FC236}">
                <a16:creationId xmlns:a16="http://schemas.microsoft.com/office/drawing/2014/main" id="{63C3CEE9-A9E2-4337-B482-BDB34A813135}"/>
              </a:ext>
            </a:extLst>
          </p:cNvPr>
          <p:cNvSpPr>
            <a:spLocks noGrp="1"/>
          </p:cNvSpPr>
          <p:nvPr>
            <p:ph type="title"/>
          </p:nvPr>
        </p:nvSpPr>
        <p:spPr>
          <a:xfrm>
            <a:off x="622800" y="813598"/>
            <a:ext cx="10947600" cy="1895322"/>
          </a:xfrm>
        </p:spPr>
        <p:txBody>
          <a:bodyPr>
            <a:normAutofit fontScale="90000"/>
          </a:bodyPr>
          <a:lstStyle/>
          <a:p>
            <a:r>
              <a:rPr lang="de-DE" dirty="0"/>
              <a:t>3. </a:t>
            </a:r>
            <a:r>
              <a:rPr lang="de-DE" dirty="0" err="1"/>
              <a:t>What</a:t>
            </a:r>
            <a:r>
              <a:rPr lang="de-DE" dirty="0"/>
              <a:t> </a:t>
            </a:r>
            <a:r>
              <a:rPr lang="de-DE" dirty="0" err="1"/>
              <a:t>is</a:t>
            </a:r>
            <a:r>
              <a:rPr lang="de-DE" dirty="0"/>
              <a:t> </a:t>
            </a:r>
            <a:r>
              <a:rPr lang="de-DE" dirty="0" err="1"/>
              <a:t>the</a:t>
            </a:r>
            <a:r>
              <a:rPr lang="de-DE" dirty="0"/>
              <a:t> </a:t>
            </a:r>
            <a:r>
              <a:rPr lang="de-DE" dirty="0" err="1"/>
              <a:t>situation</a:t>
            </a:r>
            <a:r>
              <a:rPr lang="de-DE" dirty="0"/>
              <a:t> in </a:t>
            </a:r>
            <a:r>
              <a:rPr lang="de-DE" dirty="0" err="1"/>
              <a:t>your</a:t>
            </a:r>
            <a:r>
              <a:rPr lang="de-DE" dirty="0"/>
              <a:t> </a:t>
            </a:r>
            <a:r>
              <a:rPr lang="de-DE" dirty="0" err="1"/>
              <a:t>administration</a:t>
            </a:r>
            <a:r>
              <a:rPr lang="de-DE" dirty="0"/>
              <a:t>?</a:t>
            </a:r>
            <a:br>
              <a:rPr lang="de-DE" dirty="0"/>
            </a:br>
            <a:r>
              <a:rPr lang="de-DE" dirty="0"/>
              <a:t/>
            </a:r>
            <a:br>
              <a:rPr lang="de-DE" dirty="0"/>
            </a:br>
            <a:r>
              <a:rPr lang="de-DE" dirty="0" err="1"/>
              <a:t>Which</a:t>
            </a:r>
            <a:r>
              <a:rPr lang="de-DE" dirty="0"/>
              <a:t> </a:t>
            </a:r>
            <a:r>
              <a:rPr lang="de-DE" dirty="0" err="1"/>
              <a:t>challenges</a:t>
            </a:r>
            <a:r>
              <a:rPr lang="de-DE" dirty="0"/>
              <a:t> do </a:t>
            </a:r>
            <a:r>
              <a:rPr lang="de-DE" dirty="0" err="1"/>
              <a:t>you</a:t>
            </a:r>
            <a:r>
              <a:rPr lang="de-DE" dirty="0"/>
              <a:t> </a:t>
            </a:r>
            <a:r>
              <a:rPr lang="de-DE" dirty="0" err="1"/>
              <a:t>face</a:t>
            </a:r>
            <a:r>
              <a:rPr lang="de-DE" dirty="0"/>
              <a:t>?</a:t>
            </a:r>
            <a:br>
              <a:rPr lang="de-DE" dirty="0"/>
            </a:br>
            <a:r>
              <a:rPr lang="de-DE" dirty="0" err="1"/>
              <a:t>How</a:t>
            </a:r>
            <a:r>
              <a:rPr lang="de-DE" dirty="0"/>
              <a:t> do </a:t>
            </a:r>
            <a:r>
              <a:rPr lang="de-DE" dirty="0" err="1"/>
              <a:t>you</a:t>
            </a:r>
            <a:r>
              <a:rPr lang="de-DE" dirty="0"/>
              <a:t> deal </a:t>
            </a:r>
            <a:r>
              <a:rPr lang="de-DE" dirty="0" err="1"/>
              <a:t>with</a:t>
            </a:r>
            <a:r>
              <a:rPr lang="de-DE" dirty="0"/>
              <a:t> </a:t>
            </a:r>
            <a:r>
              <a:rPr lang="de-DE" dirty="0" err="1"/>
              <a:t>the</a:t>
            </a:r>
            <a:r>
              <a:rPr lang="de-DE" dirty="0"/>
              <a:t> </a:t>
            </a:r>
            <a:r>
              <a:rPr lang="de-DE" dirty="0" err="1"/>
              <a:t>challenges</a:t>
            </a:r>
            <a:r>
              <a:rPr lang="de-DE" dirty="0"/>
              <a:t>?</a:t>
            </a:r>
            <a:br>
              <a:rPr lang="de-DE" dirty="0"/>
            </a:br>
            <a:r>
              <a:rPr lang="de-DE" dirty="0" err="1"/>
              <a:t>Your</a:t>
            </a:r>
            <a:r>
              <a:rPr lang="de-DE" dirty="0"/>
              <a:t> </a:t>
            </a:r>
            <a:r>
              <a:rPr lang="de-DE" dirty="0" err="1"/>
              <a:t>offers</a:t>
            </a:r>
            <a:r>
              <a:rPr lang="de-DE" dirty="0"/>
              <a:t>- BAköV </a:t>
            </a:r>
            <a:r>
              <a:rPr lang="de-DE" dirty="0" err="1"/>
              <a:t>provides</a:t>
            </a:r>
            <a:r>
              <a:rPr lang="de-DE" dirty="0"/>
              <a:t> support </a:t>
            </a:r>
            <a:r>
              <a:rPr lang="de-DE" dirty="0" err="1"/>
              <a:t>with</a:t>
            </a:r>
            <a:r>
              <a:rPr lang="de-DE" dirty="0"/>
              <a:t> </a:t>
            </a:r>
            <a:r>
              <a:rPr lang="de-DE" dirty="0" err="1"/>
              <a:t>exchanges</a:t>
            </a:r>
            <a:r>
              <a:rPr lang="de-DE" dirty="0"/>
              <a:t> </a:t>
            </a:r>
            <a:r>
              <a:rPr lang="de-DE" dirty="0" err="1"/>
              <a:t>of</a:t>
            </a:r>
            <a:r>
              <a:rPr lang="de-DE" dirty="0"/>
              <a:t> </a:t>
            </a:r>
            <a:r>
              <a:rPr lang="de-DE" dirty="0" err="1"/>
              <a:t>experience</a:t>
            </a:r>
            <a:r>
              <a:rPr lang="de-DE" dirty="0"/>
              <a:t> and </a:t>
            </a:r>
            <a:r>
              <a:rPr lang="de-DE" dirty="0" err="1"/>
              <a:t>basic</a:t>
            </a:r>
            <a:r>
              <a:rPr lang="de-DE" dirty="0"/>
              <a:t> </a:t>
            </a:r>
            <a:r>
              <a:rPr lang="de-DE" dirty="0" err="1"/>
              <a:t>sensitisation</a:t>
            </a:r>
            <a:r>
              <a:rPr lang="de-DE" dirty="0"/>
              <a:t> in </a:t>
            </a:r>
            <a:r>
              <a:rPr lang="de-DE" dirty="0" err="1"/>
              <a:t>order</a:t>
            </a:r>
            <a:r>
              <a:rPr lang="de-DE" dirty="0"/>
              <a:t> </a:t>
            </a:r>
            <a:r>
              <a:rPr lang="de-DE" dirty="0" err="1"/>
              <a:t>to</a:t>
            </a:r>
            <a:r>
              <a:rPr lang="de-DE" dirty="0"/>
              <a:t> </a:t>
            </a:r>
            <a:r>
              <a:rPr lang="de-DE" dirty="0" err="1"/>
              <a:t>train</a:t>
            </a:r>
            <a:r>
              <a:rPr lang="de-DE" dirty="0"/>
              <a:t> </a:t>
            </a:r>
            <a:r>
              <a:rPr lang="de-DE" dirty="0" err="1"/>
              <a:t>data-competent</a:t>
            </a:r>
            <a:r>
              <a:rPr lang="de-DE" dirty="0"/>
              <a:t> </a:t>
            </a:r>
            <a:r>
              <a:rPr lang="de-DE" dirty="0" err="1"/>
              <a:t>handling</a:t>
            </a:r>
            <a:r>
              <a:rPr lang="de-DE" dirty="0"/>
              <a:t/>
            </a:r>
            <a:br>
              <a:rPr lang="de-DE" dirty="0"/>
            </a:br>
            <a:r>
              <a:rPr lang="de-DE" dirty="0"/>
              <a:t> </a:t>
            </a:r>
            <a:br>
              <a:rPr lang="de-DE" dirty="0"/>
            </a:br>
            <a:r>
              <a:rPr lang="de-DE" dirty="0"/>
              <a:t>- BAköV </a:t>
            </a:r>
            <a:r>
              <a:rPr lang="de-DE" dirty="0" err="1"/>
              <a:t>does</a:t>
            </a:r>
            <a:r>
              <a:rPr lang="de-DE" dirty="0"/>
              <a:t> not </a:t>
            </a:r>
            <a:r>
              <a:rPr lang="de-DE" dirty="0" err="1"/>
              <a:t>have</a:t>
            </a:r>
            <a:r>
              <a:rPr lang="de-DE" dirty="0"/>
              <a:t> </a:t>
            </a:r>
            <a:r>
              <a:rPr lang="de-DE" dirty="0" err="1"/>
              <a:t>its</a:t>
            </a:r>
            <a:r>
              <a:rPr lang="de-DE" dirty="0"/>
              <a:t> own </a:t>
            </a:r>
            <a:r>
              <a:rPr lang="de-DE" dirty="0" err="1"/>
              <a:t>tools</a:t>
            </a:r>
            <a:r>
              <a:rPr lang="de-DE" dirty="0"/>
              <a:t> in </a:t>
            </a:r>
            <a:r>
              <a:rPr lang="de-DE" dirty="0" err="1"/>
              <a:t>use</a:t>
            </a:r>
            <a:r>
              <a:rPr lang="de-DE" dirty="0"/>
              <a:t>. The </a:t>
            </a:r>
            <a:r>
              <a:rPr lang="de-DE" dirty="0" err="1"/>
              <a:t>extent</a:t>
            </a:r>
            <a:r>
              <a:rPr lang="de-DE" dirty="0"/>
              <a:t> </a:t>
            </a:r>
            <a:r>
              <a:rPr lang="de-DE" dirty="0" err="1"/>
              <a:t>to</a:t>
            </a:r>
            <a:r>
              <a:rPr lang="de-DE" dirty="0"/>
              <a:t> </a:t>
            </a:r>
            <a:r>
              <a:rPr lang="de-DE" dirty="0" err="1"/>
              <a:t>which</a:t>
            </a:r>
            <a:r>
              <a:rPr lang="de-DE" dirty="0"/>
              <a:t> </a:t>
            </a:r>
            <a:r>
              <a:rPr lang="de-DE" dirty="0" err="1"/>
              <a:t>language</a:t>
            </a:r>
            <a:r>
              <a:rPr lang="de-DE" dirty="0"/>
              <a:t> </a:t>
            </a:r>
            <a:r>
              <a:rPr lang="de-DE" dirty="0" err="1"/>
              <a:t>models</a:t>
            </a:r>
            <a:r>
              <a:rPr lang="de-DE" dirty="0"/>
              <a:t> </a:t>
            </a:r>
            <a:r>
              <a:rPr lang="de-DE" dirty="0" err="1"/>
              <a:t>can</a:t>
            </a:r>
            <a:r>
              <a:rPr lang="de-DE" dirty="0"/>
              <a:t> support </a:t>
            </a:r>
            <a:r>
              <a:rPr lang="de-DE" dirty="0" err="1"/>
              <a:t>day-to-day</a:t>
            </a:r>
            <a:r>
              <a:rPr lang="de-DE" dirty="0"/>
              <a:t> </a:t>
            </a:r>
            <a:r>
              <a:rPr lang="de-DE" dirty="0" err="1"/>
              <a:t>work</a:t>
            </a:r>
            <a:r>
              <a:rPr lang="de-DE" dirty="0"/>
              <a:t> (</a:t>
            </a:r>
            <a:r>
              <a:rPr lang="de-DE" dirty="0" err="1"/>
              <a:t>administration</a:t>
            </a:r>
            <a:r>
              <a:rPr lang="de-DE" dirty="0"/>
              <a:t>/</a:t>
            </a:r>
            <a:r>
              <a:rPr lang="de-DE" dirty="0" err="1"/>
              <a:t>organisation</a:t>
            </a:r>
            <a:r>
              <a:rPr lang="de-DE" dirty="0"/>
              <a:t>, </a:t>
            </a:r>
            <a:r>
              <a:rPr lang="de-DE" dirty="0" err="1"/>
              <a:t>no</a:t>
            </a:r>
            <a:r>
              <a:rPr lang="de-DE" dirty="0"/>
              <a:t> </a:t>
            </a:r>
            <a:r>
              <a:rPr lang="de-DE" dirty="0" err="1"/>
              <a:t>further</a:t>
            </a:r>
            <a:r>
              <a:rPr lang="de-DE" dirty="0"/>
              <a:t> </a:t>
            </a:r>
            <a:r>
              <a:rPr lang="de-DE" dirty="0" err="1"/>
              <a:t>training</a:t>
            </a:r>
            <a:r>
              <a:rPr lang="de-DE" dirty="0"/>
              <a:t>) </a:t>
            </a:r>
            <a:r>
              <a:rPr lang="de-DE" dirty="0" err="1"/>
              <a:t>is</a:t>
            </a:r>
            <a:r>
              <a:rPr lang="de-DE" dirty="0"/>
              <a:t> </a:t>
            </a:r>
            <a:r>
              <a:rPr lang="de-DE" dirty="0" err="1"/>
              <a:t>currently</a:t>
            </a:r>
            <a:r>
              <a:rPr lang="de-DE" dirty="0"/>
              <a:t> </a:t>
            </a:r>
            <a:r>
              <a:rPr lang="de-DE" dirty="0" err="1"/>
              <a:t>being</a:t>
            </a:r>
            <a:r>
              <a:rPr lang="de-DE" dirty="0"/>
              <a:t> </a:t>
            </a:r>
            <a:r>
              <a:rPr lang="de-DE" dirty="0" err="1"/>
              <a:t>examined</a:t>
            </a:r>
            <a:r>
              <a:rPr lang="de-DE" dirty="0"/>
              <a:t>. </a:t>
            </a:r>
            <a:r>
              <a:rPr lang="de-DE" dirty="0" err="1"/>
              <a:t>Only</a:t>
            </a:r>
            <a:r>
              <a:rPr lang="de-DE" dirty="0"/>
              <a:t> </a:t>
            </a:r>
            <a:r>
              <a:rPr lang="de-DE" dirty="0" err="1"/>
              <a:t>employees</a:t>
            </a:r>
            <a:r>
              <a:rPr lang="de-DE" dirty="0"/>
              <a:t> </a:t>
            </a:r>
            <a:r>
              <a:rPr lang="de-DE" dirty="0" err="1"/>
              <a:t>have</a:t>
            </a:r>
            <a:r>
              <a:rPr lang="de-DE" dirty="0"/>
              <a:t> </a:t>
            </a:r>
            <a:r>
              <a:rPr lang="de-DE" dirty="0" err="1"/>
              <a:t>contact</a:t>
            </a:r>
            <a:r>
              <a:rPr lang="de-DE" dirty="0"/>
              <a:t> </a:t>
            </a:r>
            <a:r>
              <a:rPr lang="de-DE" dirty="0" err="1"/>
              <a:t>with</a:t>
            </a:r>
            <a:r>
              <a:rPr lang="de-DE" dirty="0"/>
              <a:t> </a:t>
            </a:r>
            <a:r>
              <a:rPr lang="de-DE" dirty="0" err="1"/>
              <a:t>these</a:t>
            </a:r>
            <a:r>
              <a:rPr lang="de-DE" dirty="0"/>
              <a:t> </a:t>
            </a:r>
            <a:r>
              <a:rPr lang="de-DE" dirty="0" err="1"/>
              <a:t>pilot</a:t>
            </a:r>
            <a:r>
              <a:rPr lang="de-DE" dirty="0"/>
              <a:t> AIs, not </a:t>
            </a:r>
            <a:r>
              <a:rPr lang="de-DE" dirty="0" err="1"/>
              <a:t>seminar</a:t>
            </a:r>
            <a:r>
              <a:rPr lang="de-DE" dirty="0"/>
              <a:t> </a:t>
            </a:r>
            <a:r>
              <a:rPr lang="de-DE" dirty="0" err="1"/>
              <a:t>participants</a:t>
            </a:r>
            <a:r>
              <a:rPr lang="de-DE" dirty="0"/>
              <a:t>. Essential </a:t>
            </a:r>
            <a:r>
              <a:rPr lang="de-DE" dirty="0" err="1"/>
              <a:t>functions</a:t>
            </a:r>
            <a:r>
              <a:rPr lang="de-DE" dirty="0"/>
              <a:t>: Writing </a:t>
            </a:r>
            <a:r>
              <a:rPr lang="de-DE" dirty="0" err="1"/>
              <a:t>texts</a:t>
            </a:r>
            <a:r>
              <a:rPr lang="de-DE" dirty="0"/>
              <a:t>, </a:t>
            </a:r>
            <a:r>
              <a:rPr lang="de-DE" dirty="0" err="1"/>
              <a:t>translating</a:t>
            </a:r>
            <a:r>
              <a:rPr lang="de-DE" dirty="0"/>
              <a:t> </a:t>
            </a:r>
            <a:r>
              <a:rPr lang="de-DE" dirty="0" err="1"/>
              <a:t>texts</a:t>
            </a:r>
            <a:r>
              <a:rPr lang="de-DE" dirty="0"/>
              <a:t>, </a:t>
            </a:r>
            <a:r>
              <a:rPr lang="de-DE" dirty="0" err="1"/>
              <a:t>summarising</a:t>
            </a:r>
            <a:r>
              <a:rPr lang="de-DE" dirty="0"/>
              <a:t> </a:t>
            </a:r>
            <a:r>
              <a:rPr lang="de-DE" dirty="0" err="1"/>
              <a:t>texts</a:t>
            </a:r>
            <a:r>
              <a:rPr lang="de-DE" dirty="0"/>
              <a:t> and </a:t>
            </a:r>
            <a:r>
              <a:rPr lang="de-DE" dirty="0" err="1"/>
              <a:t>questioning</a:t>
            </a:r>
            <a:r>
              <a:rPr lang="de-DE" dirty="0"/>
              <a:t> </a:t>
            </a:r>
            <a:r>
              <a:rPr lang="de-DE" dirty="0" err="1"/>
              <a:t>texts</a:t>
            </a:r>
            <a:r>
              <a:rPr lang="de-DE" dirty="0"/>
              <a:t> (</a:t>
            </a:r>
            <a:r>
              <a:rPr lang="de-DE" dirty="0" err="1"/>
              <a:t>chatbot</a:t>
            </a:r>
            <a:r>
              <a:rPr lang="de-DE" dirty="0"/>
              <a:t> </a:t>
            </a:r>
            <a:r>
              <a:rPr lang="de-DE" dirty="0" err="1"/>
              <a:t>for</a:t>
            </a:r>
            <a:r>
              <a:rPr lang="de-DE" dirty="0"/>
              <a:t> an </a:t>
            </a:r>
            <a:r>
              <a:rPr lang="de-DE" dirty="0" err="1"/>
              <a:t>uploaded</a:t>
            </a:r>
            <a:r>
              <a:rPr lang="de-DE" dirty="0"/>
              <a:t> PDF)</a:t>
            </a:r>
            <a:br>
              <a:rPr lang="de-DE" dirty="0"/>
            </a:br>
            <a:r>
              <a:rPr lang="de-DE" dirty="0"/>
              <a:t> </a:t>
            </a:r>
            <a:br>
              <a:rPr lang="de-DE" dirty="0"/>
            </a:br>
            <a:r>
              <a:rPr lang="de-DE" dirty="0"/>
              <a:t>- Not </a:t>
            </a:r>
            <a:r>
              <a:rPr lang="de-DE" dirty="0" err="1"/>
              <a:t>intended</a:t>
            </a:r>
            <a:r>
              <a:rPr lang="de-DE" dirty="0"/>
              <a:t> </a:t>
            </a:r>
            <a:r>
              <a:rPr lang="de-DE" dirty="0" err="1"/>
              <a:t>for</a:t>
            </a:r>
            <a:r>
              <a:rPr lang="de-DE" dirty="0"/>
              <a:t> </a:t>
            </a:r>
            <a:r>
              <a:rPr lang="de-DE" dirty="0" err="1"/>
              <a:t>use</a:t>
            </a:r>
            <a:r>
              <a:rPr lang="de-DE" dirty="0"/>
              <a:t> at </a:t>
            </a:r>
            <a:r>
              <a:rPr lang="de-DE" dirty="0" err="1"/>
              <a:t>events</a:t>
            </a:r>
            <a:r>
              <a:rPr lang="de-DE" dirty="0"/>
              <a:t>, </a:t>
            </a:r>
            <a:r>
              <a:rPr lang="de-DE" dirty="0" err="1"/>
              <a:t>as</a:t>
            </a:r>
            <a:r>
              <a:rPr lang="de-DE" dirty="0"/>
              <a:t> </a:t>
            </a:r>
            <a:r>
              <a:rPr lang="de-DE" dirty="0" err="1"/>
              <a:t>prior</a:t>
            </a:r>
            <a:r>
              <a:rPr lang="de-DE" dirty="0"/>
              <a:t> human final check </a:t>
            </a:r>
            <a:r>
              <a:rPr lang="de-DE" dirty="0" err="1"/>
              <a:t>required</a:t>
            </a:r>
            <a:r>
              <a:rPr lang="de-DE" dirty="0"/>
              <a:t/>
            </a:r>
            <a:br>
              <a:rPr lang="de-DE" dirty="0"/>
            </a:br>
            <a:r>
              <a:rPr lang="de-DE" dirty="0"/>
              <a:t> </a:t>
            </a:r>
            <a:br>
              <a:rPr lang="de-DE" dirty="0"/>
            </a:br>
            <a:endParaRPr lang="de-DE" dirty="0"/>
          </a:p>
        </p:txBody>
      </p:sp>
    </p:spTree>
    <p:extLst>
      <p:ext uri="{BB962C8B-B14F-4D97-AF65-F5344CB8AC3E}">
        <p14:creationId xmlns:p14="http://schemas.microsoft.com/office/powerpoint/2010/main" val="274586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8F37DE-581C-8E46-EF51-EAEE94CFCE81}"/>
              </a:ext>
            </a:extLst>
          </p:cNvPr>
          <p:cNvSpPr>
            <a:spLocks noGrp="1"/>
          </p:cNvSpPr>
          <p:nvPr>
            <p:ph type="sldNum" sz="quarter" idx="12"/>
          </p:nvPr>
        </p:nvSpPr>
        <p:spPr/>
        <p:txBody>
          <a:bodyPr/>
          <a:lstStyle/>
          <a:p>
            <a:fld id="{842B151A-F087-6547-A755-6A3FC472D0B5}" type="slidenum">
              <a:rPr lang="aa-ET" smtClean="0"/>
              <a:pPr/>
              <a:t>7</a:t>
            </a:fld>
            <a:endParaRPr lang="aa-ET"/>
          </a:p>
        </p:txBody>
      </p:sp>
      <p:sp>
        <p:nvSpPr>
          <p:cNvPr id="3" name="Text Placeholder 2">
            <a:extLst>
              <a:ext uri="{FF2B5EF4-FFF2-40B4-BE49-F238E27FC236}">
                <a16:creationId xmlns:a16="http://schemas.microsoft.com/office/drawing/2014/main" id="{FF283D3B-240E-6172-8D36-C26E117AE257}"/>
              </a:ext>
            </a:extLst>
          </p:cNvPr>
          <p:cNvSpPr>
            <a:spLocks noGrp="1"/>
          </p:cNvSpPr>
          <p:nvPr>
            <p:ph type="body" sz="quarter" idx="13"/>
          </p:nvPr>
        </p:nvSpPr>
        <p:spPr>
          <a:xfrm>
            <a:off x="631283" y="3645024"/>
            <a:ext cx="7161169" cy="1725730"/>
          </a:xfrm>
        </p:spPr>
        <p:txBody>
          <a:bodyPr lIns="90000" tIns="46800" rIns="90000" bIns="46800"/>
          <a:lstStyle/>
          <a:p>
            <a:r>
              <a:rPr lang="de-DE" dirty="0"/>
              <a:t>Elvira Stählin-Giese, </a:t>
            </a:r>
          </a:p>
          <a:p>
            <a:r>
              <a:rPr lang="de-DE" dirty="0"/>
              <a:t>Federal Academy </a:t>
            </a:r>
            <a:r>
              <a:rPr lang="de-DE" dirty="0" err="1"/>
              <a:t>of</a:t>
            </a:r>
            <a:r>
              <a:rPr lang="de-DE" dirty="0"/>
              <a:t> Public </a:t>
            </a:r>
            <a:r>
              <a:rPr lang="de-DE" dirty="0" err="1"/>
              <a:t>Adminsitration</a:t>
            </a:r>
            <a:r>
              <a:rPr lang="de-DE" dirty="0"/>
              <a:t>, </a:t>
            </a:r>
          </a:p>
          <a:p>
            <a:r>
              <a:rPr lang="de-DE" dirty="0">
                <a:hlinkClick r:id="rId2"/>
              </a:rPr>
              <a:t>elvira.staehlin-giese@bakoev.bund.de</a:t>
            </a:r>
            <a:endParaRPr lang="de-DE" dirty="0"/>
          </a:p>
          <a:p>
            <a:r>
              <a:rPr lang="de-DE" dirty="0"/>
              <a:t>+49 228 99 629 5302</a:t>
            </a:r>
          </a:p>
        </p:txBody>
      </p:sp>
      <p:sp>
        <p:nvSpPr>
          <p:cNvPr id="4" name="Title 3">
            <a:extLst>
              <a:ext uri="{FF2B5EF4-FFF2-40B4-BE49-F238E27FC236}">
                <a16:creationId xmlns:a16="http://schemas.microsoft.com/office/drawing/2014/main" id="{5D559DEB-981D-B406-6312-C24B85C73E27}"/>
              </a:ext>
            </a:extLst>
          </p:cNvPr>
          <p:cNvSpPr>
            <a:spLocks noGrp="1"/>
          </p:cNvSpPr>
          <p:nvPr>
            <p:ph type="title"/>
          </p:nvPr>
        </p:nvSpPr>
        <p:spPr/>
        <p:txBody>
          <a:bodyPr>
            <a:normAutofit/>
          </a:body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spTree>
    <p:extLst>
      <p:ext uri="{BB962C8B-B14F-4D97-AF65-F5344CB8AC3E}">
        <p14:creationId xmlns:p14="http://schemas.microsoft.com/office/powerpoint/2010/main" val="1689772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NAME" val="C:\Users\Michael Hantzsche\Box Sync\Digitalisierungsprogramm OZG\1 Working docs\9 Reach and Relevance\2 Events\1 DE\4 Fachkongress IT PLR\1 Planung\190218_Fachkongress IT PLR_Benötigte Artefakte je Leistung.pptx"/>
  <p:tag name="EE4P_STYLE_ID" val="c7af6dba-f870-40c6-a7fb-5991d73382cc"/>
  <p:tag name="EE4P_LANGUAGE_ID" val="103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SingleBoat"/>
</p:tagLst>
</file>

<file path=ppt/tags/tag11.xml><?xml version="1.0" encoding="utf-8"?>
<p:tagLst xmlns:a="http://schemas.openxmlformats.org/drawingml/2006/main" xmlns:r="http://schemas.openxmlformats.org/officeDocument/2006/relationships" xmlns:p="http://schemas.openxmlformats.org/presentationml/2006/main">
  <p:tag name="NAME" val="1DoubleBoat"/>
</p:tagLst>
</file>

<file path=ppt/tags/tag12.xml><?xml version="1.0" encoding="utf-8"?>
<p:tagLst xmlns:a="http://schemas.openxmlformats.org/drawingml/2006/main" xmlns:r="http://schemas.openxmlformats.org/officeDocument/2006/relationships" xmlns:p="http://schemas.openxmlformats.org/presentationml/2006/main">
  <p:tag name="NAME" val="1BoatTopShape"/>
</p:tagLst>
</file>

<file path=ppt/tags/tag13.xml><?xml version="1.0" encoding="utf-8"?>
<p:tagLst xmlns:a="http://schemas.openxmlformats.org/drawingml/2006/main" xmlns:r="http://schemas.openxmlformats.org/officeDocument/2006/relationships" xmlns:p="http://schemas.openxmlformats.org/presentationml/2006/main">
  <p:tag name="NAME" val="1BoatTopText"/>
</p:tagLst>
</file>

<file path=ppt/tags/tag14.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5.xml><?xml version="1.0" encoding="utf-8"?>
<p:tagLst xmlns:a="http://schemas.openxmlformats.org/drawingml/2006/main" xmlns:r="http://schemas.openxmlformats.org/officeDocument/2006/relationships" xmlns:p="http://schemas.openxmlformats.org/presentationml/2006/main">
  <p:tag name="NAME" val="1BoatBottomText"/>
</p:tagLst>
</file>

<file path=ppt/tags/tag16.xml><?xml version="1.0" encoding="utf-8"?>
<p:tagLst xmlns:a="http://schemas.openxmlformats.org/drawingml/2006/main" xmlns:r="http://schemas.openxmlformats.org/officeDocument/2006/relationships" xmlns:p="http://schemas.openxmlformats.org/presentationml/2006/main">
  <p:tag name="NAME" val="SingleBoatShape"/>
</p:tagLst>
</file>

<file path=ppt/tags/tag17.xml><?xml version="1.0" encoding="utf-8"?>
<p:tagLst xmlns:a="http://schemas.openxmlformats.org/drawingml/2006/main" xmlns:r="http://schemas.openxmlformats.org/officeDocument/2006/relationships" xmlns:p="http://schemas.openxmlformats.org/presentationml/2006/main">
  <p:tag name="NAME" val="SingleBoatText"/>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2Y_rNgIZSQKgz5zAu75Oo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2Y_rNgIZSQKgz5zAu75Oo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2Y_rNgIZSQKgz5zAu75Oo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Oval"/>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2Y_rNgIZSQKgz5zAu75Oo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2Y_rNgIZSQKgz5zAu75Oo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RoundedRectang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2Y_rNgIZSQKgz5zAu75Oo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2Y_rNgIZSQKgz5zAu75Oo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Arro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jXqYKl4mQ4qS_gyFbMBWc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9.xml><?xml version="1.0" encoding="utf-8"?>
<p:tagLst xmlns:a="http://schemas.openxmlformats.org/drawingml/2006/main" xmlns:r="http://schemas.openxmlformats.org/officeDocument/2006/relationships" xmlns:p="http://schemas.openxmlformats.org/presentationml/2006/main">
  <p:tag name="NAME" val="Bracket"/>
</p:tagLst>
</file>

<file path=ppt/theme/theme1.xml><?xml version="1.0" encoding="utf-8"?>
<a:theme xmlns:a="http://schemas.openxmlformats.org/drawingml/2006/main" name="13_DE_BE1154_16x9_CF3">
  <a:themeElements>
    <a:clrScheme name="OZG-Farben">
      <a:dk1>
        <a:srgbClr val="004B76"/>
      </a:dk1>
      <a:lt1>
        <a:sysClr val="window" lastClr="FFFFFF"/>
      </a:lt1>
      <a:dk2>
        <a:srgbClr val="004B76"/>
      </a:dk2>
      <a:lt2>
        <a:srgbClr val="80CDEC"/>
      </a:lt2>
      <a:accent1>
        <a:srgbClr val="66B692"/>
      </a:accent1>
      <a:accent2>
        <a:srgbClr val="F7BB3D"/>
      </a:accent2>
      <a:accent3>
        <a:srgbClr val="D77360"/>
      </a:accent3>
      <a:accent4>
        <a:srgbClr val="FFC000"/>
      </a:accent4>
      <a:accent5>
        <a:srgbClr val="000000"/>
      </a:accent5>
      <a:accent6>
        <a:srgbClr val="FFFFFF"/>
      </a:accent6>
      <a:hlink>
        <a:srgbClr val="D77360"/>
      </a:hlink>
      <a:folHlink>
        <a:srgbClr val="D77360"/>
      </a:folHlink>
    </a:clrScheme>
    <a:fontScheme name="BundesSans Office">
      <a:majorFont>
        <a:latin typeface="BundesSans Bold"/>
        <a:ea typeface="ＭＳ Ｐゴシック"/>
        <a:cs typeface=""/>
      </a:majorFont>
      <a:minorFont>
        <a:latin typeface="BundesSans Offi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6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2448" numCol="1" rtlCol="0" anchor="t" anchorCtr="0" compatLnSpc="1">
        <a:prstTxWarp prst="textNoShape">
          <a:avLst/>
        </a:prstTxWarp>
        <a:spAutoFit/>
      </a:bodyPr>
      <a:lstStyle>
        <a:defPPr marL="0" indent="0" algn="l">
          <a:buNone/>
          <a:defRPr sz="2800" b="1" dirty="0" smtClean="0">
            <a:latin typeface="+mn-lt"/>
          </a:defRPr>
        </a:defPPr>
      </a:lstStyle>
    </a:txDef>
  </a:objectDefaults>
  <a:extraClrSchemeLst>
    <a:extraClrScheme>
      <a:clrScheme name="Custom">
        <a:dk1>
          <a:srgbClr val="000000"/>
        </a:dk1>
        <a:lt1>
          <a:srgbClr val="FFFFFF"/>
        </a:lt1>
        <a:dk2>
          <a:srgbClr val="000000"/>
        </a:dk2>
        <a:lt2>
          <a:srgbClr val="808080"/>
        </a:lt2>
        <a:accent1>
          <a:srgbClr val="DCB45A"/>
        </a:accent1>
        <a:accent2>
          <a:srgbClr val="72BFC5"/>
        </a:accent2>
        <a:accent3>
          <a:srgbClr val="55B478"/>
        </a:accent3>
        <a:accent4>
          <a:srgbClr val="337299"/>
        </a:accent4>
        <a:accent5>
          <a:srgbClr val="506E78"/>
        </a:accent5>
        <a:accent6>
          <a:srgbClr val="808080"/>
        </a:accent6>
        <a:hlink>
          <a:srgbClr val="337299"/>
        </a:hlink>
        <a:folHlink>
          <a:srgbClr val="506E78"/>
        </a:folHlink>
      </a:clrScheme>
      <a:clrMap bg1="lt1" tx1="dk1" bg2="lt2" tx2="dk2" accent1="accent1" accent2="accent2" accent3="accent3" accent4="accent4" accent5="accent5" accent6="accent6" hlink="hlink" folHlink="folHlink"/>
    </a:extraClrScheme>
  </a:extraClrSchemeLst>
  <a:custClrLst>
    <a:custClr name="Custom Color 1">
      <a:srgbClr val="996633"/>
    </a:custClr>
    <a:custClr name="Custom Color 2">
      <a:srgbClr val="D24150"/>
    </a:custClr>
    <a:custClr name="Custom Color 3">
      <a:srgbClr val="004F80"/>
    </a:custClr>
    <a:custClr name="Custom Color 4">
      <a:srgbClr val="A8A8B9"/>
    </a:custClr>
    <a:custClr name="Custom Color 5">
      <a:srgbClr val="61A4D4"/>
    </a:custClr>
    <a:custClr name="Custom Color 6">
      <a:srgbClr val="BBE0E3"/>
    </a:custClr>
    <a:custClr name="Custom Color 7">
      <a:srgbClr val="333399"/>
    </a:custClr>
    <a:custClr name="Custom Color 8">
      <a:srgbClr val="DAEDEF"/>
    </a:custClr>
    <a:custClr name="Custom Color 9">
      <a:srgbClr val="2D2D8A"/>
    </a:custClr>
  </a:custClrLst>
  <a:extLst>
    <a:ext uri="{05A4C25C-085E-4340-85A3-A5531E510DB2}">
      <thm15:themeFamily xmlns:thm15="http://schemas.microsoft.com/office/thememl/2012/main" name="Präsentation1" id="{C45CD8A2-2DF4-4246-BA00-F272A3132BFC}" vid="{73D8952E-5105-4028-8415-C063CD6D9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3ac2635-8afb-4032-987d-b5ef0ef361cf" xsi:nil="true"/>
    <lcf76f155ced4ddcb4097134ff3c332f xmlns="d0b50dc6-d04b-4a20-8a3b-d0ae0088e94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19429F521E9142A0249EFDF4D90F58" ma:contentTypeVersion="10" ma:contentTypeDescription="Create a new document." ma:contentTypeScope="" ma:versionID="fca5fbc99a68b94ada676fe47a3d99ae">
  <xsd:schema xmlns:xsd="http://www.w3.org/2001/XMLSchema" xmlns:xs="http://www.w3.org/2001/XMLSchema" xmlns:p="http://schemas.microsoft.com/office/2006/metadata/properties" xmlns:ns2="d0b50dc6-d04b-4a20-8a3b-d0ae0088e943" xmlns:ns3="63ac2635-8afb-4032-987d-b5ef0ef361cf" targetNamespace="http://schemas.microsoft.com/office/2006/metadata/properties" ma:root="true" ma:fieldsID="9e95406a76fef4c401e2d49d84a38367" ns2:_="" ns3:_="">
    <xsd:import namespace="d0b50dc6-d04b-4a20-8a3b-d0ae0088e943"/>
    <xsd:import namespace="63ac2635-8afb-4032-987d-b5ef0ef361c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50dc6-d04b-4a20-8a3b-d0ae0088e9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3623ea3-be23-4189-a25b-bcadb097ef1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ac2635-8afb-4032-987d-b5ef0ef361c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f78ce2-1314-4e5e-85cd-47192d8c165e}" ma:internalName="TaxCatchAll" ma:showField="CatchAllData" ma:web="63ac2635-8afb-4032-987d-b5ef0ef361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C4932C-284A-43FF-BD9B-A056AF090B0C}">
  <ds:schemaRefs>
    <ds:schemaRef ds:uri="http://schemas.microsoft.com/sharepoint/v3/contenttype/forms"/>
  </ds:schemaRefs>
</ds:datastoreItem>
</file>

<file path=customXml/itemProps2.xml><?xml version="1.0" encoding="utf-8"?>
<ds:datastoreItem xmlns:ds="http://schemas.openxmlformats.org/officeDocument/2006/customXml" ds:itemID="{0FC4129B-B6BA-46F5-BD55-D29C13C4ABB5}">
  <ds:schemaRefs>
    <ds:schemaRef ds:uri="http://schemas.openxmlformats.org/package/2006/metadata/core-properties"/>
    <ds:schemaRef ds:uri="63ac2635-8afb-4032-987d-b5ef0ef361cf"/>
    <ds:schemaRef ds:uri="http://schemas.microsoft.com/office/2006/documentManagement/types"/>
    <ds:schemaRef ds:uri="http://schemas.microsoft.com/office/infopath/2007/PartnerControls"/>
    <ds:schemaRef ds:uri="http://purl.org/dc/elements/1.1/"/>
    <ds:schemaRef ds:uri="http://purl.org/dc/terms/"/>
    <ds:schemaRef ds:uri="http://www.w3.org/XML/1998/namespace"/>
    <ds:schemaRef ds:uri="http://purl.org/dc/dcmitype/"/>
    <ds:schemaRef ds:uri="http://schemas.microsoft.com/office/2006/metadata/properties"/>
    <ds:schemaRef ds:uri="d0b50dc6-d04b-4a20-8a3b-d0ae0088e943"/>
  </ds:schemaRefs>
</ds:datastoreItem>
</file>

<file path=customXml/itemProps3.xml><?xml version="1.0" encoding="utf-8"?>
<ds:datastoreItem xmlns:ds="http://schemas.openxmlformats.org/officeDocument/2006/customXml" ds:itemID="{2E054BD5-2E8C-4C62-84A3-BCF70410C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b50dc6-d04b-4a20-8a3b-d0ae0088e943"/>
    <ds:schemaRef ds:uri="63ac2635-8afb-4032-987d-b5ef0ef361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Templates_fuer_Praesentationen_der_Bundesakademie</Template>
  <TotalTime>0</TotalTime>
  <Words>552</Words>
  <Application>Microsoft Office PowerPoint</Application>
  <PresentationFormat>Egyéni</PresentationFormat>
  <Paragraphs>21</Paragraphs>
  <Slides>7</Slides>
  <Notes>0</Notes>
  <HiddenSlides>0</HiddenSlides>
  <MMClips>0</MMClips>
  <ScaleCrop>false</ScaleCrop>
  <HeadingPairs>
    <vt:vector size="8" baseType="variant">
      <vt:variant>
        <vt:lpstr>Használt betűtípusok</vt:lpstr>
      </vt:variant>
      <vt:variant>
        <vt:i4>9</vt:i4>
      </vt:variant>
      <vt:variant>
        <vt:lpstr>Téma</vt:lpstr>
      </vt:variant>
      <vt:variant>
        <vt:i4>1</vt:i4>
      </vt:variant>
      <vt:variant>
        <vt:lpstr>Beágyazott OLE kiszolgálók</vt:lpstr>
      </vt:variant>
      <vt:variant>
        <vt:i4>1</vt:i4>
      </vt:variant>
      <vt:variant>
        <vt:lpstr>Diacímek</vt:lpstr>
      </vt:variant>
      <vt:variant>
        <vt:i4>7</vt:i4>
      </vt:variant>
    </vt:vector>
  </HeadingPairs>
  <TitlesOfParts>
    <vt:vector size="18" baseType="lpstr">
      <vt:lpstr>ＭＳ Ｐゴシック</vt:lpstr>
      <vt:lpstr>Arial</vt:lpstr>
      <vt:lpstr>BundesSans Bold</vt:lpstr>
      <vt:lpstr>BundesSans Office</vt:lpstr>
      <vt:lpstr>BundesSans Regular</vt:lpstr>
      <vt:lpstr>BundesSerif Office</vt:lpstr>
      <vt:lpstr>Calibri</vt:lpstr>
      <vt:lpstr>Courier New</vt:lpstr>
      <vt:lpstr>FagoOfficeSans-Regular</vt:lpstr>
      <vt:lpstr>13_DE_BE1154_16x9_CF3</vt:lpstr>
      <vt:lpstr>think-cell Slide</vt:lpstr>
      <vt:lpstr>Empowering Public Servants with AI</vt:lpstr>
      <vt:lpstr>Challenges to the use of AI for capacity building in public administration   AI is an interesting tool for training within public administration. Generative AI can support the creation of scripts, explanatory videos and other digtal offerings. Nevertheless, the BAköV faces major challenges when using AI, as its customers also include the highest federal authorities with greater security requirements. Sensitised and data-competent handling by users is therefore absolutely essential and is supported by BAköV. </vt:lpstr>
      <vt:lpstr>Agenda</vt:lpstr>
      <vt:lpstr>1. Challenges  - The Federal Administration has numerous compliance requirements: data protection of personal data, information security and confidentiality mean that every employee must check which data may be used in which systems.   - High demands on IT operations and IT procurement of AI-based tools (in-house operation vs. cloud operation with agreements on data usage by the companies)   - Language models are usually more efficient in cloud operation, but human final control is still required in all systems (AI hallucinations) To be tested through practical experience: Are language models helpful when operated in-house or are there too many manual corrections to be made?   - Federal administration consists of several departments, each department has its own AI projects. There is little transparency and experience/skills are not shared.    </vt:lpstr>
      <vt:lpstr>2. Offer of the BAköV  - BAköV provides support with exchanges of experience and basic sensitisation in order to train data-competent handling   - BAköV does not have its own tools in use. The extent to which language models can support day-to-day work (administration/organisation, no further training) is currently being examined. Only employees have contact with these pilot AIs, not seminar participants. Essential functions: Writing texts, translating texts, summarising texts and questioning texts (chatbot for an uploaded PDF)   - Not intended for use at events, as prior human final check required   </vt:lpstr>
      <vt:lpstr>3. What is the situation in your administration?  Which challenges do you face? How do you deal with the challenges? Your offers- BAköV provides support with exchanges of experience and basic sensitisation in order to train data-competent handling   - BAköV does not have its own tools in use. The extent to which language models can support day-to-day work (administration/organisation, no further training) is currently being examined. Only employees have contact with these pilot AIs, not seminar participants. Essential functions: Writing texts, translating texts, summarising texts and questioning texts (chatbot for an uploaded PDF)   - Not intended for use at events, as prior human final check required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 für Präsentationen der Bundesakademie</dc:title>
  <dc:creator>Stählin-Giese, Elvira</dc:creator>
  <cp:lastModifiedBy>Kiss Ádám Valér</cp:lastModifiedBy>
  <cp:revision>14</cp:revision>
  <dcterms:created xsi:type="dcterms:W3CDTF">2024-10-16T08:52:47Z</dcterms:created>
  <dcterms:modified xsi:type="dcterms:W3CDTF">2024-10-24T05:21:23Z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0x010100E519429F521E9142A0249EFDF4D90F58</vt:lpwstr>
  </property>
  <property fmtid="{D5CDD505-2E9C-101B-9397-08002B2CF9AE}" pid="3" name="_dlc_DocIdItemGuid">
    <vt:lpwstr>66ba650d-244d-47fc-8894-9f15af2c922e</vt:lpwstr>
  </property>
  <property fmtid="{D5CDD505-2E9C-101B-9397-08002B2CF9AE}" pid="4" name="MediaServiceImageTags">
    <vt:lpwstr/>
  </property>
</Properties>
</file>