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9" r:id="rId4"/>
    <p:sldMasterId id="2147483930" r:id="rId5"/>
    <p:sldMasterId id="2147483736" r:id="rId6"/>
    <p:sldMasterId id="2147483768" r:id="rId7"/>
    <p:sldMasterId id="2147483781" r:id="rId8"/>
    <p:sldMasterId id="2147483883" r:id="rId9"/>
    <p:sldMasterId id="2147483896" r:id="rId10"/>
    <p:sldMasterId id="2147483912" r:id="rId11"/>
  </p:sldMasterIdLst>
  <p:notesMasterIdLst>
    <p:notesMasterId r:id="rId22"/>
  </p:notesMasterIdLst>
  <p:sldIdLst>
    <p:sldId id="2147473048" r:id="rId12"/>
    <p:sldId id="2147482329" r:id="rId13"/>
    <p:sldId id="2147482363" r:id="rId14"/>
    <p:sldId id="2147482352" r:id="rId15"/>
    <p:sldId id="2147482369" r:id="rId16"/>
    <p:sldId id="2147482353" r:id="rId17"/>
    <p:sldId id="2147482331" r:id="rId18"/>
    <p:sldId id="2147482332" r:id="rId19"/>
    <p:sldId id="2147482367" r:id="rId20"/>
    <p:sldId id="2147482368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A71304-DB18-854E-8D0B-115167DCDCB8}" name="FIGWER Malgorzata (CNECT)" initials="MF" userId="S::Malgorzata.FIGWER@ec.europa.eu::c5b39af4-4d24-46d6-acaf-4e4502547435" providerId="AD"/>
  <p188:author id="{6757FF0F-AD43-672A-7E2B-84A145D4DF26}" name="NOVAK Stasa (CNECT)" initials="N(" userId="S::stasa.novak@ec.europa.eu::97dfb890-b532-4ab4-af71-1809457ac821" providerId="AD"/>
  <p188:author id="{FF270E17-D06E-68A6-4766-2CDB0AD66D8F}" name="ALAMPI-DAS NEVES MOREIRA Elena (CNECT)" initials="Author" userId="ALAMPI-DAS NEVES MOREIRA Elena (CNECT)" providerId="None"/>
  <p188:author id="{9A252E26-644A-3371-2FE6-C84AB385094C}" name="DUIJVESTEIN Marijn (CNECT)" initials="DM(" userId="S::marijn.duijvestein@ec.europa.eu::aa1c90c4-3ab8-486a-b817-5c55da3d085c" providerId="AD"/>
  <p188:author id="{FB04CC2D-80B3-116C-84BF-B54BE8F12186}" name="LOW Katie (CNECT)" initials="L(" userId="S::katie.low@ec.europa.eu::393b77b5-5b24-4312-aea4-b88da3152487" providerId="AD"/>
  <p188:author id="{22F8602F-E016-46C0-37ED-7976B4D787F3}" name="NEMIGUENTCHEVA - GRAU Velimira (CNECT)" initials="N(" userId="S::velimira.grau@ec.europa.eu::f4e3d7e9-c9e6-426d-8326-7830f5235e18" providerId="AD"/>
  <p188:author id="{A9B81A39-A2E5-4359-4186-3648219F7B7D}" name="SARYUSZ-WOLSKI Wojciech (CNECT)" initials="" userId="S::Wojciech.SARYUSZ-WOLSKI@ec.europa.eu::4138f43a-62e1-4fb1-97d2-993e9ea6f5c6" providerId="AD"/>
  <p188:author id="{C61D1E39-6687-02F4-BDB5-CA0A44A84FB9}" name="BARTON Asa (CNECT)" initials="B(" userId="S::asa.barton@ec.europa.eu::70f0c2da-1be4-41b8-a51b-7d8ee69da0ec" providerId="AD"/>
  <p188:author id="{A4A3524F-7ADC-4E28-C869-D69A9B109683}" name="ANDRE Antoine-Alexandre (CNECT)" initials="AA" userId="S::Antoine-Alexandre.ANDRE@ec.europa.eu::02a0ddcf-e2a1-4259-a5de-8e3757b4461f" providerId="AD"/>
  <p188:author id="{2D06AB53-47E0-1A11-4DC0-3A1D0087F218}" name="SAGSTETTER Norbert (CNECT)" initials="NS" userId="S::Norbert.SAGSTETTER@ec.europa.eu::0302ca07-6151-41ae-ae5a-f9fe1ca97dfc" providerId="AD"/>
  <p188:author id="{1A04D45A-77F3-63BC-23E0-71E39B9FC09D}" name="SAUVAN Adrien (CNECT)" initials="SA(" userId="S::Adrien.SAUVAN@ec.europa.eu::a754e132-7c13-4380-b7ef-0056e0962169" providerId="AD"/>
  <p188:author id="{3B740C68-83D0-555F-CB25-641CC2CF739D}" name="SARYUSZ-WOLSKI Wojciech (CNECT)" initials="S(" userId="S::wojciech.saryusz-wolski@ec.europa.eu::4138f43a-62e1-4fb1-97d2-993e9ea6f5c6" providerId="AD"/>
  <p188:author id="{71706968-07E3-5849-9D31-8819B317A941}" name="ALAMPI-DAS NEVES MOREIRA Elena (CNECT)" initials="" userId="S::elena.alampi@ec.europa.eu::43011b56-52dd-4881-9e71-7bfa8e23c289" providerId="AD"/>
  <p188:author id="{84AB9071-17DC-2A46-7EAD-7270892AD1EE}" name="RATYNSKA Anna (CNECT)" initials="RA(" userId="S::Anna.RATYNSKA1@ec.europa.eu::0fbb1c14-e028-4369-9018-6b6c075287c9" providerId="AD"/>
  <p188:author id="{A122677D-4244-665F-95B8-0AB46A0BA885}" name="CHAPUIS Laure (CNECT)" initials="C(" userId="S::laure.chapuis@ec.europa.eu::e1d15dd9-807e-4912-a414-df3e82c0e22b" providerId="AD"/>
  <p188:author id="{B4D49E8F-21AC-27FB-6F56-08953650B265}" name="KLOC Kamila (CNECT)" initials="K(" userId="S::kamila.kloc@ec.europa.eu::f73d262a-b86e-4f9a-91e6-733fc3a391e4" providerId="AD"/>
  <p188:author id="{61252494-864C-ABC3-E218-C31200478671}" name="HYLDELUND Karin (CNECT)" initials="H(" userId="S::karin.hyldelund@ec.europa.eu::2f78db54-8840-4c9b-809e-e74fb6ba76af" providerId="AD"/>
  <p188:author id="{17EF8FA8-4275-86DC-A766-CC97F5921B34}" name="CHASTANET Pierre (CNECT)" initials="C(" userId="S::pierre.chastanet@ec.europa.eu::b955f856-4c21-4825-9985-2b22727f8c14" providerId="AD"/>
  <p188:author id="{E119D4A8-D9A5-A398-7194-D7044644BA67}" name="TOTH Andrea Katalin (CNECT)" initials="T(" userId="S::andrea-katalin.toth@ec.europa.eu::52f08bca-5a53-4789-9f11-f87730175642" providerId="AD"/>
  <p188:author id="{496E09B6-11EE-427E-1BBC-A311B54F56D5}" name="CHAPUIS Laure (CNECT)" initials="" userId="S::Laure.CHAPUIS@ec.europa.eu::e1d15dd9-807e-4912-a414-df3e82c0e22b" providerId="AD"/>
  <p188:author id="{D3E637B9-FE30-0F01-4CCD-5A6BB8D26275}" name="TSAKOVA Sabina (CNECT)" initials="TS(" userId="S::Sabina.TSAKOVA@ec.europa.eu::29c402d5-4f35-4d1d-9210-8db282be5f20" providerId="AD"/>
  <p188:author id="{0F4458BE-83E5-22ED-7667-BD79DA1756CF}" name="VAN BEST Julia (CNECT)" initials="V(" userId="S::julia.van-best@ec.europa.eu::461343ea-2e1b-48fb-8ec4-ca2ddc5cac8b" providerId="AD"/>
  <p188:author id="{8BB282C1-5F2C-D297-B955-636665757867}" name="HARRIS HESS Martin (CNECT)" initials="H(" userId="S::martin.harris-hess@ec.europa.eu::2b6f1378-d291-46cf-b747-8a4635eb4d10" providerId="AD"/>
  <p188:author id="{0DEA5CC7-3F19-125D-0F7F-D5C6EF593980}" name="BUSECHIAN Erika (CNECT)" initials="BE(" userId="S::Erika.BUSECHIAN@ec.europa.eu::3a9c5f4c-091c-4436-945f-134babba5aea" providerId="AD"/>
  <p188:author id="{69ADC9DC-8D99-8F7B-15FF-644674E33403}" name="PERKAUSKAS Audrius (CNECT)" initials="P(" userId="S::audrius.perkauskas@ec.europa.eu::8043e592-c8fa-44b5-93ae-cc485254f736" providerId="AD"/>
  <p188:author id="{769B18DE-44A5-18A6-0421-CD59181CF472}" name="BIZZARRI Alessia (CNECT)" initials="B(" userId="S::alessia.bizzarri@ec.europa.eu::a5e1dd8b-7569-4c5d-9751-27d8d5c0dd1c" providerId="AD"/>
  <p188:author id="{655193E0-FDC1-B318-4540-EE79EFEB3D50}" name="RATYNSKA Anna (CNECT)" initials="R(" userId="S::anna.ratynska1@ec.europa.eu::0fbb1c14-e028-4369-9018-6b6c075287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TILEANU Alexandra (CNECT)" initials="RA(" lastIdx="5" clrIdx="6"/>
  <p:cmAuthor id="1" name="KLOC Kamila (CNECT)" initials="KK(" lastIdx="26" clrIdx="0"/>
  <p:cmAuthor id="8" name="WEZENBEEK Rita (COMP)" initials="WR(" lastIdx="6" clrIdx="7"/>
  <p:cmAuthor id="2" name="TERAVA Vesa (CNECT)" initials="TV(" lastIdx="7" clrIdx="1"/>
  <p:cmAuthor id="3" name="Eric auteur" initials="Ea" lastIdx="0" clrIdx="2"/>
  <p:cmAuthor id="4" name="Eric.PETERS@ec.europa.eu" initials="E" lastIdx="2" clrIdx="3"/>
  <p:cmAuthor id="5" name="DAS NEVES MOREIRA Pedro (CNECT)" initials="DNMP(" lastIdx="1" clrIdx="4"/>
  <p:cmAuthor id="6" name="PETERS Eric (CNECT)" initials="PE(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EB"/>
    <a:srgbClr val="563289"/>
    <a:srgbClr val="AB2F85"/>
    <a:srgbClr val="49C8CC"/>
    <a:srgbClr val="D4A27F"/>
    <a:srgbClr val="755DD9"/>
    <a:srgbClr val="665EB8"/>
    <a:srgbClr val="9B57D3"/>
    <a:srgbClr val="4203D1"/>
    <a:srgbClr val="5A0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4" autoAdjust="0"/>
  </p:normalViewPr>
  <p:slideViewPr>
    <p:cSldViewPr snapToGrid="0">
      <p:cViewPr varScale="1">
        <p:scale>
          <a:sx n="91" d="100"/>
          <a:sy n="91" d="100"/>
        </p:scale>
        <p:origin x="1314" y="90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E4C2F-1F46-4405-B18B-326BC70763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FAFCF7-8E03-4C83-B70B-157C12960567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BD5E4BC3-0DED-4D8A-8B83-3A86DF9147CD}" type="parTrans" cxnId="{DACB41FE-C4F7-479B-A209-1E29E940E616}">
      <dgm:prSet/>
      <dgm:spPr/>
      <dgm:t>
        <a:bodyPr/>
        <a:lstStyle/>
        <a:p>
          <a:endParaRPr lang="en-US"/>
        </a:p>
      </dgm:t>
    </dgm:pt>
    <dgm:pt modelId="{A93F9C5E-10A7-4B8B-90B4-3866E3D3C40E}" type="sibTrans" cxnId="{DACB41FE-C4F7-479B-A209-1E29E940E616}">
      <dgm:prSet/>
      <dgm:spPr/>
      <dgm:t>
        <a:bodyPr/>
        <a:lstStyle/>
        <a:p>
          <a:endParaRPr lang="en-US"/>
        </a:p>
      </dgm:t>
    </dgm:pt>
    <dgm:pt modelId="{D125609D-45F0-4207-88B4-7DE3F7041FDD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99A7CA18-F13F-44E9-AD03-2E22ED1D963A}" type="parTrans" cxnId="{98E63B00-1FF1-4AF6-944A-14FC99A002FB}">
      <dgm:prSet/>
      <dgm:spPr/>
      <dgm:t>
        <a:bodyPr/>
        <a:lstStyle/>
        <a:p>
          <a:endParaRPr lang="en-US"/>
        </a:p>
      </dgm:t>
    </dgm:pt>
    <dgm:pt modelId="{B1ED9939-ADBD-406C-B5F6-3F22B44B55DE}" type="sibTrans" cxnId="{98E63B00-1FF1-4AF6-944A-14FC99A002FB}">
      <dgm:prSet/>
      <dgm:spPr/>
      <dgm:t>
        <a:bodyPr/>
        <a:lstStyle/>
        <a:p>
          <a:endParaRPr lang="en-US"/>
        </a:p>
      </dgm:t>
    </dgm:pt>
    <dgm:pt modelId="{F5392E82-66C5-4A72-8A78-9D114BC7C9F0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012B933E-8717-40B8-8823-4230F26CDBC7}" type="parTrans" cxnId="{1271B295-9CF0-4116-BF14-24886EBE5C6B}">
      <dgm:prSet/>
      <dgm:spPr/>
      <dgm:t>
        <a:bodyPr/>
        <a:lstStyle/>
        <a:p>
          <a:endParaRPr lang="en-US"/>
        </a:p>
      </dgm:t>
    </dgm:pt>
    <dgm:pt modelId="{FA5CB4FF-AAE4-467B-8EDF-078A07AEACF3}" type="sibTrans" cxnId="{1271B295-9CF0-4116-BF14-24886EBE5C6B}">
      <dgm:prSet/>
      <dgm:spPr/>
      <dgm:t>
        <a:bodyPr/>
        <a:lstStyle/>
        <a:p>
          <a:endParaRPr lang="en-US"/>
        </a:p>
      </dgm:t>
    </dgm:pt>
    <dgm:pt modelId="{F80AD3CA-C539-4DF7-ABCB-59246C3D7F21}">
      <dgm:prSet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endParaRPr lang="en-US"/>
        </a:p>
      </dgm:t>
    </dgm:pt>
    <dgm:pt modelId="{B3A638AA-3723-45DA-830C-8443E0231948}" type="parTrans" cxnId="{BB29CBBB-D8E0-4203-A6A7-7F705EE82BB0}">
      <dgm:prSet/>
      <dgm:spPr/>
      <dgm:t>
        <a:bodyPr/>
        <a:lstStyle/>
        <a:p>
          <a:endParaRPr lang="en-US"/>
        </a:p>
      </dgm:t>
    </dgm:pt>
    <dgm:pt modelId="{F420088E-4F01-4E2E-B835-124D6E0462CB}" type="sibTrans" cxnId="{BB29CBBB-D8E0-4203-A6A7-7F705EE82BB0}">
      <dgm:prSet/>
      <dgm:spPr/>
      <dgm:t>
        <a:bodyPr/>
        <a:lstStyle/>
        <a:p>
          <a:endParaRPr lang="en-US"/>
        </a:p>
      </dgm:t>
    </dgm:pt>
    <dgm:pt modelId="{28C0A14F-939A-4C26-8363-8AEC434B36B3}" type="pres">
      <dgm:prSet presAssocID="{1D0E4C2F-1F46-4405-B18B-326BC7076326}" presName="Name0" presStyleCnt="0">
        <dgm:presLayoutVars>
          <dgm:dir/>
          <dgm:animLvl val="lvl"/>
          <dgm:resizeHandles val="exact"/>
        </dgm:presLayoutVars>
      </dgm:prSet>
      <dgm:spPr/>
    </dgm:pt>
    <dgm:pt modelId="{2329AA10-B470-4FAB-8961-803FE3EC49E8}" type="pres">
      <dgm:prSet presAssocID="{1EFAFCF7-8E03-4C83-B70B-157C12960567}" presName="Name8" presStyleCnt="0"/>
      <dgm:spPr/>
    </dgm:pt>
    <dgm:pt modelId="{C3D2CB47-A095-4E63-BA87-520A6CA651E6}" type="pres">
      <dgm:prSet presAssocID="{1EFAFCF7-8E03-4C83-B70B-157C1296056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93A33B-23D3-40CB-B60D-D92616D2BBCF}" type="pres">
      <dgm:prSet presAssocID="{1EFAFCF7-8E03-4C83-B70B-157C129605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E21D68-010F-458E-A1EF-E9F0F31FDC4A}" type="pres">
      <dgm:prSet presAssocID="{D125609D-45F0-4207-88B4-7DE3F7041FDD}" presName="Name8" presStyleCnt="0"/>
      <dgm:spPr/>
    </dgm:pt>
    <dgm:pt modelId="{A1A6AF28-633C-4280-A9E8-69E963255699}" type="pres">
      <dgm:prSet presAssocID="{D125609D-45F0-4207-88B4-7DE3F7041FD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FB1F4B-0A5D-4D1B-AF50-FBA84B343080}" type="pres">
      <dgm:prSet presAssocID="{D125609D-45F0-4207-88B4-7DE3F7041F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0D2A7F-D21F-4528-83C2-32FEFB73C61F}" type="pres">
      <dgm:prSet presAssocID="{F80AD3CA-C539-4DF7-ABCB-59246C3D7F21}" presName="Name8" presStyleCnt="0"/>
      <dgm:spPr/>
    </dgm:pt>
    <dgm:pt modelId="{1BC61AF3-1D6D-47E3-A144-3BBB31E3DBFC}" type="pres">
      <dgm:prSet presAssocID="{F80AD3CA-C539-4DF7-ABCB-59246C3D7F2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FA9A0E-1A90-4FCB-93A4-4350EA21A72F}" type="pres">
      <dgm:prSet presAssocID="{F80AD3CA-C539-4DF7-ABCB-59246C3D7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D4C9C8-CE3E-4172-845B-491483A5F9B0}" type="pres">
      <dgm:prSet presAssocID="{F5392E82-66C5-4A72-8A78-9D114BC7C9F0}" presName="Name8" presStyleCnt="0"/>
      <dgm:spPr/>
    </dgm:pt>
    <dgm:pt modelId="{F73E1907-A3EC-449F-BE45-32DC80E07B17}" type="pres">
      <dgm:prSet presAssocID="{F5392E82-66C5-4A72-8A78-9D114BC7C9F0}" presName="level" presStyleLbl="node1" presStyleIdx="3" presStyleCnt="4" custLinFactY="100000" custLinFactNeighborX="-1598" custLinFactNeighborY="10763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129FF1-7A47-4C8A-8F2D-899A907AEDA8}" type="pres">
      <dgm:prSet presAssocID="{F5392E82-66C5-4A72-8A78-9D114BC7C9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E12005-8BDE-493D-9879-41B2C46B2796}" type="presOf" srcId="{F80AD3CA-C539-4DF7-ABCB-59246C3D7F21}" destId="{1BC61AF3-1D6D-47E3-A144-3BBB31E3DBFC}" srcOrd="0" destOrd="0" presId="urn:microsoft.com/office/officeart/2005/8/layout/pyramid1"/>
    <dgm:cxn modelId="{BBA95D15-EFFD-409A-A768-34D2597CCB07}" type="presOf" srcId="{D125609D-45F0-4207-88B4-7DE3F7041FDD}" destId="{A1A6AF28-633C-4280-A9E8-69E963255699}" srcOrd="0" destOrd="0" presId="urn:microsoft.com/office/officeart/2005/8/layout/pyramid1"/>
    <dgm:cxn modelId="{6358B245-DC76-49AE-AA82-20DD25981A49}" type="presOf" srcId="{F80AD3CA-C539-4DF7-ABCB-59246C3D7F21}" destId="{1DFA9A0E-1A90-4FCB-93A4-4350EA21A72F}" srcOrd="1" destOrd="0" presId="urn:microsoft.com/office/officeart/2005/8/layout/pyramid1"/>
    <dgm:cxn modelId="{DACB41FE-C4F7-479B-A209-1E29E940E616}" srcId="{1D0E4C2F-1F46-4405-B18B-326BC7076326}" destId="{1EFAFCF7-8E03-4C83-B70B-157C12960567}" srcOrd="0" destOrd="0" parTransId="{BD5E4BC3-0DED-4D8A-8B83-3A86DF9147CD}" sibTransId="{A93F9C5E-10A7-4B8B-90B4-3866E3D3C40E}"/>
    <dgm:cxn modelId="{9861D7C2-1404-4695-AD73-2F17598C6764}" type="presOf" srcId="{1EFAFCF7-8E03-4C83-B70B-157C12960567}" destId="{BB93A33B-23D3-40CB-B60D-D92616D2BBCF}" srcOrd="1" destOrd="0" presId="urn:microsoft.com/office/officeart/2005/8/layout/pyramid1"/>
    <dgm:cxn modelId="{FA098CC1-4BBD-4EEE-96DC-B83839E435C9}" type="presOf" srcId="{1EFAFCF7-8E03-4C83-B70B-157C12960567}" destId="{C3D2CB47-A095-4E63-BA87-520A6CA651E6}" srcOrd="0" destOrd="0" presId="urn:microsoft.com/office/officeart/2005/8/layout/pyramid1"/>
    <dgm:cxn modelId="{8B227239-37E7-45D1-835F-6FDC15D35B33}" type="presOf" srcId="{F5392E82-66C5-4A72-8A78-9D114BC7C9F0}" destId="{64129FF1-7A47-4C8A-8F2D-899A907AEDA8}" srcOrd="1" destOrd="0" presId="urn:microsoft.com/office/officeart/2005/8/layout/pyramid1"/>
    <dgm:cxn modelId="{1271B295-9CF0-4116-BF14-24886EBE5C6B}" srcId="{1D0E4C2F-1F46-4405-B18B-326BC7076326}" destId="{F5392E82-66C5-4A72-8A78-9D114BC7C9F0}" srcOrd="3" destOrd="0" parTransId="{012B933E-8717-40B8-8823-4230F26CDBC7}" sibTransId="{FA5CB4FF-AAE4-467B-8EDF-078A07AEACF3}"/>
    <dgm:cxn modelId="{98E63B00-1FF1-4AF6-944A-14FC99A002FB}" srcId="{1D0E4C2F-1F46-4405-B18B-326BC7076326}" destId="{D125609D-45F0-4207-88B4-7DE3F7041FDD}" srcOrd="1" destOrd="0" parTransId="{99A7CA18-F13F-44E9-AD03-2E22ED1D963A}" sibTransId="{B1ED9939-ADBD-406C-B5F6-3F22B44B55DE}"/>
    <dgm:cxn modelId="{A888863D-C0EF-4916-AEF4-EF1756F55EE2}" type="presOf" srcId="{1D0E4C2F-1F46-4405-B18B-326BC7076326}" destId="{28C0A14F-939A-4C26-8363-8AEC434B36B3}" srcOrd="0" destOrd="0" presId="urn:microsoft.com/office/officeart/2005/8/layout/pyramid1"/>
    <dgm:cxn modelId="{796F4E16-12A9-4B8C-80BF-74F5B93CAFBC}" type="presOf" srcId="{D125609D-45F0-4207-88B4-7DE3F7041FDD}" destId="{6AFB1F4B-0A5D-4D1B-AF50-FBA84B343080}" srcOrd="1" destOrd="0" presId="urn:microsoft.com/office/officeart/2005/8/layout/pyramid1"/>
    <dgm:cxn modelId="{BB29CBBB-D8E0-4203-A6A7-7F705EE82BB0}" srcId="{1D0E4C2F-1F46-4405-B18B-326BC7076326}" destId="{F80AD3CA-C539-4DF7-ABCB-59246C3D7F21}" srcOrd="2" destOrd="0" parTransId="{B3A638AA-3723-45DA-830C-8443E0231948}" sibTransId="{F420088E-4F01-4E2E-B835-124D6E0462CB}"/>
    <dgm:cxn modelId="{9AA711D1-AB67-40F0-9260-7D5E993582C4}" type="presOf" srcId="{F5392E82-66C5-4A72-8A78-9D114BC7C9F0}" destId="{F73E1907-A3EC-449F-BE45-32DC80E07B17}" srcOrd="0" destOrd="0" presId="urn:microsoft.com/office/officeart/2005/8/layout/pyramid1"/>
    <dgm:cxn modelId="{55480493-9B5F-4089-AE6D-7185A0A9655E}" type="presParOf" srcId="{28C0A14F-939A-4C26-8363-8AEC434B36B3}" destId="{2329AA10-B470-4FAB-8961-803FE3EC49E8}" srcOrd="0" destOrd="0" presId="urn:microsoft.com/office/officeart/2005/8/layout/pyramid1"/>
    <dgm:cxn modelId="{D3204183-1BB7-4A98-8EE2-AF6CFB3C96A9}" type="presParOf" srcId="{2329AA10-B470-4FAB-8961-803FE3EC49E8}" destId="{C3D2CB47-A095-4E63-BA87-520A6CA651E6}" srcOrd="0" destOrd="0" presId="urn:microsoft.com/office/officeart/2005/8/layout/pyramid1"/>
    <dgm:cxn modelId="{195865F1-B370-49BA-B187-7F9EFBB96A08}" type="presParOf" srcId="{2329AA10-B470-4FAB-8961-803FE3EC49E8}" destId="{BB93A33B-23D3-40CB-B60D-D92616D2BBCF}" srcOrd="1" destOrd="0" presId="urn:microsoft.com/office/officeart/2005/8/layout/pyramid1"/>
    <dgm:cxn modelId="{BD7A32B5-0612-4B18-A4D5-26EFD1D8B2A8}" type="presParOf" srcId="{28C0A14F-939A-4C26-8363-8AEC434B36B3}" destId="{D9E21D68-010F-458E-A1EF-E9F0F31FDC4A}" srcOrd="1" destOrd="0" presId="urn:microsoft.com/office/officeart/2005/8/layout/pyramid1"/>
    <dgm:cxn modelId="{C06DB986-95E2-4D90-9647-049C8E464895}" type="presParOf" srcId="{D9E21D68-010F-458E-A1EF-E9F0F31FDC4A}" destId="{A1A6AF28-633C-4280-A9E8-69E963255699}" srcOrd="0" destOrd="0" presId="urn:microsoft.com/office/officeart/2005/8/layout/pyramid1"/>
    <dgm:cxn modelId="{0B90BAEA-65E8-4C8C-B757-37E3F6497607}" type="presParOf" srcId="{D9E21D68-010F-458E-A1EF-E9F0F31FDC4A}" destId="{6AFB1F4B-0A5D-4D1B-AF50-FBA84B343080}" srcOrd="1" destOrd="0" presId="urn:microsoft.com/office/officeart/2005/8/layout/pyramid1"/>
    <dgm:cxn modelId="{BAA5ABEF-9092-4F25-AFE0-4A6E2EFF61D0}" type="presParOf" srcId="{28C0A14F-939A-4C26-8363-8AEC434B36B3}" destId="{9F0D2A7F-D21F-4528-83C2-32FEFB73C61F}" srcOrd="2" destOrd="0" presId="urn:microsoft.com/office/officeart/2005/8/layout/pyramid1"/>
    <dgm:cxn modelId="{59230CFA-B6D8-4460-9DD8-90BC6375FC11}" type="presParOf" srcId="{9F0D2A7F-D21F-4528-83C2-32FEFB73C61F}" destId="{1BC61AF3-1D6D-47E3-A144-3BBB31E3DBFC}" srcOrd="0" destOrd="0" presId="urn:microsoft.com/office/officeart/2005/8/layout/pyramid1"/>
    <dgm:cxn modelId="{78839783-8EDB-4A56-81CB-E3A4544255A7}" type="presParOf" srcId="{9F0D2A7F-D21F-4528-83C2-32FEFB73C61F}" destId="{1DFA9A0E-1A90-4FCB-93A4-4350EA21A72F}" srcOrd="1" destOrd="0" presId="urn:microsoft.com/office/officeart/2005/8/layout/pyramid1"/>
    <dgm:cxn modelId="{F423FFA5-F5BE-4720-8310-D6494C1F1CC7}" type="presParOf" srcId="{28C0A14F-939A-4C26-8363-8AEC434B36B3}" destId="{B5D4C9C8-CE3E-4172-845B-491483A5F9B0}" srcOrd="3" destOrd="0" presId="urn:microsoft.com/office/officeart/2005/8/layout/pyramid1"/>
    <dgm:cxn modelId="{8C1B8519-97CB-47DB-9DC6-FC7CBF91B75B}" type="presParOf" srcId="{B5D4C9C8-CE3E-4172-845B-491483A5F9B0}" destId="{F73E1907-A3EC-449F-BE45-32DC80E07B17}" srcOrd="0" destOrd="0" presId="urn:microsoft.com/office/officeart/2005/8/layout/pyramid1"/>
    <dgm:cxn modelId="{CA6048FF-4C32-4540-9CC0-5E886D8F4CA4}" type="presParOf" srcId="{B5D4C9C8-CE3E-4172-845B-491483A5F9B0}" destId="{64129FF1-7A47-4C8A-8F2D-899A907AEDA8}" srcOrd="1" destOrd="0" presId="urn:microsoft.com/office/officeart/2005/8/layout/pyramid1"/>
  </dgm:cxnLst>
  <dgm:bg>
    <a:noFill/>
  </dgm:bg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E4C2F-1F46-4405-B18B-326BC70763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FAFCF7-8E03-4C83-B70B-157C12960567}">
      <dgm:prSet phldrT="[Text]"/>
      <dgm:spPr>
        <a:solidFill>
          <a:srgbClr val="CF3B1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BD5E4BC3-0DED-4D8A-8B83-3A86DF9147CD}" type="parTrans" cxnId="{DACB41FE-C4F7-479B-A209-1E29E940E616}">
      <dgm:prSet/>
      <dgm:spPr/>
      <dgm:t>
        <a:bodyPr/>
        <a:lstStyle/>
        <a:p>
          <a:endParaRPr lang="en-US"/>
        </a:p>
      </dgm:t>
    </dgm:pt>
    <dgm:pt modelId="{A93F9C5E-10A7-4B8B-90B4-3866E3D3C40E}" type="sibTrans" cxnId="{DACB41FE-C4F7-479B-A209-1E29E940E616}">
      <dgm:prSet/>
      <dgm:spPr/>
      <dgm:t>
        <a:bodyPr/>
        <a:lstStyle/>
        <a:p>
          <a:endParaRPr lang="en-US"/>
        </a:p>
      </dgm:t>
    </dgm:pt>
    <dgm:pt modelId="{D125609D-45F0-4207-88B4-7DE3F7041FDD}">
      <dgm:prSet phldrT="[Text]"/>
      <dgm:spPr>
        <a:solidFill>
          <a:srgbClr val="CCCCCC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99A7CA18-F13F-44E9-AD03-2E22ED1D963A}" type="parTrans" cxnId="{98E63B00-1FF1-4AF6-944A-14FC99A002FB}">
      <dgm:prSet/>
      <dgm:spPr/>
      <dgm:t>
        <a:bodyPr/>
        <a:lstStyle/>
        <a:p>
          <a:endParaRPr lang="en-US"/>
        </a:p>
      </dgm:t>
    </dgm:pt>
    <dgm:pt modelId="{B1ED9939-ADBD-406C-B5F6-3F22B44B55DE}" type="sibTrans" cxnId="{98E63B00-1FF1-4AF6-944A-14FC99A002FB}">
      <dgm:prSet/>
      <dgm:spPr/>
      <dgm:t>
        <a:bodyPr/>
        <a:lstStyle/>
        <a:p>
          <a:endParaRPr lang="en-US"/>
        </a:p>
      </dgm:t>
    </dgm:pt>
    <dgm:pt modelId="{F5392E82-66C5-4A72-8A78-9D114BC7C9F0}">
      <dgm:prSet phldrT="[Text]"/>
      <dgm:spPr>
        <a:solidFill>
          <a:schemeClr val="tx1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012B933E-8717-40B8-8823-4230F26CDBC7}" type="parTrans" cxnId="{1271B295-9CF0-4116-BF14-24886EBE5C6B}">
      <dgm:prSet/>
      <dgm:spPr/>
      <dgm:t>
        <a:bodyPr/>
        <a:lstStyle/>
        <a:p>
          <a:endParaRPr lang="en-US"/>
        </a:p>
      </dgm:t>
    </dgm:pt>
    <dgm:pt modelId="{FA5CB4FF-AAE4-467B-8EDF-078A07AEACF3}" type="sibTrans" cxnId="{1271B295-9CF0-4116-BF14-24886EBE5C6B}">
      <dgm:prSet/>
      <dgm:spPr/>
      <dgm:t>
        <a:bodyPr/>
        <a:lstStyle/>
        <a:p>
          <a:endParaRPr lang="en-US"/>
        </a:p>
      </dgm:t>
    </dgm:pt>
    <dgm:pt modelId="{F80AD3CA-C539-4DF7-ABCB-59246C3D7F21}">
      <dgm:prSet/>
      <dgm:spPr>
        <a:solidFill>
          <a:schemeClr val="tx1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3A638AA-3723-45DA-830C-8443E0231948}" type="parTrans" cxnId="{BB29CBBB-D8E0-4203-A6A7-7F705EE82BB0}">
      <dgm:prSet/>
      <dgm:spPr/>
      <dgm:t>
        <a:bodyPr/>
        <a:lstStyle/>
        <a:p>
          <a:endParaRPr lang="en-US"/>
        </a:p>
      </dgm:t>
    </dgm:pt>
    <dgm:pt modelId="{F420088E-4F01-4E2E-B835-124D6E0462CB}" type="sibTrans" cxnId="{BB29CBBB-D8E0-4203-A6A7-7F705EE82BB0}">
      <dgm:prSet/>
      <dgm:spPr/>
      <dgm:t>
        <a:bodyPr/>
        <a:lstStyle/>
        <a:p>
          <a:endParaRPr lang="en-US"/>
        </a:p>
      </dgm:t>
    </dgm:pt>
    <dgm:pt modelId="{28C0A14F-939A-4C26-8363-8AEC434B36B3}" type="pres">
      <dgm:prSet presAssocID="{1D0E4C2F-1F46-4405-B18B-326BC7076326}" presName="Name0" presStyleCnt="0">
        <dgm:presLayoutVars>
          <dgm:dir/>
          <dgm:animLvl val="lvl"/>
          <dgm:resizeHandles val="exact"/>
        </dgm:presLayoutVars>
      </dgm:prSet>
      <dgm:spPr/>
    </dgm:pt>
    <dgm:pt modelId="{2329AA10-B470-4FAB-8961-803FE3EC49E8}" type="pres">
      <dgm:prSet presAssocID="{1EFAFCF7-8E03-4C83-B70B-157C12960567}" presName="Name8" presStyleCnt="0"/>
      <dgm:spPr/>
    </dgm:pt>
    <dgm:pt modelId="{C3D2CB47-A095-4E63-BA87-520A6CA651E6}" type="pres">
      <dgm:prSet presAssocID="{1EFAFCF7-8E03-4C83-B70B-157C1296056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93A33B-23D3-40CB-B60D-D92616D2BBCF}" type="pres">
      <dgm:prSet presAssocID="{1EFAFCF7-8E03-4C83-B70B-157C129605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E21D68-010F-458E-A1EF-E9F0F31FDC4A}" type="pres">
      <dgm:prSet presAssocID="{D125609D-45F0-4207-88B4-7DE3F7041FDD}" presName="Name8" presStyleCnt="0"/>
      <dgm:spPr/>
    </dgm:pt>
    <dgm:pt modelId="{A1A6AF28-633C-4280-A9E8-69E963255699}" type="pres">
      <dgm:prSet presAssocID="{D125609D-45F0-4207-88B4-7DE3F7041FD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FB1F4B-0A5D-4D1B-AF50-FBA84B343080}" type="pres">
      <dgm:prSet presAssocID="{D125609D-45F0-4207-88B4-7DE3F7041F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0D2A7F-D21F-4528-83C2-32FEFB73C61F}" type="pres">
      <dgm:prSet presAssocID="{F80AD3CA-C539-4DF7-ABCB-59246C3D7F21}" presName="Name8" presStyleCnt="0"/>
      <dgm:spPr/>
    </dgm:pt>
    <dgm:pt modelId="{1BC61AF3-1D6D-47E3-A144-3BBB31E3DBFC}" type="pres">
      <dgm:prSet presAssocID="{F80AD3CA-C539-4DF7-ABCB-59246C3D7F2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FA9A0E-1A90-4FCB-93A4-4350EA21A72F}" type="pres">
      <dgm:prSet presAssocID="{F80AD3CA-C539-4DF7-ABCB-59246C3D7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D4C9C8-CE3E-4172-845B-491483A5F9B0}" type="pres">
      <dgm:prSet presAssocID="{F5392E82-66C5-4A72-8A78-9D114BC7C9F0}" presName="Name8" presStyleCnt="0"/>
      <dgm:spPr/>
    </dgm:pt>
    <dgm:pt modelId="{F73E1907-A3EC-449F-BE45-32DC80E07B17}" type="pres">
      <dgm:prSet presAssocID="{F5392E82-66C5-4A72-8A78-9D114BC7C9F0}" presName="level" presStyleLbl="node1" presStyleIdx="3" presStyleCnt="4" custLinFactY="100000" custLinFactNeighborX="-1598" custLinFactNeighborY="10763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129FF1-7A47-4C8A-8F2D-899A907AEDA8}" type="pres">
      <dgm:prSet presAssocID="{F5392E82-66C5-4A72-8A78-9D114BC7C9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E12005-8BDE-493D-9879-41B2C46B2796}" type="presOf" srcId="{F80AD3CA-C539-4DF7-ABCB-59246C3D7F21}" destId="{1BC61AF3-1D6D-47E3-A144-3BBB31E3DBFC}" srcOrd="0" destOrd="0" presId="urn:microsoft.com/office/officeart/2005/8/layout/pyramid1"/>
    <dgm:cxn modelId="{BBA95D15-EFFD-409A-A768-34D2597CCB07}" type="presOf" srcId="{D125609D-45F0-4207-88B4-7DE3F7041FDD}" destId="{A1A6AF28-633C-4280-A9E8-69E963255699}" srcOrd="0" destOrd="0" presId="urn:microsoft.com/office/officeart/2005/8/layout/pyramid1"/>
    <dgm:cxn modelId="{6358B245-DC76-49AE-AA82-20DD25981A49}" type="presOf" srcId="{F80AD3CA-C539-4DF7-ABCB-59246C3D7F21}" destId="{1DFA9A0E-1A90-4FCB-93A4-4350EA21A72F}" srcOrd="1" destOrd="0" presId="urn:microsoft.com/office/officeart/2005/8/layout/pyramid1"/>
    <dgm:cxn modelId="{DACB41FE-C4F7-479B-A209-1E29E940E616}" srcId="{1D0E4C2F-1F46-4405-B18B-326BC7076326}" destId="{1EFAFCF7-8E03-4C83-B70B-157C12960567}" srcOrd="0" destOrd="0" parTransId="{BD5E4BC3-0DED-4D8A-8B83-3A86DF9147CD}" sibTransId="{A93F9C5E-10A7-4B8B-90B4-3866E3D3C40E}"/>
    <dgm:cxn modelId="{9861D7C2-1404-4695-AD73-2F17598C6764}" type="presOf" srcId="{1EFAFCF7-8E03-4C83-B70B-157C12960567}" destId="{BB93A33B-23D3-40CB-B60D-D92616D2BBCF}" srcOrd="1" destOrd="0" presId="urn:microsoft.com/office/officeart/2005/8/layout/pyramid1"/>
    <dgm:cxn modelId="{FA098CC1-4BBD-4EEE-96DC-B83839E435C9}" type="presOf" srcId="{1EFAFCF7-8E03-4C83-B70B-157C12960567}" destId="{C3D2CB47-A095-4E63-BA87-520A6CA651E6}" srcOrd="0" destOrd="0" presId="urn:microsoft.com/office/officeart/2005/8/layout/pyramid1"/>
    <dgm:cxn modelId="{8B227239-37E7-45D1-835F-6FDC15D35B33}" type="presOf" srcId="{F5392E82-66C5-4A72-8A78-9D114BC7C9F0}" destId="{64129FF1-7A47-4C8A-8F2D-899A907AEDA8}" srcOrd="1" destOrd="0" presId="urn:microsoft.com/office/officeart/2005/8/layout/pyramid1"/>
    <dgm:cxn modelId="{1271B295-9CF0-4116-BF14-24886EBE5C6B}" srcId="{1D0E4C2F-1F46-4405-B18B-326BC7076326}" destId="{F5392E82-66C5-4A72-8A78-9D114BC7C9F0}" srcOrd="3" destOrd="0" parTransId="{012B933E-8717-40B8-8823-4230F26CDBC7}" sibTransId="{FA5CB4FF-AAE4-467B-8EDF-078A07AEACF3}"/>
    <dgm:cxn modelId="{98E63B00-1FF1-4AF6-944A-14FC99A002FB}" srcId="{1D0E4C2F-1F46-4405-B18B-326BC7076326}" destId="{D125609D-45F0-4207-88B4-7DE3F7041FDD}" srcOrd="1" destOrd="0" parTransId="{99A7CA18-F13F-44E9-AD03-2E22ED1D963A}" sibTransId="{B1ED9939-ADBD-406C-B5F6-3F22B44B55DE}"/>
    <dgm:cxn modelId="{A888863D-C0EF-4916-AEF4-EF1756F55EE2}" type="presOf" srcId="{1D0E4C2F-1F46-4405-B18B-326BC7076326}" destId="{28C0A14F-939A-4C26-8363-8AEC434B36B3}" srcOrd="0" destOrd="0" presId="urn:microsoft.com/office/officeart/2005/8/layout/pyramid1"/>
    <dgm:cxn modelId="{796F4E16-12A9-4B8C-80BF-74F5B93CAFBC}" type="presOf" srcId="{D125609D-45F0-4207-88B4-7DE3F7041FDD}" destId="{6AFB1F4B-0A5D-4D1B-AF50-FBA84B343080}" srcOrd="1" destOrd="0" presId="urn:microsoft.com/office/officeart/2005/8/layout/pyramid1"/>
    <dgm:cxn modelId="{BB29CBBB-D8E0-4203-A6A7-7F705EE82BB0}" srcId="{1D0E4C2F-1F46-4405-B18B-326BC7076326}" destId="{F80AD3CA-C539-4DF7-ABCB-59246C3D7F21}" srcOrd="2" destOrd="0" parTransId="{B3A638AA-3723-45DA-830C-8443E0231948}" sibTransId="{F420088E-4F01-4E2E-B835-124D6E0462CB}"/>
    <dgm:cxn modelId="{9AA711D1-AB67-40F0-9260-7D5E993582C4}" type="presOf" srcId="{F5392E82-66C5-4A72-8A78-9D114BC7C9F0}" destId="{F73E1907-A3EC-449F-BE45-32DC80E07B17}" srcOrd="0" destOrd="0" presId="urn:microsoft.com/office/officeart/2005/8/layout/pyramid1"/>
    <dgm:cxn modelId="{55480493-9B5F-4089-AE6D-7185A0A9655E}" type="presParOf" srcId="{28C0A14F-939A-4C26-8363-8AEC434B36B3}" destId="{2329AA10-B470-4FAB-8961-803FE3EC49E8}" srcOrd="0" destOrd="0" presId="urn:microsoft.com/office/officeart/2005/8/layout/pyramid1"/>
    <dgm:cxn modelId="{D3204183-1BB7-4A98-8EE2-AF6CFB3C96A9}" type="presParOf" srcId="{2329AA10-B470-4FAB-8961-803FE3EC49E8}" destId="{C3D2CB47-A095-4E63-BA87-520A6CA651E6}" srcOrd="0" destOrd="0" presId="urn:microsoft.com/office/officeart/2005/8/layout/pyramid1"/>
    <dgm:cxn modelId="{195865F1-B370-49BA-B187-7F9EFBB96A08}" type="presParOf" srcId="{2329AA10-B470-4FAB-8961-803FE3EC49E8}" destId="{BB93A33B-23D3-40CB-B60D-D92616D2BBCF}" srcOrd="1" destOrd="0" presId="urn:microsoft.com/office/officeart/2005/8/layout/pyramid1"/>
    <dgm:cxn modelId="{BD7A32B5-0612-4B18-A4D5-26EFD1D8B2A8}" type="presParOf" srcId="{28C0A14F-939A-4C26-8363-8AEC434B36B3}" destId="{D9E21D68-010F-458E-A1EF-E9F0F31FDC4A}" srcOrd="1" destOrd="0" presId="urn:microsoft.com/office/officeart/2005/8/layout/pyramid1"/>
    <dgm:cxn modelId="{C06DB986-95E2-4D90-9647-049C8E464895}" type="presParOf" srcId="{D9E21D68-010F-458E-A1EF-E9F0F31FDC4A}" destId="{A1A6AF28-633C-4280-A9E8-69E963255699}" srcOrd="0" destOrd="0" presId="urn:microsoft.com/office/officeart/2005/8/layout/pyramid1"/>
    <dgm:cxn modelId="{0B90BAEA-65E8-4C8C-B757-37E3F6497607}" type="presParOf" srcId="{D9E21D68-010F-458E-A1EF-E9F0F31FDC4A}" destId="{6AFB1F4B-0A5D-4D1B-AF50-FBA84B343080}" srcOrd="1" destOrd="0" presId="urn:microsoft.com/office/officeart/2005/8/layout/pyramid1"/>
    <dgm:cxn modelId="{BAA5ABEF-9092-4F25-AFE0-4A6E2EFF61D0}" type="presParOf" srcId="{28C0A14F-939A-4C26-8363-8AEC434B36B3}" destId="{9F0D2A7F-D21F-4528-83C2-32FEFB73C61F}" srcOrd="2" destOrd="0" presId="urn:microsoft.com/office/officeart/2005/8/layout/pyramid1"/>
    <dgm:cxn modelId="{59230CFA-B6D8-4460-9DD8-90BC6375FC11}" type="presParOf" srcId="{9F0D2A7F-D21F-4528-83C2-32FEFB73C61F}" destId="{1BC61AF3-1D6D-47E3-A144-3BBB31E3DBFC}" srcOrd="0" destOrd="0" presId="urn:microsoft.com/office/officeart/2005/8/layout/pyramid1"/>
    <dgm:cxn modelId="{78839783-8EDB-4A56-81CB-E3A4544255A7}" type="presParOf" srcId="{9F0D2A7F-D21F-4528-83C2-32FEFB73C61F}" destId="{1DFA9A0E-1A90-4FCB-93A4-4350EA21A72F}" srcOrd="1" destOrd="0" presId="urn:microsoft.com/office/officeart/2005/8/layout/pyramid1"/>
    <dgm:cxn modelId="{F423FFA5-F5BE-4720-8310-D6494C1F1CC7}" type="presParOf" srcId="{28C0A14F-939A-4C26-8363-8AEC434B36B3}" destId="{B5D4C9C8-CE3E-4172-845B-491483A5F9B0}" srcOrd="3" destOrd="0" presId="urn:microsoft.com/office/officeart/2005/8/layout/pyramid1"/>
    <dgm:cxn modelId="{8C1B8519-97CB-47DB-9DC6-FC7CBF91B75B}" type="presParOf" srcId="{B5D4C9C8-CE3E-4172-845B-491483A5F9B0}" destId="{F73E1907-A3EC-449F-BE45-32DC80E07B17}" srcOrd="0" destOrd="0" presId="urn:microsoft.com/office/officeart/2005/8/layout/pyramid1"/>
    <dgm:cxn modelId="{CA6048FF-4C32-4540-9CC0-5E886D8F4CA4}" type="presParOf" srcId="{B5D4C9C8-CE3E-4172-845B-491483A5F9B0}" destId="{64129FF1-7A47-4C8A-8F2D-899A907AEDA8}" srcOrd="1" destOrd="0" presId="urn:microsoft.com/office/officeart/2005/8/layout/pyramid1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E4C2F-1F46-4405-B18B-326BC70763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FAFCF7-8E03-4C83-B70B-157C12960567}">
      <dgm:prSet phldrT="[Text]"/>
      <dgm:spPr>
        <a:solidFill>
          <a:schemeClr val="bg2">
            <a:lumMod val="9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BD5E4BC3-0DED-4D8A-8B83-3A86DF9147CD}" type="parTrans" cxnId="{DACB41FE-C4F7-479B-A209-1E29E940E616}">
      <dgm:prSet/>
      <dgm:spPr/>
      <dgm:t>
        <a:bodyPr/>
        <a:lstStyle/>
        <a:p>
          <a:endParaRPr lang="en-US"/>
        </a:p>
      </dgm:t>
    </dgm:pt>
    <dgm:pt modelId="{A93F9C5E-10A7-4B8B-90B4-3866E3D3C40E}" type="sibTrans" cxnId="{DACB41FE-C4F7-479B-A209-1E29E940E616}">
      <dgm:prSet/>
      <dgm:spPr/>
      <dgm:t>
        <a:bodyPr/>
        <a:lstStyle/>
        <a:p>
          <a:endParaRPr lang="en-US"/>
        </a:p>
      </dgm:t>
    </dgm:pt>
    <dgm:pt modelId="{D125609D-45F0-4207-88B4-7DE3F7041FDD}">
      <dgm:prSet phldrT="[Text]"/>
      <dgm:spPr>
        <a:solidFill>
          <a:srgbClr val="ED8D2F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99A7CA18-F13F-44E9-AD03-2E22ED1D963A}" type="parTrans" cxnId="{98E63B00-1FF1-4AF6-944A-14FC99A002FB}">
      <dgm:prSet/>
      <dgm:spPr/>
      <dgm:t>
        <a:bodyPr/>
        <a:lstStyle/>
        <a:p>
          <a:endParaRPr lang="en-US"/>
        </a:p>
      </dgm:t>
    </dgm:pt>
    <dgm:pt modelId="{B1ED9939-ADBD-406C-B5F6-3F22B44B55DE}" type="sibTrans" cxnId="{98E63B00-1FF1-4AF6-944A-14FC99A002FB}">
      <dgm:prSet/>
      <dgm:spPr/>
      <dgm:t>
        <a:bodyPr/>
        <a:lstStyle/>
        <a:p>
          <a:endParaRPr lang="en-US"/>
        </a:p>
      </dgm:t>
    </dgm:pt>
    <dgm:pt modelId="{F5392E82-66C5-4A72-8A78-9D114BC7C9F0}">
      <dgm:prSet phldrT="[Text]"/>
      <dgm:spPr>
        <a:solidFill>
          <a:schemeClr val="tx1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012B933E-8717-40B8-8823-4230F26CDBC7}" type="parTrans" cxnId="{1271B295-9CF0-4116-BF14-24886EBE5C6B}">
      <dgm:prSet/>
      <dgm:spPr/>
      <dgm:t>
        <a:bodyPr/>
        <a:lstStyle/>
        <a:p>
          <a:endParaRPr lang="en-US"/>
        </a:p>
      </dgm:t>
    </dgm:pt>
    <dgm:pt modelId="{FA5CB4FF-AAE4-467B-8EDF-078A07AEACF3}" type="sibTrans" cxnId="{1271B295-9CF0-4116-BF14-24886EBE5C6B}">
      <dgm:prSet/>
      <dgm:spPr/>
      <dgm:t>
        <a:bodyPr/>
        <a:lstStyle/>
        <a:p>
          <a:endParaRPr lang="en-US"/>
        </a:p>
      </dgm:t>
    </dgm:pt>
    <dgm:pt modelId="{F80AD3CA-C539-4DF7-ABCB-59246C3D7F21}">
      <dgm:prSet/>
      <dgm:spPr>
        <a:solidFill>
          <a:schemeClr val="tx1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3A638AA-3723-45DA-830C-8443E0231948}" type="parTrans" cxnId="{BB29CBBB-D8E0-4203-A6A7-7F705EE82BB0}">
      <dgm:prSet/>
      <dgm:spPr/>
      <dgm:t>
        <a:bodyPr/>
        <a:lstStyle/>
        <a:p>
          <a:endParaRPr lang="en-US"/>
        </a:p>
      </dgm:t>
    </dgm:pt>
    <dgm:pt modelId="{F420088E-4F01-4E2E-B835-124D6E0462CB}" type="sibTrans" cxnId="{BB29CBBB-D8E0-4203-A6A7-7F705EE82BB0}">
      <dgm:prSet/>
      <dgm:spPr/>
      <dgm:t>
        <a:bodyPr/>
        <a:lstStyle/>
        <a:p>
          <a:endParaRPr lang="en-US"/>
        </a:p>
      </dgm:t>
    </dgm:pt>
    <dgm:pt modelId="{28C0A14F-939A-4C26-8363-8AEC434B36B3}" type="pres">
      <dgm:prSet presAssocID="{1D0E4C2F-1F46-4405-B18B-326BC7076326}" presName="Name0" presStyleCnt="0">
        <dgm:presLayoutVars>
          <dgm:dir/>
          <dgm:animLvl val="lvl"/>
          <dgm:resizeHandles val="exact"/>
        </dgm:presLayoutVars>
      </dgm:prSet>
      <dgm:spPr/>
    </dgm:pt>
    <dgm:pt modelId="{2329AA10-B470-4FAB-8961-803FE3EC49E8}" type="pres">
      <dgm:prSet presAssocID="{1EFAFCF7-8E03-4C83-B70B-157C12960567}" presName="Name8" presStyleCnt="0"/>
      <dgm:spPr/>
    </dgm:pt>
    <dgm:pt modelId="{C3D2CB47-A095-4E63-BA87-520A6CA651E6}" type="pres">
      <dgm:prSet presAssocID="{1EFAFCF7-8E03-4C83-B70B-157C1296056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93A33B-23D3-40CB-B60D-D92616D2BBCF}" type="pres">
      <dgm:prSet presAssocID="{1EFAFCF7-8E03-4C83-B70B-157C129605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E21D68-010F-458E-A1EF-E9F0F31FDC4A}" type="pres">
      <dgm:prSet presAssocID="{D125609D-45F0-4207-88B4-7DE3F7041FDD}" presName="Name8" presStyleCnt="0"/>
      <dgm:spPr/>
    </dgm:pt>
    <dgm:pt modelId="{A1A6AF28-633C-4280-A9E8-69E963255699}" type="pres">
      <dgm:prSet presAssocID="{D125609D-45F0-4207-88B4-7DE3F7041FD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FB1F4B-0A5D-4D1B-AF50-FBA84B343080}" type="pres">
      <dgm:prSet presAssocID="{D125609D-45F0-4207-88B4-7DE3F7041F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0D2A7F-D21F-4528-83C2-32FEFB73C61F}" type="pres">
      <dgm:prSet presAssocID="{F80AD3CA-C539-4DF7-ABCB-59246C3D7F21}" presName="Name8" presStyleCnt="0"/>
      <dgm:spPr/>
    </dgm:pt>
    <dgm:pt modelId="{1BC61AF3-1D6D-47E3-A144-3BBB31E3DBFC}" type="pres">
      <dgm:prSet presAssocID="{F80AD3CA-C539-4DF7-ABCB-59246C3D7F2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FA9A0E-1A90-4FCB-93A4-4350EA21A72F}" type="pres">
      <dgm:prSet presAssocID="{F80AD3CA-C539-4DF7-ABCB-59246C3D7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D4C9C8-CE3E-4172-845B-491483A5F9B0}" type="pres">
      <dgm:prSet presAssocID="{F5392E82-66C5-4A72-8A78-9D114BC7C9F0}" presName="Name8" presStyleCnt="0"/>
      <dgm:spPr/>
    </dgm:pt>
    <dgm:pt modelId="{F73E1907-A3EC-449F-BE45-32DC80E07B17}" type="pres">
      <dgm:prSet presAssocID="{F5392E82-66C5-4A72-8A78-9D114BC7C9F0}" presName="level" presStyleLbl="node1" presStyleIdx="3" presStyleCnt="4" custLinFactY="100000" custLinFactNeighborX="-1598" custLinFactNeighborY="10763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129FF1-7A47-4C8A-8F2D-899A907AEDA8}" type="pres">
      <dgm:prSet presAssocID="{F5392E82-66C5-4A72-8A78-9D114BC7C9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E12005-8BDE-493D-9879-41B2C46B2796}" type="presOf" srcId="{F80AD3CA-C539-4DF7-ABCB-59246C3D7F21}" destId="{1BC61AF3-1D6D-47E3-A144-3BBB31E3DBFC}" srcOrd="0" destOrd="0" presId="urn:microsoft.com/office/officeart/2005/8/layout/pyramid1"/>
    <dgm:cxn modelId="{BBA95D15-EFFD-409A-A768-34D2597CCB07}" type="presOf" srcId="{D125609D-45F0-4207-88B4-7DE3F7041FDD}" destId="{A1A6AF28-633C-4280-A9E8-69E963255699}" srcOrd="0" destOrd="0" presId="urn:microsoft.com/office/officeart/2005/8/layout/pyramid1"/>
    <dgm:cxn modelId="{6358B245-DC76-49AE-AA82-20DD25981A49}" type="presOf" srcId="{F80AD3CA-C539-4DF7-ABCB-59246C3D7F21}" destId="{1DFA9A0E-1A90-4FCB-93A4-4350EA21A72F}" srcOrd="1" destOrd="0" presId="urn:microsoft.com/office/officeart/2005/8/layout/pyramid1"/>
    <dgm:cxn modelId="{DACB41FE-C4F7-479B-A209-1E29E940E616}" srcId="{1D0E4C2F-1F46-4405-B18B-326BC7076326}" destId="{1EFAFCF7-8E03-4C83-B70B-157C12960567}" srcOrd="0" destOrd="0" parTransId="{BD5E4BC3-0DED-4D8A-8B83-3A86DF9147CD}" sibTransId="{A93F9C5E-10A7-4B8B-90B4-3866E3D3C40E}"/>
    <dgm:cxn modelId="{9861D7C2-1404-4695-AD73-2F17598C6764}" type="presOf" srcId="{1EFAFCF7-8E03-4C83-B70B-157C12960567}" destId="{BB93A33B-23D3-40CB-B60D-D92616D2BBCF}" srcOrd="1" destOrd="0" presId="urn:microsoft.com/office/officeart/2005/8/layout/pyramid1"/>
    <dgm:cxn modelId="{FA098CC1-4BBD-4EEE-96DC-B83839E435C9}" type="presOf" srcId="{1EFAFCF7-8E03-4C83-B70B-157C12960567}" destId="{C3D2CB47-A095-4E63-BA87-520A6CA651E6}" srcOrd="0" destOrd="0" presId="urn:microsoft.com/office/officeart/2005/8/layout/pyramid1"/>
    <dgm:cxn modelId="{8B227239-37E7-45D1-835F-6FDC15D35B33}" type="presOf" srcId="{F5392E82-66C5-4A72-8A78-9D114BC7C9F0}" destId="{64129FF1-7A47-4C8A-8F2D-899A907AEDA8}" srcOrd="1" destOrd="0" presId="urn:microsoft.com/office/officeart/2005/8/layout/pyramid1"/>
    <dgm:cxn modelId="{1271B295-9CF0-4116-BF14-24886EBE5C6B}" srcId="{1D0E4C2F-1F46-4405-B18B-326BC7076326}" destId="{F5392E82-66C5-4A72-8A78-9D114BC7C9F0}" srcOrd="3" destOrd="0" parTransId="{012B933E-8717-40B8-8823-4230F26CDBC7}" sibTransId="{FA5CB4FF-AAE4-467B-8EDF-078A07AEACF3}"/>
    <dgm:cxn modelId="{98E63B00-1FF1-4AF6-944A-14FC99A002FB}" srcId="{1D0E4C2F-1F46-4405-B18B-326BC7076326}" destId="{D125609D-45F0-4207-88B4-7DE3F7041FDD}" srcOrd="1" destOrd="0" parTransId="{99A7CA18-F13F-44E9-AD03-2E22ED1D963A}" sibTransId="{B1ED9939-ADBD-406C-B5F6-3F22B44B55DE}"/>
    <dgm:cxn modelId="{A888863D-C0EF-4916-AEF4-EF1756F55EE2}" type="presOf" srcId="{1D0E4C2F-1F46-4405-B18B-326BC7076326}" destId="{28C0A14F-939A-4C26-8363-8AEC434B36B3}" srcOrd="0" destOrd="0" presId="urn:microsoft.com/office/officeart/2005/8/layout/pyramid1"/>
    <dgm:cxn modelId="{796F4E16-12A9-4B8C-80BF-74F5B93CAFBC}" type="presOf" srcId="{D125609D-45F0-4207-88B4-7DE3F7041FDD}" destId="{6AFB1F4B-0A5D-4D1B-AF50-FBA84B343080}" srcOrd="1" destOrd="0" presId="urn:microsoft.com/office/officeart/2005/8/layout/pyramid1"/>
    <dgm:cxn modelId="{BB29CBBB-D8E0-4203-A6A7-7F705EE82BB0}" srcId="{1D0E4C2F-1F46-4405-B18B-326BC7076326}" destId="{F80AD3CA-C539-4DF7-ABCB-59246C3D7F21}" srcOrd="2" destOrd="0" parTransId="{B3A638AA-3723-45DA-830C-8443E0231948}" sibTransId="{F420088E-4F01-4E2E-B835-124D6E0462CB}"/>
    <dgm:cxn modelId="{9AA711D1-AB67-40F0-9260-7D5E993582C4}" type="presOf" srcId="{F5392E82-66C5-4A72-8A78-9D114BC7C9F0}" destId="{F73E1907-A3EC-449F-BE45-32DC80E07B17}" srcOrd="0" destOrd="0" presId="urn:microsoft.com/office/officeart/2005/8/layout/pyramid1"/>
    <dgm:cxn modelId="{55480493-9B5F-4089-AE6D-7185A0A9655E}" type="presParOf" srcId="{28C0A14F-939A-4C26-8363-8AEC434B36B3}" destId="{2329AA10-B470-4FAB-8961-803FE3EC49E8}" srcOrd="0" destOrd="0" presId="urn:microsoft.com/office/officeart/2005/8/layout/pyramid1"/>
    <dgm:cxn modelId="{D3204183-1BB7-4A98-8EE2-AF6CFB3C96A9}" type="presParOf" srcId="{2329AA10-B470-4FAB-8961-803FE3EC49E8}" destId="{C3D2CB47-A095-4E63-BA87-520A6CA651E6}" srcOrd="0" destOrd="0" presId="urn:microsoft.com/office/officeart/2005/8/layout/pyramid1"/>
    <dgm:cxn modelId="{195865F1-B370-49BA-B187-7F9EFBB96A08}" type="presParOf" srcId="{2329AA10-B470-4FAB-8961-803FE3EC49E8}" destId="{BB93A33B-23D3-40CB-B60D-D92616D2BBCF}" srcOrd="1" destOrd="0" presId="urn:microsoft.com/office/officeart/2005/8/layout/pyramid1"/>
    <dgm:cxn modelId="{BD7A32B5-0612-4B18-A4D5-26EFD1D8B2A8}" type="presParOf" srcId="{28C0A14F-939A-4C26-8363-8AEC434B36B3}" destId="{D9E21D68-010F-458E-A1EF-E9F0F31FDC4A}" srcOrd="1" destOrd="0" presId="urn:microsoft.com/office/officeart/2005/8/layout/pyramid1"/>
    <dgm:cxn modelId="{C06DB986-95E2-4D90-9647-049C8E464895}" type="presParOf" srcId="{D9E21D68-010F-458E-A1EF-E9F0F31FDC4A}" destId="{A1A6AF28-633C-4280-A9E8-69E963255699}" srcOrd="0" destOrd="0" presId="urn:microsoft.com/office/officeart/2005/8/layout/pyramid1"/>
    <dgm:cxn modelId="{0B90BAEA-65E8-4C8C-B757-37E3F6497607}" type="presParOf" srcId="{D9E21D68-010F-458E-A1EF-E9F0F31FDC4A}" destId="{6AFB1F4B-0A5D-4D1B-AF50-FBA84B343080}" srcOrd="1" destOrd="0" presId="urn:microsoft.com/office/officeart/2005/8/layout/pyramid1"/>
    <dgm:cxn modelId="{BAA5ABEF-9092-4F25-AFE0-4A6E2EFF61D0}" type="presParOf" srcId="{28C0A14F-939A-4C26-8363-8AEC434B36B3}" destId="{9F0D2A7F-D21F-4528-83C2-32FEFB73C61F}" srcOrd="2" destOrd="0" presId="urn:microsoft.com/office/officeart/2005/8/layout/pyramid1"/>
    <dgm:cxn modelId="{59230CFA-B6D8-4460-9DD8-90BC6375FC11}" type="presParOf" srcId="{9F0D2A7F-D21F-4528-83C2-32FEFB73C61F}" destId="{1BC61AF3-1D6D-47E3-A144-3BBB31E3DBFC}" srcOrd="0" destOrd="0" presId="urn:microsoft.com/office/officeart/2005/8/layout/pyramid1"/>
    <dgm:cxn modelId="{78839783-8EDB-4A56-81CB-E3A4544255A7}" type="presParOf" srcId="{9F0D2A7F-D21F-4528-83C2-32FEFB73C61F}" destId="{1DFA9A0E-1A90-4FCB-93A4-4350EA21A72F}" srcOrd="1" destOrd="0" presId="urn:microsoft.com/office/officeart/2005/8/layout/pyramid1"/>
    <dgm:cxn modelId="{F423FFA5-F5BE-4720-8310-D6494C1F1CC7}" type="presParOf" srcId="{28C0A14F-939A-4C26-8363-8AEC434B36B3}" destId="{B5D4C9C8-CE3E-4172-845B-491483A5F9B0}" srcOrd="3" destOrd="0" presId="urn:microsoft.com/office/officeart/2005/8/layout/pyramid1"/>
    <dgm:cxn modelId="{8C1B8519-97CB-47DB-9DC6-FC7CBF91B75B}" type="presParOf" srcId="{B5D4C9C8-CE3E-4172-845B-491483A5F9B0}" destId="{F73E1907-A3EC-449F-BE45-32DC80E07B17}" srcOrd="0" destOrd="0" presId="urn:microsoft.com/office/officeart/2005/8/layout/pyramid1"/>
    <dgm:cxn modelId="{CA6048FF-4C32-4540-9CC0-5E886D8F4CA4}" type="presParOf" srcId="{B5D4C9C8-CE3E-4172-845B-491483A5F9B0}" destId="{64129FF1-7A47-4C8A-8F2D-899A907AEDA8}" srcOrd="1" destOrd="0" presId="urn:microsoft.com/office/officeart/2005/8/layout/pyramid1"/>
  </dgm:cxnLst>
  <dgm:bg/>
  <dgm:whole>
    <a:ln w="57150"/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CB47-A095-4E63-BA87-520A6CA651E6}">
      <dsp:nvSpPr>
        <dsp:cNvPr id="0" name=""/>
        <dsp:cNvSpPr/>
      </dsp:nvSpPr>
      <dsp:spPr>
        <a:xfrm>
          <a:off x="315034" y="0"/>
          <a:ext cx="210023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/>
            <a:t> </a:t>
          </a:r>
          <a:endParaRPr lang="en-US" sz="1100" kern="1200"/>
        </a:p>
      </dsp:txBody>
      <dsp:txXfrm>
        <a:off x="315034" y="0"/>
        <a:ext cx="210023" cy="195589"/>
      </dsp:txXfrm>
    </dsp:sp>
    <dsp:sp modelId="{A1A6AF28-633C-4280-A9E8-69E963255699}">
      <dsp:nvSpPr>
        <dsp:cNvPr id="0" name=""/>
        <dsp:cNvSpPr/>
      </dsp:nvSpPr>
      <dsp:spPr>
        <a:xfrm>
          <a:off x="210023" y="195589"/>
          <a:ext cx="420046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/>
            <a:t> </a:t>
          </a:r>
          <a:endParaRPr lang="en-US" sz="1100" kern="1200"/>
        </a:p>
      </dsp:txBody>
      <dsp:txXfrm>
        <a:off x="283531" y="195589"/>
        <a:ext cx="273030" cy="195589"/>
      </dsp:txXfrm>
    </dsp:sp>
    <dsp:sp modelId="{1BC61AF3-1D6D-47E3-A144-3BBB31E3DBFC}">
      <dsp:nvSpPr>
        <dsp:cNvPr id="0" name=""/>
        <dsp:cNvSpPr/>
      </dsp:nvSpPr>
      <dsp:spPr>
        <a:xfrm>
          <a:off x="105011" y="391178"/>
          <a:ext cx="630069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5273" y="391178"/>
        <a:ext cx="409545" cy="195589"/>
      </dsp:txXfrm>
    </dsp:sp>
    <dsp:sp modelId="{F73E1907-A3EC-449F-BE45-32DC80E07B17}">
      <dsp:nvSpPr>
        <dsp:cNvPr id="0" name=""/>
        <dsp:cNvSpPr/>
      </dsp:nvSpPr>
      <dsp:spPr>
        <a:xfrm>
          <a:off x="0" y="586767"/>
          <a:ext cx="840093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/>
            <a:t> </a:t>
          </a:r>
          <a:endParaRPr lang="en-US" sz="1100" kern="1200"/>
        </a:p>
      </dsp:txBody>
      <dsp:txXfrm>
        <a:off x="147016" y="586767"/>
        <a:ext cx="546060" cy="19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CB47-A095-4E63-BA87-520A6CA651E6}">
      <dsp:nvSpPr>
        <dsp:cNvPr id="0" name=""/>
        <dsp:cNvSpPr/>
      </dsp:nvSpPr>
      <dsp:spPr>
        <a:xfrm>
          <a:off x="432906" y="0"/>
          <a:ext cx="288604" cy="241051"/>
        </a:xfrm>
        <a:prstGeom prst="trapezoid">
          <a:avLst>
            <a:gd name="adj" fmla="val 59864"/>
          </a:avLst>
        </a:prstGeom>
        <a:solidFill>
          <a:srgbClr val="CF3B1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432906" y="0"/>
        <a:ext cx="288604" cy="241051"/>
      </dsp:txXfrm>
    </dsp:sp>
    <dsp:sp modelId="{A1A6AF28-633C-4280-A9E8-69E963255699}">
      <dsp:nvSpPr>
        <dsp:cNvPr id="0" name=""/>
        <dsp:cNvSpPr/>
      </dsp:nvSpPr>
      <dsp:spPr>
        <a:xfrm>
          <a:off x="288604" y="241051"/>
          <a:ext cx="577208" cy="241051"/>
        </a:xfrm>
        <a:prstGeom prst="trapezoid">
          <a:avLst>
            <a:gd name="adj" fmla="val 59864"/>
          </a:avLst>
        </a:prstGeom>
        <a:solidFill>
          <a:srgbClr val="CCCCCC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389615" y="241051"/>
        <a:ext cx="375185" cy="241051"/>
      </dsp:txXfrm>
    </dsp:sp>
    <dsp:sp modelId="{1BC61AF3-1D6D-47E3-A144-3BBB31E3DBFC}">
      <dsp:nvSpPr>
        <dsp:cNvPr id="0" name=""/>
        <dsp:cNvSpPr/>
      </dsp:nvSpPr>
      <dsp:spPr>
        <a:xfrm>
          <a:off x="144302" y="482103"/>
          <a:ext cx="865812" cy="241051"/>
        </a:xfrm>
        <a:prstGeom prst="trapezoid">
          <a:avLst>
            <a:gd name="adj" fmla="val 59864"/>
          </a:avLst>
        </a:prstGeom>
        <a:solidFill>
          <a:schemeClr val="tx1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5819" y="482103"/>
        <a:ext cx="562778" cy="241051"/>
      </dsp:txXfrm>
    </dsp:sp>
    <dsp:sp modelId="{F73E1907-A3EC-449F-BE45-32DC80E07B17}">
      <dsp:nvSpPr>
        <dsp:cNvPr id="0" name=""/>
        <dsp:cNvSpPr/>
      </dsp:nvSpPr>
      <dsp:spPr>
        <a:xfrm>
          <a:off x="0" y="723155"/>
          <a:ext cx="1154417" cy="241051"/>
        </a:xfrm>
        <a:prstGeom prst="trapezoid">
          <a:avLst>
            <a:gd name="adj" fmla="val 59864"/>
          </a:avLst>
        </a:prstGeom>
        <a:solidFill>
          <a:schemeClr val="tx1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202022" y="723155"/>
        <a:ext cx="750371" cy="241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CB47-A095-4E63-BA87-520A6CA651E6}">
      <dsp:nvSpPr>
        <dsp:cNvPr id="0" name=""/>
        <dsp:cNvSpPr/>
      </dsp:nvSpPr>
      <dsp:spPr>
        <a:xfrm>
          <a:off x="432906" y="0"/>
          <a:ext cx="288604" cy="241051"/>
        </a:xfrm>
        <a:prstGeom prst="trapezoid">
          <a:avLst>
            <a:gd name="adj" fmla="val 59864"/>
          </a:avLst>
        </a:prstGeom>
        <a:solidFill>
          <a:schemeClr val="bg2">
            <a:lumMod val="9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432906" y="0"/>
        <a:ext cx="288604" cy="241051"/>
      </dsp:txXfrm>
    </dsp:sp>
    <dsp:sp modelId="{A1A6AF28-633C-4280-A9E8-69E963255699}">
      <dsp:nvSpPr>
        <dsp:cNvPr id="0" name=""/>
        <dsp:cNvSpPr/>
      </dsp:nvSpPr>
      <dsp:spPr>
        <a:xfrm>
          <a:off x="288604" y="241051"/>
          <a:ext cx="577208" cy="241051"/>
        </a:xfrm>
        <a:prstGeom prst="trapezoid">
          <a:avLst>
            <a:gd name="adj" fmla="val 59864"/>
          </a:avLst>
        </a:prstGeom>
        <a:solidFill>
          <a:srgbClr val="ED8D2F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389615" y="241051"/>
        <a:ext cx="375185" cy="241051"/>
      </dsp:txXfrm>
    </dsp:sp>
    <dsp:sp modelId="{1BC61AF3-1D6D-47E3-A144-3BBB31E3DBFC}">
      <dsp:nvSpPr>
        <dsp:cNvPr id="0" name=""/>
        <dsp:cNvSpPr/>
      </dsp:nvSpPr>
      <dsp:spPr>
        <a:xfrm>
          <a:off x="144302" y="482103"/>
          <a:ext cx="865812" cy="241051"/>
        </a:xfrm>
        <a:prstGeom prst="trapezoid">
          <a:avLst>
            <a:gd name="adj" fmla="val 59864"/>
          </a:avLst>
        </a:prstGeom>
        <a:solidFill>
          <a:schemeClr val="tx1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5819" y="482103"/>
        <a:ext cx="562778" cy="241051"/>
      </dsp:txXfrm>
    </dsp:sp>
    <dsp:sp modelId="{F73E1907-A3EC-449F-BE45-32DC80E07B17}">
      <dsp:nvSpPr>
        <dsp:cNvPr id="0" name=""/>
        <dsp:cNvSpPr/>
      </dsp:nvSpPr>
      <dsp:spPr>
        <a:xfrm>
          <a:off x="0" y="723155"/>
          <a:ext cx="1154417" cy="241051"/>
        </a:xfrm>
        <a:prstGeom prst="trapezoid">
          <a:avLst>
            <a:gd name="adj" fmla="val 59864"/>
          </a:avLst>
        </a:prstGeom>
        <a:solidFill>
          <a:schemeClr val="tx1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/>
            <a:t> </a:t>
          </a:r>
          <a:endParaRPr lang="en-US" sz="1400" kern="1200"/>
        </a:p>
      </dsp:txBody>
      <dsp:txXfrm>
        <a:off x="202022" y="723155"/>
        <a:ext cx="750371" cy="241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FBF6-CCE1-4755-8031-397DAA73A2A4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8EB10-D553-4B4C-A206-E61549C4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2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85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40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89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7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33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40E32-2FFB-43EB-931C-CF27F255161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74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CEC6-120A-4DB7-B7DD-95B590B568B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45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2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0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6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4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71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5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1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99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07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4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58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2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75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3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9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01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929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95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823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2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4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4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2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8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661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39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645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52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581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51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9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9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5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8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5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8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0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8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0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9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CEA37-2BEA-4D03-A504-B9839369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8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634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26081"/>
            <a:ext cx="10515600" cy="3163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B40B9-4DF3-84E2-C719-4713255E18F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670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34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2331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7040"/>
            <a:ext cx="5157787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8843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7040"/>
            <a:ext cx="5183188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8843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F0E90A-68F5-F1EA-FF7B-DB67CDC3A91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13648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4475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76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EE1C47-BCAB-3F42-97EA-5441BD2D8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1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45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271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F6EEF-1B35-2B45-5EA0-D4DDF9DE6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423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E40586-D20C-9B05-739C-E35EB9998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5F7005-D5F8-3F29-0EB5-892025E2E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3581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73949E-8E34-8798-40D0-695227DE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195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18A6D4D-78DD-AF67-F30F-8DA799EF7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6809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9D728-1395-67BC-330C-0C7AFF69A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152650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E4C6DDF-CA4C-3577-C4FF-D96326BF3F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2040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87A0E7A-22BB-0099-B6C4-DD229EF73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5193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0E51650-6DFF-095E-21A3-0DD08B19FE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947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0829C8A-26D1-8970-BB85-11972C3887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53581" y="2162174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938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634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26081"/>
            <a:ext cx="10515600" cy="3163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B40B9-4DF3-84E2-C719-4713255E18F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2855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247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66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7040"/>
            <a:ext cx="5157787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8843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7040"/>
            <a:ext cx="5183188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8843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F0E90A-68F5-F1EA-FF7B-DB67CDC3A91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61624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AA11F-FD36-3F6B-2E70-3596F7B163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87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E0801E-B7C2-7E74-5022-3E45145655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124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8CF3C1D-ED5D-6D17-8F1D-F5ED9EA703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5507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A603C8-FF28-A7C1-2A1E-7DB967976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8976" y="3076569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F3B5CB-5DEA-715B-3632-11AAFDDF3A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7026" y="3076568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CAF02CF-AEF6-F358-B399-1055761D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2092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E45B0D3-E3DD-4002-1574-D5E631B1179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788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70922A43-22DE-EC94-0041-E931D2D7B2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98801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7F521EF-8ECB-7F40-0B6A-43820DBF81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120855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1E0FF92-3D6B-BE97-FC70-C4282BC3DE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4988" y="2343142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02515A03-7F29-E030-33EC-4432A28ADA7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75219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45D370E8-FE2E-AC2F-DD24-7FF7D7F2E6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033036" y="2343142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9671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4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EE1C47-BCAB-3F42-97EA-5441BD2D8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38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FD0FE41-EDF9-42A7-25CA-7F439C6AA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523" y="622593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8200" y="0"/>
            <a:ext cx="0" cy="1214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45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CD84004-3CB7-A414-1462-13B63878A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4" y="1"/>
            <a:ext cx="12179266" cy="685800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9BAB97A-5BB7-6924-8FFC-B7B5BBFF3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1520" y="6412341"/>
            <a:ext cx="463791" cy="163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2A08E8-1AE1-555A-39DD-1364FC14DF65}"/>
              </a:ext>
            </a:extLst>
          </p:cNvPr>
          <p:cNvCxnSpPr/>
          <p:nvPr/>
        </p:nvCxnSpPr>
        <p:spPr>
          <a:xfrm>
            <a:off x="659879" y="0"/>
            <a:ext cx="0" cy="1272459"/>
          </a:xfrm>
          <a:prstGeom prst="line">
            <a:avLst/>
          </a:prstGeom>
          <a:ln w="12700">
            <a:solidFill>
              <a:srgbClr val="0C4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D6BE17-B06E-7DC3-06A3-E97A659F4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459" y="996621"/>
            <a:ext cx="8928489" cy="2880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0" baseline="0">
                <a:solidFill>
                  <a:srgbClr val="6E729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95922DF-23C3-DB28-4167-862BE8DD2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2459" y="574811"/>
            <a:ext cx="8928489" cy="40763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 baseline="0">
                <a:solidFill>
                  <a:srgbClr val="4E5169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pt-PT" err="1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4828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762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4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56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57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73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00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47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00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487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84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74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343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3030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0997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764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432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
</a:t>
            </a:r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43587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F5451EA-BDAE-B5B8-623A-0C9E07295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01933"/>
            <a:ext cx="10515600" cy="82706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1116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27775"/>
            <a:ext cx="10515600" cy="182054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29001"/>
            <a:ext cx="10515600" cy="311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538583D-FA1C-AA47-5603-718F8D12630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4708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F5451EA-BDAE-B5B8-623A-0C9E07295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1558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260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8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70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2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931" r:id="rId4"/>
    <p:sldLayoutId id="2147483932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9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1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893" r:id="rId12"/>
    <p:sldLayoutId id="2147483894" r:id="rId13"/>
    <p:sldLayoutId id="214748389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76CFFE0-A0E0-5454-B98B-61F3E1F199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523" y="622593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911" r:id="rId10"/>
    <p:sldLayoutId id="21474839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1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Artificial Intelligence – Regulatory Framework in the European Union</a:t>
            </a:r>
            <a:endParaRPr lang="en-GB" sz="54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10A05-9B74-BAB4-8B40-0EA890534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>
                <a:latin typeface="EC Square Sans Cond Pro" panose="020B0506040000020004" pitchFamily="34" charset="0"/>
              </a:rPr>
              <a:t>Laura </a:t>
            </a:r>
            <a:r>
              <a:rPr lang="en-IE" b="1" dirty="0" err="1">
                <a:latin typeface="EC Square Sans Cond Pro" panose="020B0506040000020004" pitchFamily="34" charset="0"/>
              </a:rPr>
              <a:t>Jugel</a:t>
            </a:r>
            <a:endParaRPr lang="en-IE" b="1" dirty="0">
              <a:latin typeface="EC Square Sans Cond Pro" panose="020B0506040000020004" pitchFamily="34" charset="0"/>
            </a:endParaRPr>
          </a:p>
          <a:p>
            <a:r>
              <a:rPr lang="en-IE" dirty="0">
                <a:latin typeface="EC Square Sans Cond Pro" panose="020B0506040000020004" pitchFamily="34" charset="0"/>
              </a:rPr>
              <a:t>Legal and Policy Officer</a:t>
            </a:r>
          </a:p>
          <a:p>
            <a:r>
              <a:rPr lang="en-IE" dirty="0">
                <a:latin typeface="EC Square Sans Cond Pro" panose="020B0506040000020004" pitchFamily="34" charset="0"/>
              </a:rPr>
              <a:t>European AI Office</a:t>
            </a:r>
          </a:p>
        </p:txBody>
      </p:sp>
    </p:spTree>
    <p:extLst>
      <p:ext uri="{BB962C8B-B14F-4D97-AF65-F5344CB8AC3E}">
        <p14:creationId xmlns:p14="http://schemas.microsoft.com/office/powerpoint/2010/main" val="380359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43F2-32A2-F1B1-C8B5-31244D6D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6290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Artificial Intelligence Office logo">
            <a:extLst>
              <a:ext uri="{FF2B5EF4-FFF2-40B4-BE49-F238E27FC236}">
                <a16:creationId xmlns:a16="http://schemas.microsoft.com/office/drawing/2014/main" id="{2EE30DE0-E84D-9CAC-E73C-7CEA4AC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sp>
        <p:nvSpPr>
          <p:cNvPr id="28" name="ZoneTexte 2">
            <a:extLst>
              <a:ext uri="{FF2B5EF4-FFF2-40B4-BE49-F238E27FC236}">
                <a16:creationId xmlns:a16="http://schemas.microsoft.com/office/drawing/2014/main" id="{9B5606EE-8957-6FEB-8B95-E3758902FE41}"/>
              </a:ext>
            </a:extLst>
          </p:cNvPr>
          <p:cNvSpPr txBox="1"/>
          <p:nvPr/>
        </p:nvSpPr>
        <p:spPr>
          <a:xfrm>
            <a:off x="1408726" y="385374"/>
            <a:ext cx="10074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Rules for trustworthy AI in Europe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Calibri Light"/>
              <a:cs typeface="Calibri Ligh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352AB9-DE42-ECBA-C4EB-9B3F3B967531}"/>
              </a:ext>
            </a:extLst>
          </p:cNvPr>
          <p:cNvSpPr/>
          <p:nvPr/>
        </p:nvSpPr>
        <p:spPr>
          <a:xfrm>
            <a:off x="9960844" y="2601063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AD3991-654E-7907-14C8-068EE9491659}"/>
              </a:ext>
            </a:extLst>
          </p:cNvPr>
          <p:cNvSpPr/>
          <p:nvPr/>
        </p:nvSpPr>
        <p:spPr>
          <a:xfrm>
            <a:off x="7753859" y="2600358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A974E1-7C63-76BC-B30C-DFE25C2DE70D}"/>
              </a:ext>
            </a:extLst>
          </p:cNvPr>
          <p:cNvSpPr/>
          <p:nvPr/>
        </p:nvSpPr>
        <p:spPr>
          <a:xfrm>
            <a:off x="5367397" y="2596679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167927-5E78-6151-7ABF-68E45A48247D}"/>
              </a:ext>
            </a:extLst>
          </p:cNvPr>
          <p:cNvSpPr/>
          <p:nvPr/>
        </p:nvSpPr>
        <p:spPr>
          <a:xfrm>
            <a:off x="3104134" y="2600358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F2BFAD-8A97-67DC-1E09-E5F19945B7AA}"/>
              </a:ext>
            </a:extLst>
          </p:cNvPr>
          <p:cNvSpPr/>
          <p:nvPr/>
        </p:nvSpPr>
        <p:spPr>
          <a:xfrm>
            <a:off x="783502" y="2600358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DCD81-C34B-9E86-C870-60774A0D3EC3}"/>
              </a:ext>
            </a:extLst>
          </p:cNvPr>
          <p:cNvSpPr txBox="1">
            <a:spLocks/>
          </p:cNvSpPr>
          <p:nvPr/>
        </p:nvSpPr>
        <p:spPr>
          <a:xfrm flipH="1">
            <a:off x="9629376" y="4132070"/>
            <a:ext cx="20581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Risk-based approach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69515D-EC59-997E-C952-22F1A4C725B7}"/>
              </a:ext>
            </a:extLst>
          </p:cNvPr>
          <p:cNvSpPr txBox="1">
            <a:spLocks/>
          </p:cNvSpPr>
          <p:nvPr/>
        </p:nvSpPr>
        <p:spPr>
          <a:xfrm flipH="1">
            <a:off x="2772189" y="4009519"/>
            <a:ext cx="211179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en-I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Complementary with other EU law</a:t>
            </a:r>
            <a:endParaRPr kumimoji="0" lang="en-IE" sz="14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52369E-2095-0FA2-10F4-893FF5EC03CD}"/>
              </a:ext>
            </a:extLst>
          </p:cNvPr>
          <p:cNvSpPr txBox="1">
            <a:spLocks/>
          </p:cNvSpPr>
          <p:nvPr/>
        </p:nvSpPr>
        <p:spPr>
          <a:xfrm flipH="1">
            <a:off x="422786" y="4009519"/>
            <a:ext cx="21336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en-IE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Product safety regulation</a:t>
            </a:r>
            <a:endParaRPr kumimoji="0" lang="en-IE" sz="1400" b="0" i="0" u="sng" strike="noStrike" kern="1200" cap="none" spc="0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6665A-315F-4D5A-B170-1EBBD4D3C01E}"/>
              </a:ext>
            </a:extLst>
          </p:cNvPr>
          <p:cNvSpPr txBox="1">
            <a:spLocks/>
          </p:cNvSpPr>
          <p:nvPr/>
        </p:nvSpPr>
        <p:spPr>
          <a:xfrm flipH="1">
            <a:off x="7452865" y="4132070"/>
            <a:ext cx="18619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Innovation-friendly</a:t>
            </a:r>
            <a:endParaRPr kumimoji="0" lang="en-IE" sz="1800" i="0" u="none" strike="noStrike" kern="120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85322D-CFBA-CB2E-56B9-03C53A34BBDC}"/>
              </a:ext>
            </a:extLst>
          </p:cNvPr>
          <p:cNvSpPr txBox="1">
            <a:spLocks/>
          </p:cNvSpPr>
          <p:nvPr/>
        </p:nvSpPr>
        <p:spPr>
          <a:xfrm flipH="1">
            <a:off x="5129608" y="4132070"/>
            <a:ext cx="193278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Focus on AI systems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56EDCA-2C4D-2E60-CAE0-5D98FB7CC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34" y="2834913"/>
            <a:ext cx="726679" cy="7266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646CE1-3954-B7D0-FE73-47AA77D25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3" y="2811402"/>
            <a:ext cx="887107" cy="8871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9D5295-D88C-2E59-CC29-85F95C00A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65" y="2899961"/>
            <a:ext cx="709987" cy="7099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0A269A-68FE-624F-7E0F-18AABF926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9" y="2686679"/>
            <a:ext cx="987429" cy="1080000"/>
          </a:xfrm>
          <a:prstGeom prst="rect">
            <a:avLst/>
          </a:prstGeom>
        </p:spPr>
      </p:pic>
      <p:graphicFrame>
        <p:nvGraphicFramePr>
          <p:cNvPr id="42" name="Content Placeholder 3">
            <a:extLst>
              <a:ext uri="{FF2B5EF4-FFF2-40B4-BE49-F238E27FC236}">
                <a16:creationId xmlns:a16="http://schemas.microsoft.com/office/drawing/2014/main" id="{34DFE359-33AB-EE27-EEE7-DC6AD4BC9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468013"/>
              </p:ext>
            </p:extLst>
          </p:nvPr>
        </p:nvGraphicFramePr>
        <p:xfrm>
          <a:off x="10170797" y="2759078"/>
          <a:ext cx="840093" cy="78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1305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F0A10C-3D0A-B114-D5EB-29120E78588F}"/>
              </a:ext>
            </a:extLst>
          </p:cNvPr>
          <p:cNvGrpSpPr/>
          <p:nvPr/>
        </p:nvGrpSpPr>
        <p:grpSpPr>
          <a:xfrm>
            <a:off x="-2834649" y="1608365"/>
            <a:ext cx="7346613" cy="5451379"/>
            <a:chOff x="-2553519" y="1926114"/>
            <a:chExt cx="6786613" cy="43495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AD9E18-BF4A-A4E3-2722-C0051745F264}"/>
                </a:ext>
              </a:extLst>
            </p:cNvPr>
            <p:cNvSpPr/>
            <p:nvPr/>
          </p:nvSpPr>
          <p:spPr>
            <a:xfrm>
              <a:off x="-2553519" y="1926114"/>
              <a:ext cx="6786613" cy="4349558"/>
            </a:xfrm>
            <a:prstGeom prst="rect">
              <a:avLst/>
            </a:prstGeom>
            <a:ln w="57150"/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68E77B3-1A53-B365-B8B7-B8834AD25D82}"/>
                </a:ext>
              </a:extLst>
            </p:cNvPr>
            <p:cNvSpPr/>
            <p:nvPr/>
          </p:nvSpPr>
          <p:spPr>
            <a:xfrm>
              <a:off x="-8540" y="1926114"/>
              <a:ext cx="1696653" cy="1087389"/>
            </a:xfrm>
            <a:custGeom>
              <a:avLst/>
              <a:gdLst>
                <a:gd name="connsiteX0" fmla="*/ 0 w 1696653"/>
                <a:gd name="connsiteY0" fmla="*/ 1087389 h 1087389"/>
                <a:gd name="connsiteX1" fmla="*/ 848327 w 1696653"/>
                <a:gd name="connsiteY1" fmla="*/ 0 h 1087389"/>
                <a:gd name="connsiteX2" fmla="*/ 848327 w 1696653"/>
                <a:gd name="connsiteY2" fmla="*/ 0 h 1087389"/>
                <a:gd name="connsiteX3" fmla="*/ 1696653 w 1696653"/>
                <a:gd name="connsiteY3" fmla="*/ 1087389 h 1087389"/>
                <a:gd name="connsiteX4" fmla="*/ 0 w 1696653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653" h="1087389">
                  <a:moveTo>
                    <a:pt x="0" y="1087389"/>
                  </a:moveTo>
                  <a:lnTo>
                    <a:pt x="848327" y="0"/>
                  </a:lnTo>
                  <a:lnTo>
                    <a:pt x="848327" y="0"/>
                  </a:lnTo>
                  <a:lnTo>
                    <a:pt x="1696653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CF3B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773C52E-5CBA-BDA6-7F27-26FE9AA0AE2F}"/>
                </a:ext>
              </a:extLst>
            </p:cNvPr>
            <p:cNvSpPr/>
            <p:nvPr/>
          </p:nvSpPr>
          <p:spPr>
            <a:xfrm>
              <a:off x="-856866" y="3013503"/>
              <a:ext cx="3393306" cy="1087389"/>
            </a:xfrm>
            <a:custGeom>
              <a:avLst/>
              <a:gdLst>
                <a:gd name="connsiteX0" fmla="*/ 0 w 3393306"/>
                <a:gd name="connsiteY0" fmla="*/ 1087389 h 1087389"/>
                <a:gd name="connsiteX1" fmla="*/ 848327 w 3393306"/>
                <a:gd name="connsiteY1" fmla="*/ 0 h 1087389"/>
                <a:gd name="connsiteX2" fmla="*/ 2544979 w 3393306"/>
                <a:gd name="connsiteY2" fmla="*/ 0 h 1087389"/>
                <a:gd name="connsiteX3" fmla="*/ 3393306 w 3393306"/>
                <a:gd name="connsiteY3" fmla="*/ 1087389 h 1087389"/>
                <a:gd name="connsiteX4" fmla="*/ 0 w 3393306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306" h="1087389">
                  <a:moveTo>
                    <a:pt x="0" y="1087389"/>
                  </a:moveTo>
                  <a:lnTo>
                    <a:pt x="848327" y="0"/>
                  </a:lnTo>
                  <a:lnTo>
                    <a:pt x="2544979" y="0"/>
                  </a:lnTo>
                  <a:lnTo>
                    <a:pt x="3393306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ED8D2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378" tIns="82550" rIns="676379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8FBF8C42-97C2-14F3-033B-90DF8D8C96E2}"/>
                </a:ext>
              </a:extLst>
            </p:cNvPr>
            <p:cNvSpPr/>
            <p:nvPr/>
          </p:nvSpPr>
          <p:spPr>
            <a:xfrm>
              <a:off x="-1705193" y="4100893"/>
              <a:ext cx="5089959" cy="1087389"/>
            </a:xfrm>
            <a:custGeom>
              <a:avLst/>
              <a:gdLst>
                <a:gd name="connsiteX0" fmla="*/ 0 w 5089959"/>
                <a:gd name="connsiteY0" fmla="*/ 1087389 h 1087389"/>
                <a:gd name="connsiteX1" fmla="*/ 848327 w 5089959"/>
                <a:gd name="connsiteY1" fmla="*/ 0 h 1087389"/>
                <a:gd name="connsiteX2" fmla="*/ 4241632 w 5089959"/>
                <a:gd name="connsiteY2" fmla="*/ 0 h 1087389"/>
                <a:gd name="connsiteX3" fmla="*/ 5089959 w 5089959"/>
                <a:gd name="connsiteY3" fmla="*/ 1087389 h 1087389"/>
                <a:gd name="connsiteX4" fmla="*/ 0 w 5089959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9959" h="1087389">
                  <a:moveTo>
                    <a:pt x="0" y="1087389"/>
                  </a:moveTo>
                  <a:lnTo>
                    <a:pt x="848327" y="0"/>
                  </a:lnTo>
                  <a:lnTo>
                    <a:pt x="4241632" y="0"/>
                  </a:lnTo>
                  <a:lnTo>
                    <a:pt x="5089959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293" tIns="82550" rIns="973293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17B960BA-E6A9-DF3C-F4D2-4F62CFBAF2BE}"/>
                </a:ext>
              </a:extLst>
            </p:cNvPr>
            <p:cNvSpPr/>
            <p:nvPr/>
          </p:nvSpPr>
          <p:spPr>
            <a:xfrm>
              <a:off x="-2553519" y="5188282"/>
              <a:ext cx="6786613" cy="1087389"/>
            </a:xfrm>
            <a:custGeom>
              <a:avLst/>
              <a:gdLst>
                <a:gd name="connsiteX0" fmla="*/ 0 w 6786613"/>
                <a:gd name="connsiteY0" fmla="*/ 1087389 h 1087389"/>
                <a:gd name="connsiteX1" fmla="*/ 848327 w 6786613"/>
                <a:gd name="connsiteY1" fmla="*/ 0 h 1087389"/>
                <a:gd name="connsiteX2" fmla="*/ 5938286 w 6786613"/>
                <a:gd name="connsiteY2" fmla="*/ 0 h 1087389"/>
                <a:gd name="connsiteX3" fmla="*/ 6786613 w 6786613"/>
                <a:gd name="connsiteY3" fmla="*/ 1087389 h 1087389"/>
                <a:gd name="connsiteX4" fmla="*/ 0 w 6786613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613" h="1087389">
                  <a:moveTo>
                    <a:pt x="0" y="1087389"/>
                  </a:moveTo>
                  <a:lnTo>
                    <a:pt x="848327" y="0"/>
                  </a:lnTo>
                  <a:lnTo>
                    <a:pt x="5938286" y="0"/>
                  </a:lnTo>
                  <a:lnTo>
                    <a:pt x="6786613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92D050"/>
            </a:solidFill>
            <a:ln w="5715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207" tIns="82550" rIns="1270208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AE1C1C-04D8-7C2E-D4FA-9C14112520B1}"/>
              </a:ext>
            </a:extLst>
          </p:cNvPr>
          <p:cNvSpPr txBox="1"/>
          <p:nvPr/>
        </p:nvSpPr>
        <p:spPr>
          <a:xfrm>
            <a:off x="5344706" y="1957122"/>
            <a:ext cx="279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Unacceptable risk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social scoring, individual predictive policing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36344-72B0-6B56-79FD-D89536429888}"/>
              </a:ext>
            </a:extLst>
          </p:cNvPr>
          <p:cNvSpPr txBox="1"/>
          <p:nvPr/>
        </p:nvSpPr>
        <p:spPr>
          <a:xfrm>
            <a:off x="5320204" y="3056911"/>
            <a:ext cx="25775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High risk</a:t>
            </a:r>
            <a: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recruitment, medical devices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7B47-268B-B796-2457-C36960B5FEC8}"/>
              </a:ext>
            </a:extLst>
          </p:cNvPr>
          <p:cNvSpPr txBox="1"/>
          <p:nvPr/>
        </p:nvSpPr>
        <p:spPr>
          <a:xfrm>
            <a:off x="5344706" y="4239826"/>
            <a:ext cx="2736180" cy="113877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‘Transparency’ risk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Impersonation (chatbots),</a:t>
            </a:r>
            <a:b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content</a:t>
            </a:r>
            <a:b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C53E17-7728-9153-2C1C-3196B49C842B}"/>
              </a:ext>
            </a:extLst>
          </p:cNvPr>
          <p:cNvSpPr txBox="1"/>
          <p:nvPr/>
        </p:nvSpPr>
        <p:spPr>
          <a:xfrm>
            <a:off x="5380642" y="5399047"/>
            <a:ext cx="2577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Minimal or no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CD0A6-BD34-7153-2F05-156ACFA8EA87}"/>
              </a:ext>
            </a:extLst>
          </p:cNvPr>
          <p:cNvSpPr txBox="1"/>
          <p:nvPr/>
        </p:nvSpPr>
        <p:spPr>
          <a:xfrm>
            <a:off x="8495661" y="2147621"/>
            <a:ext cx="3688317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IE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Prohibited</a:t>
            </a: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FCDCF-7D66-5F9D-67FF-F9CF04356287}"/>
              </a:ext>
            </a:extLst>
          </p:cNvPr>
          <p:cNvSpPr txBox="1"/>
          <p:nvPr/>
        </p:nvSpPr>
        <p:spPr>
          <a:xfrm>
            <a:off x="8495661" y="3052292"/>
            <a:ext cx="33977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IE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Permitted</a:t>
            </a:r>
            <a:r>
              <a:rPr lang="en-IE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, but subject to requirements to make sure they are safe and trustworthy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043865-A91D-880B-89E6-705BC7D786CA}"/>
              </a:ext>
            </a:extLst>
          </p:cNvPr>
          <p:cNvSpPr txBox="1"/>
          <p:nvPr/>
        </p:nvSpPr>
        <p:spPr>
          <a:xfrm>
            <a:off x="8495661" y="4169688"/>
            <a:ext cx="33977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Permitted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, but disclosure obligations (e.g. labelling and watermarking)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2C09E-C906-1207-74CF-195B91D6FFCB}"/>
              </a:ext>
            </a:extLst>
          </p:cNvPr>
          <p:cNvSpPr txBox="1"/>
          <p:nvPr/>
        </p:nvSpPr>
        <p:spPr>
          <a:xfrm>
            <a:off x="8524236" y="5488302"/>
            <a:ext cx="33977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IE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Permitted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 </a:t>
            </a:r>
            <a:r>
              <a:rPr lang="en-IE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with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 </a:t>
            </a:r>
            <a:r>
              <a:rPr lang="en-IE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no restrictions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43A3F1-BF99-1075-E703-A95B13E58C93}"/>
              </a:ext>
            </a:extLst>
          </p:cNvPr>
          <p:cNvCxnSpPr/>
          <p:nvPr/>
        </p:nvCxnSpPr>
        <p:spPr>
          <a:xfrm>
            <a:off x="1637977" y="2347312"/>
            <a:ext cx="3636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5CA935-B245-021F-57A5-EFAB6D69392C}"/>
              </a:ext>
            </a:extLst>
          </p:cNvPr>
          <p:cNvCxnSpPr/>
          <p:nvPr/>
        </p:nvCxnSpPr>
        <p:spPr>
          <a:xfrm>
            <a:off x="2512628" y="3496799"/>
            <a:ext cx="2736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756FD4-B111-FF9D-52F4-93B262EA8D05}"/>
              </a:ext>
            </a:extLst>
          </p:cNvPr>
          <p:cNvCxnSpPr/>
          <p:nvPr/>
        </p:nvCxnSpPr>
        <p:spPr>
          <a:xfrm>
            <a:off x="3435497" y="4580278"/>
            <a:ext cx="180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C03CD0-77AF-9DDE-2F1D-11EAA599AD5B}"/>
              </a:ext>
            </a:extLst>
          </p:cNvPr>
          <p:cNvCxnSpPr/>
          <p:nvPr/>
        </p:nvCxnSpPr>
        <p:spPr>
          <a:xfrm>
            <a:off x="4256764" y="5690686"/>
            <a:ext cx="972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9302CA-178B-D1C8-7FE6-6E18D20D5939}"/>
              </a:ext>
            </a:extLst>
          </p:cNvPr>
          <p:cNvCxnSpPr/>
          <p:nvPr/>
        </p:nvCxnSpPr>
        <p:spPr>
          <a:xfrm>
            <a:off x="7958145" y="2318437"/>
            <a:ext cx="36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611E2-2E31-A1D8-7667-C90A2B29FAE6}"/>
              </a:ext>
            </a:extLst>
          </p:cNvPr>
          <p:cNvCxnSpPr/>
          <p:nvPr/>
        </p:nvCxnSpPr>
        <p:spPr>
          <a:xfrm>
            <a:off x="7958145" y="3496799"/>
            <a:ext cx="360000" cy="0"/>
          </a:xfrm>
          <a:prstGeom prst="line">
            <a:avLst/>
          </a:prstGeom>
          <a:ln w="19050">
            <a:solidFill>
              <a:srgbClr val="ED8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B00681-8114-5D2C-E3DA-293BB1B6D509}"/>
              </a:ext>
            </a:extLst>
          </p:cNvPr>
          <p:cNvCxnSpPr/>
          <p:nvPr/>
        </p:nvCxnSpPr>
        <p:spPr>
          <a:xfrm>
            <a:off x="7958145" y="4580278"/>
            <a:ext cx="36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6763BA-867B-F699-CE0D-E03ED2F7F2E1}"/>
              </a:ext>
            </a:extLst>
          </p:cNvPr>
          <p:cNvCxnSpPr/>
          <p:nvPr/>
        </p:nvCxnSpPr>
        <p:spPr>
          <a:xfrm>
            <a:off x="7958145" y="5690686"/>
            <a:ext cx="360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European Artificial Intelligence Office logo">
            <a:extLst>
              <a:ext uri="{FF2B5EF4-FFF2-40B4-BE49-F238E27FC236}">
                <a16:creationId xmlns:a16="http://schemas.microsoft.com/office/drawing/2014/main" id="{2EE30DE0-E84D-9CAC-E73C-7CEA4AC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sp>
        <p:nvSpPr>
          <p:cNvPr id="28" name="ZoneTexte 2">
            <a:extLst>
              <a:ext uri="{FF2B5EF4-FFF2-40B4-BE49-F238E27FC236}">
                <a16:creationId xmlns:a16="http://schemas.microsoft.com/office/drawing/2014/main" id="{9B5606EE-8957-6FEB-8B95-E3758902FE41}"/>
              </a:ext>
            </a:extLst>
          </p:cNvPr>
          <p:cNvSpPr txBox="1"/>
          <p:nvPr/>
        </p:nvSpPr>
        <p:spPr>
          <a:xfrm>
            <a:off x="1349797" y="288869"/>
            <a:ext cx="10074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 </a:t>
            </a:r>
            <a:r>
              <a:rPr lang="en-US" sz="3200" b="1" dirty="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rPr>
              <a:t>risk-based</a:t>
            </a:r>
            <a:r>
              <a:rPr lang="en-US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approach for rules on AI systems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85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Artificial Intelligence Office logo">
            <a:extLst>
              <a:ext uri="{FF2B5EF4-FFF2-40B4-BE49-F238E27FC236}">
                <a16:creationId xmlns:a16="http://schemas.microsoft.com/office/drawing/2014/main" id="{2EE30DE0-E84D-9CAC-E73C-7CEA4AC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23C1E-C4BC-BB3E-351F-818674B9FF6F}"/>
              </a:ext>
            </a:extLst>
          </p:cNvPr>
          <p:cNvGraphicFramePr>
            <a:graphicFrameLocks/>
          </p:cNvGraphicFramePr>
          <p:nvPr/>
        </p:nvGraphicFramePr>
        <p:xfrm>
          <a:off x="413967" y="1633656"/>
          <a:ext cx="1154417" cy="96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13E8A0AD-95B9-EBB9-DF62-9E41345AA09E}"/>
              </a:ext>
            </a:extLst>
          </p:cNvPr>
          <p:cNvGraphicFramePr>
            <a:graphicFrameLocks/>
          </p:cNvGraphicFramePr>
          <p:nvPr/>
        </p:nvGraphicFramePr>
        <p:xfrm>
          <a:off x="6096000" y="1633656"/>
          <a:ext cx="1154417" cy="96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6727EE9-32CE-1C76-8895-6DB99D3C181D}"/>
              </a:ext>
            </a:extLst>
          </p:cNvPr>
          <p:cNvSpPr txBox="1"/>
          <p:nvPr/>
        </p:nvSpPr>
        <p:spPr>
          <a:xfrm>
            <a:off x="1568384" y="1766622"/>
            <a:ext cx="279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Prohibited AI practices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4B459E-4C0A-039F-7399-8F9124448B7A}"/>
              </a:ext>
            </a:extLst>
          </p:cNvPr>
          <p:cNvSpPr txBox="1"/>
          <p:nvPr/>
        </p:nvSpPr>
        <p:spPr>
          <a:xfrm>
            <a:off x="7695842" y="1951287"/>
            <a:ext cx="2577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C Square Sans Cond Pro Medium" panose="020B0606000000020004" pitchFamily="34" charset="0"/>
              </a:rPr>
              <a:t>High-risk 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EC Square Sans Cond Pro Medium" panose="020B06060000000200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78EC25-353C-1C39-9B32-33905067D66F}"/>
              </a:ext>
            </a:extLst>
          </p:cNvPr>
          <p:cNvSpPr txBox="1"/>
          <p:nvPr/>
        </p:nvSpPr>
        <p:spPr>
          <a:xfrm>
            <a:off x="579138" y="2921842"/>
            <a:ext cx="47579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b="1" dirty="0">
                <a:solidFill>
                  <a:srgbClr val="C00000"/>
                </a:solidFill>
                <a:latin typeface="EC Square Sans Pro" panose="020B0506040000020004" pitchFamily="34" charset="0"/>
              </a:rPr>
              <a:t>Prohibitions relevant for the public sector: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Social scoring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Individual predictive policing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Untargeted scraping of facial images from the internet to build biometric databases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Real-time remote biometric identification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Biometric categorisation to infer sensitive character traits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C98F43-9DEF-FE13-80E1-158DCE77A7D7}"/>
              </a:ext>
            </a:extLst>
          </p:cNvPr>
          <p:cNvSpPr txBox="1"/>
          <p:nvPr/>
        </p:nvSpPr>
        <p:spPr>
          <a:xfrm>
            <a:off x="6095999" y="2860042"/>
            <a:ext cx="57596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b="1" dirty="0">
                <a:solidFill>
                  <a:srgbClr val="ED8D2F"/>
                </a:solidFill>
                <a:latin typeface="EC Square Sans Pro" panose="020B0506040000020004" pitchFamily="34" charset="0"/>
              </a:rPr>
              <a:t>High-risk use cases relevant for public sector: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AI tools using biometric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AI systems that are safety components in critical infrastructure, e.g. gas, heating, electricity, water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AI-based calculation of public benefits and services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AI-based risk assessments, polygraphs, evaluating reliability of evidence in law enforcement and migration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EC Square Sans Pro" panose="020B0506040000020004" pitchFamily="34" charset="0"/>
              </a:rPr>
              <a:t>AI tools to prepare ruling of judges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CD1525-ABA2-D7AE-AB87-161E83995D4F}"/>
              </a:ext>
            </a:extLst>
          </p:cNvPr>
          <p:cNvSpPr txBox="1">
            <a:spLocks/>
          </p:cNvSpPr>
          <p:nvPr/>
        </p:nvSpPr>
        <p:spPr>
          <a:xfrm>
            <a:off x="1415408" y="395723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Use cases in public sector within the scope</a:t>
            </a:r>
          </a:p>
        </p:txBody>
      </p:sp>
    </p:spTree>
    <p:extLst>
      <p:ext uri="{BB962C8B-B14F-4D97-AF65-F5344CB8AC3E}">
        <p14:creationId xmlns:p14="http://schemas.microsoft.com/office/powerpoint/2010/main" val="417790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0DBC66-4C82-EFCE-7F4D-31DB250D62DE}"/>
              </a:ext>
            </a:extLst>
          </p:cNvPr>
          <p:cNvSpPr txBox="1">
            <a:spLocks/>
          </p:cNvSpPr>
          <p:nvPr/>
        </p:nvSpPr>
        <p:spPr>
          <a:xfrm>
            <a:off x="1606062" y="411677"/>
            <a:ext cx="9747738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High-risk requirements and obligations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A4173-DC9A-A285-2A60-841378D0D01B}"/>
              </a:ext>
            </a:extLst>
          </p:cNvPr>
          <p:cNvSpPr txBox="1">
            <a:spLocks/>
          </p:cNvSpPr>
          <p:nvPr/>
        </p:nvSpPr>
        <p:spPr>
          <a:xfrm>
            <a:off x="594272" y="1460924"/>
            <a:ext cx="5634250" cy="44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0">
              <a:spcAft>
                <a:spcPts val="1200"/>
              </a:spcAft>
            </a:pPr>
            <a:r>
              <a:rPr lang="en-IE" dirty="0">
                <a:solidFill>
                  <a:schemeClr val="accent5"/>
                </a:solidFill>
                <a:latin typeface="EC Square Sans Cond Pro Medium" panose="020B0606000000020004" pitchFamily="34" charset="0"/>
              </a:rPr>
              <a:t>Providers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5B45AA7-9A65-69C5-268C-DFD237452CD1}"/>
              </a:ext>
            </a:extLst>
          </p:cNvPr>
          <p:cNvSpPr txBox="1">
            <a:spLocks/>
          </p:cNvSpPr>
          <p:nvPr/>
        </p:nvSpPr>
        <p:spPr>
          <a:xfrm>
            <a:off x="1132859" y="2062263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21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Requirements for the AI system,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 e.g. data governance, human oversight, accuracy &amp; robustness, operationalised through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harmonised standards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3BC9A1F-EA78-4C36-3AAC-A8812877DD35}"/>
              </a:ext>
            </a:extLst>
          </p:cNvPr>
          <p:cNvSpPr txBox="1">
            <a:spLocks/>
          </p:cNvSpPr>
          <p:nvPr/>
        </p:nvSpPr>
        <p:spPr>
          <a:xfrm>
            <a:off x="1125767" y="2992599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Conformity assessment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before placing the system on the market and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post-market monitoring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B35FE8D-260A-663F-B9F5-667BDB4B58A2}"/>
              </a:ext>
            </a:extLst>
          </p:cNvPr>
          <p:cNvSpPr txBox="1">
            <a:spLocks/>
          </p:cNvSpPr>
          <p:nvPr/>
        </p:nvSpPr>
        <p:spPr>
          <a:xfrm>
            <a:off x="1137908" y="3922935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21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Quality and risk management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 to minimize the risk for deployers and affected persons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B9B06FA-05AF-1FC4-E54E-8ECEA00859E5}"/>
              </a:ext>
            </a:extLst>
          </p:cNvPr>
          <p:cNvSpPr txBox="1">
            <a:spLocks/>
          </p:cNvSpPr>
          <p:nvPr/>
        </p:nvSpPr>
        <p:spPr>
          <a:xfrm>
            <a:off x="1137908" y="4853271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21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Registration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in the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EU database</a:t>
            </a:r>
            <a:endParaRPr lang="en-IE" sz="1800" dirty="0">
              <a:solidFill>
                <a:srgbClr val="4D4D4D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8AF20D-E597-1127-56D2-0DBD0981640B}"/>
              </a:ext>
            </a:extLst>
          </p:cNvPr>
          <p:cNvSpPr txBox="1">
            <a:spLocks/>
          </p:cNvSpPr>
          <p:nvPr/>
        </p:nvSpPr>
        <p:spPr>
          <a:xfrm>
            <a:off x="5953731" y="1452980"/>
            <a:ext cx="5634250" cy="44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0">
              <a:spcAft>
                <a:spcPts val="1200"/>
              </a:spcAft>
            </a:pPr>
            <a:r>
              <a:rPr lang="en-IE" dirty="0">
                <a:solidFill>
                  <a:schemeClr val="accent5"/>
                </a:solidFill>
                <a:latin typeface="EC Square Sans Cond Pro Medium" panose="020B0606000000020004" pitchFamily="34" charset="0"/>
              </a:rPr>
              <a:t>Deployers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E81BF5-D624-ACD4-21C2-D3D73A31FF2A}"/>
              </a:ext>
            </a:extLst>
          </p:cNvPr>
          <p:cNvSpPr txBox="1">
            <a:spLocks/>
          </p:cNvSpPr>
          <p:nvPr/>
        </p:nvSpPr>
        <p:spPr>
          <a:xfrm>
            <a:off x="6765273" y="2062263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Correct deployment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training of employees, use of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representative data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and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keeping of logs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3D09CDC-6AB7-3161-85D9-6811C8484012}"/>
              </a:ext>
            </a:extLst>
          </p:cNvPr>
          <p:cNvSpPr txBox="1">
            <a:spLocks/>
          </p:cNvSpPr>
          <p:nvPr/>
        </p:nvSpPr>
        <p:spPr>
          <a:xfrm>
            <a:off x="6758181" y="2992599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36000" tIns="72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Possible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information obligations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vis-a-vis affected persons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B4C5A45-8A63-019C-E431-2F397D0E0853}"/>
              </a:ext>
            </a:extLst>
          </p:cNvPr>
          <p:cNvSpPr txBox="1">
            <a:spLocks/>
          </p:cNvSpPr>
          <p:nvPr/>
        </p:nvSpPr>
        <p:spPr>
          <a:xfrm>
            <a:off x="6770322" y="3922935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Possible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fundamental rights impact assessment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(applies only to some deployers, incl. public sector)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B686EA0-E140-1D99-C81A-86939AD4E1C0}"/>
              </a:ext>
            </a:extLst>
          </p:cNvPr>
          <p:cNvSpPr txBox="1">
            <a:spLocks/>
          </p:cNvSpPr>
          <p:nvPr/>
        </p:nvSpPr>
        <p:spPr>
          <a:xfrm>
            <a:off x="6770322" y="4853271"/>
            <a:ext cx="4716000" cy="864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Public sector also has to </a:t>
            </a:r>
            <a:r>
              <a:rPr lang="en-IE" sz="18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register the deployment </a:t>
            </a:r>
            <a:r>
              <a:rPr lang="en-IE" sz="18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of high-risk AI in EU database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3ECD9-398D-4703-5D6A-978E94C540BB}"/>
              </a:ext>
            </a:extLst>
          </p:cNvPr>
          <p:cNvSpPr/>
          <p:nvPr/>
        </p:nvSpPr>
        <p:spPr>
          <a:xfrm>
            <a:off x="589389" y="2149938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861DF2-746C-621A-AA64-857AE23C3F80}"/>
              </a:ext>
            </a:extLst>
          </p:cNvPr>
          <p:cNvSpPr/>
          <p:nvPr/>
        </p:nvSpPr>
        <p:spPr>
          <a:xfrm>
            <a:off x="554432" y="3082599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4C8060-A841-EA90-17E0-2EF12937EB16}"/>
              </a:ext>
            </a:extLst>
          </p:cNvPr>
          <p:cNvSpPr/>
          <p:nvPr/>
        </p:nvSpPr>
        <p:spPr>
          <a:xfrm>
            <a:off x="554432" y="4011505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EF8B97-1F9C-FBB9-E38F-4BB443CAE84F}"/>
              </a:ext>
            </a:extLst>
          </p:cNvPr>
          <p:cNvSpPr/>
          <p:nvPr/>
        </p:nvSpPr>
        <p:spPr>
          <a:xfrm>
            <a:off x="594272" y="4940733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68526D-DC89-CB65-680E-3D53348C5CB6}"/>
              </a:ext>
            </a:extLst>
          </p:cNvPr>
          <p:cNvSpPr/>
          <p:nvPr/>
        </p:nvSpPr>
        <p:spPr>
          <a:xfrm>
            <a:off x="6228522" y="2149938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252956-8F89-1F3E-B87E-EEB96D767033}"/>
              </a:ext>
            </a:extLst>
          </p:cNvPr>
          <p:cNvSpPr/>
          <p:nvPr/>
        </p:nvSpPr>
        <p:spPr>
          <a:xfrm>
            <a:off x="6228522" y="3078844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D3810D-FA8C-730C-2657-E2152BC4EEFD}"/>
              </a:ext>
            </a:extLst>
          </p:cNvPr>
          <p:cNvSpPr/>
          <p:nvPr/>
        </p:nvSpPr>
        <p:spPr>
          <a:xfrm>
            <a:off x="6216899" y="4015260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1BF2AA-72AE-41C0-25E3-9678734D72E6}"/>
              </a:ext>
            </a:extLst>
          </p:cNvPr>
          <p:cNvSpPr/>
          <p:nvPr/>
        </p:nvSpPr>
        <p:spPr>
          <a:xfrm>
            <a:off x="6228522" y="4940733"/>
            <a:ext cx="684000" cy="684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98DF-2B75-CB5B-0ADD-CB4CDB02E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84" y="3102033"/>
            <a:ext cx="525029" cy="5768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EB928D-4392-388D-BF72-9E81B38E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5036491"/>
            <a:ext cx="470849" cy="5162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FBCF5B-C7E7-CF24-867D-D77993D47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4" y="2285301"/>
            <a:ext cx="409674" cy="4096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467BD5-269E-0CB5-F104-70A462820F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5" y="3204673"/>
            <a:ext cx="426253" cy="4262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5766E9-A40E-A3B0-DB9F-A5F7AD6919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43" y="2261590"/>
            <a:ext cx="478593" cy="4785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0B3D02-CC22-3E9C-FD0D-50DF8EA66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" y="4139491"/>
            <a:ext cx="428026" cy="428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581705-F155-7266-4DB9-8B26C5B244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26" y="4113008"/>
            <a:ext cx="505191" cy="478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23B6C1-EAFB-2169-0CAA-707EE408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7" y="5023985"/>
            <a:ext cx="470849" cy="5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A65C04-C5AA-E50C-5C3C-4C181AE25C8D}"/>
              </a:ext>
            </a:extLst>
          </p:cNvPr>
          <p:cNvSpPr/>
          <p:nvPr/>
        </p:nvSpPr>
        <p:spPr>
          <a:xfrm>
            <a:off x="530831" y="3831369"/>
            <a:ext cx="4703490" cy="10805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rtlCol="0" anchor="ctr"/>
          <a:lstStyle/>
          <a:p>
            <a:pPr algn="ctr">
              <a:spcAft>
                <a:spcPts val="600"/>
              </a:spcAft>
            </a:pPr>
            <a:r>
              <a:rPr lang="en-IE" sz="2400" b="1">
                <a:solidFill>
                  <a:schemeClr val="accent5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  <a:t>Transparency for all </a:t>
            </a:r>
            <a:br>
              <a:rPr lang="en-IE" sz="2400" b="1">
                <a:solidFill>
                  <a:schemeClr val="accent5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</a:br>
            <a:r>
              <a:rPr lang="en-IE" sz="2400" b="1">
                <a:solidFill>
                  <a:schemeClr val="accent5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  <a:t>general-purpose AI models</a:t>
            </a:r>
            <a:endParaRPr lang="en-IE" sz="2000" b="1">
              <a:solidFill>
                <a:schemeClr val="accent5"/>
              </a:solidFill>
              <a:latin typeface="EC Square Sans Cond Pro Medium" panose="020B06060000000200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6C0FE-A960-2789-52F0-3A40E4660590}"/>
              </a:ext>
            </a:extLst>
          </p:cNvPr>
          <p:cNvSpPr/>
          <p:nvPr/>
        </p:nvSpPr>
        <p:spPr>
          <a:xfrm>
            <a:off x="6594919" y="3838652"/>
            <a:ext cx="4703490" cy="1080526"/>
          </a:xfrm>
          <a:prstGeom prst="rect">
            <a:avLst/>
          </a:prstGeom>
          <a:solidFill>
            <a:schemeClr val="bg1"/>
          </a:solidFill>
          <a:ln w="19050">
            <a:solidFill>
              <a:srgbClr val="AB2F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80000" rtlCol="0" anchor="ctr"/>
          <a:lstStyle/>
          <a:p>
            <a:pPr algn="ctr">
              <a:spcAft>
                <a:spcPts val="600"/>
              </a:spcAft>
            </a:pPr>
            <a:r>
              <a:rPr lang="en-IE" sz="2400" b="1">
                <a:solidFill>
                  <a:srgbClr val="AB2F85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  <a:t>Risk management for those with systemic risk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70C84638-FC20-3464-5962-918F32BE88B2}"/>
              </a:ext>
            </a:extLst>
          </p:cNvPr>
          <p:cNvSpPr/>
          <p:nvPr/>
        </p:nvSpPr>
        <p:spPr>
          <a:xfrm>
            <a:off x="5570491" y="3958636"/>
            <a:ext cx="688258" cy="723488"/>
          </a:xfrm>
          <a:prstGeom prst="mathPlus">
            <a:avLst/>
          </a:prstGeom>
          <a:solidFill>
            <a:srgbClr val="2038A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2F1F4-B117-3D3F-368B-3BC824564FE7}"/>
              </a:ext>
            </a:extLst>
          </p:cNvPr>
          <p:cNvSpPr txBox="1"/>
          <p:nvPr/>
        </p:nvSpPr>
        <p:spPr>
          <a:xfrm>
            <a:off x="2882576" y="5402132"/>
            <a:ext cx="747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>
                <a:latin typeface="EC Square Sans Pro" panose="020B0506040000020004" pitchFamily="34" charset="0"/>
              </a:rPr>
              <a:t>Codes of practice developed together with stakeholders will detail out rules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E2F82-9A26-D103-3CE5-968D62771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5290561"/>
            <a:ext cx="705847" cy="567999"/>
          </a:xfrm>
          <a:prstGeom prst="rect">
            <a:avLst/>
          </a:prstGeom>
        </p:spPr>
      </p:pic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EA2AB766-D230-E035-54AA-FBE256417DC2}"/>
              </a:ext>
            </a:extLst>
          </p:cNvPr>
          <p:cNvSpPr/>
          <p:nvPr/>
        </p:nvSpPr>
        <p:spPr>
          <a:xfrm>
            <a:off x="1331918" y="1790804"/>
            <a:ext cx="1764000" cy="17640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2038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386320-A6C6-5CB2-EE38-4D0C8CEC3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26" y="2174923"/>
            <a:ext cx="826948" cy="906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E0B049-F6F6-9A5C-9996-330CE1E51E51}"/>
              </a:ext>
            </a:extLst>
          </p:cNvPr>
          <p:cNvSpPr txBox="1"/>
          <p:nvPr/>
        </p:nvSpPr>
        <p:spPr>
          <a:xfrm>
            <a:off x="3137593" y="2231376"/>
            <a:ext cx="696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rgbClr val="2038A5"/>
                </a:solidFill>
                <a:latin typeface="EC Square Sans Pro" panose="020B0506040000020004" pitchFamily="34" charset="0"/>
              </a:rPr>
              <a:t>General-purpose AI models</a:t>
            </a:r>
          </a:p>
          <a:p>
            <a:r>
              <a:rPr lang="en-IE" sz="2000">
                <a:solidFill>
                  <a:srgbClr val="2038A5"/>
                </a:solidFill>
                <a:latin typeface="EC Square Sans Pro" panose="020B0506040000020004" pitchFamily="34" charset="0"/>
              </a:rPr>
              <a:t>= highly capable AI models used at the basis of AI systems such as ChatGPT</a:t>
            </a:r>
          </a:p>
        </p:txBody>
      </p:sp>
      <p:pic>
        <p:nvPicPr>
          <p:cNvPr id="14" name="Picture 13" descr="European Artificial Intelligence Office logo">
            <a:extLst>
              <a:ext uri="{FF2B5EF4-FFF2-40B4-BE49-F238E27FC236}">
                <a16:creationId xmlns:a16="http://schemas.microsoft.com/office/drawing/2014/main" id="{14060FA4-6165-F1F1-AE56-FECB2B81D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702" y="5966346"/>
            <a:ext cx="2236160" cy="72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0480E-39E8-6371-E49F-4B522A880721}"/>
              </a:ext>
            </a:extLst>
          </p:cNvPr>
          <p:cNvSpPr txBox="1">
            <a:spLocks/>
          </p:cNvSpPr>
          <p:nvPr/>
        </p:nvSpPr>
        <p:spPr>
          <a:xfrm>
            <a:off x="1606062" y="200663"/>
            <a:ext cx="9747738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Transparency and risk management for powerful AI models</a:t>
            </a:r>
          </a:p>
        </p:txBody>
      </p:sp>
    </p:spTree>
    <p:extLst>
      <p:ext uri="{BB962C8B-B14F-4D97-AF65-F5344CB8AC3E}">
        <p14:creationId xmlns:p14="http://schemas.microsoft.com/office/powerpoint/2010/main" val="186168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44D7D-E5E5-E5B4-A8C8-D1AACFA9BA64}"/>
              </a:ext>
            </a:extLst>
          </p:cNvPr>
          <p:cNvSpPr/>
          <p:nvPr/>
        </p:nvSpPr>
        <p:spPr>
          <a:xfrm rot="5400000">
            <a:off x="2013130" y="2657849"/>
            <a:ext cx="499607" cy="368111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>
                <a:solidFill>
                  <a:schemeClr val="accent5"/>
                </a:solidFill>
                <a:latin typeface="EC Square Sans Pro" panose="020B0506040000020004" pitchFamily="34" charset="0"/>
              </a:rPr>
              <a:t>Rules for general-purpose AI models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AEC2C-0C84-B54B-57C2-1C6C7E0E6175}"/>
              </a:ext>
            </a:extLst>
          </p:cNvPr>
          <p:cNvSpPr/>
          <p:nvPr/>
        </p:nvSpPr>
        <p:spPr>
          <a:xfrm>
            <a:off x="4322634" y="3810557"/>
            <a:ext cx="3687808" cy="15332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IE" sz="2000" b="1">
                <a:solidFill>
                  <a:schemeClr val="accent5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EU level: </a:t>
            </a:r>
          </a:p>
          <a:p>
            <a:pPr algn="ctr"/>
            <a:r>
              <a:rPr lang="en-IE" sz="2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AI Office within Commission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E8EEE-A9E8-F1B9-5452-83122A7588FB}"/>
              </a:ext>
            </a:extLst>
          </p:cNvPr>
          <p:cNvSpPr/>
          <p:nvPr/>
        </p:nvSpPr>
        <p:spPr>
          <a:xfrm rot="5400000">
            <a:off x="2024175" y="873400"/>
            <a:ext cx="484207" cy="36878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>
                <a:solidFill>
                  <a:schemeClr val="accent1"/>
                </a:solidFill>
                <a:latin typeface="EC Square Sans Pro" panose="020B0506040000020004" pitchFamily="34" charset="0"/>
              </a:rPr>
              <a:t>Rules for AI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7C133-13A3-17AE-213B-EA5826E7259E}"/>
              </a:ext>
            </a:extLst>
          </p:cNvPr>
          <p:cNvSpPr/>
          <p:nvPr/>
        </p:nvSpPr>
        <p:spPr>
          <a:xfrm>
            <a:off x="4322634" y="1967458"/>
            <a:ext cx="3687808" cy="14718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IE" sz="2000" b="1">
                <a:solidFill>
                  <a:schemeClr val="accent1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National level: </a:t>
            </a:r>
          </a:p>
          <a:p>
            <a:pPr algn="ctr"/>
            <a:r>
              <a:rPr lang="en-IE" sz="2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EU Member States to designate supervisors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72CFA6F-17E8-AE2A-1008-7A9EE0C69ECC}"/>
              </a:ext>
            </a:extLst>
          </p:cNvPr>
          <p:cNvSpPr/>
          <p:nvPr/>
        </p:nvSpPr>
        <p:spPr>
          <a:xfrm rot="5400000">
            <a:off x="3994435" y="2497096"/>
            <a:ext cx="656398" cy="321723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C Square Sans Pro" panose="020B05060400000200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F484178-9A9D-BC25-1A01-7DCBC37DE8A0}"/>
              </a:ext>
            </a:extLst>
          </p:cNvPr>
          <p:cNvSpPr/>
          <p:nvPr/>
        </p:nvSpPr>
        <p:spPr>
          <a:xfrm rot="5400000">
            <a:off x="4015405" y="4352078"/>
            <a:ext cx="656398" cy="321723"/>
          </a:xfrm>
          <a:prstGeom prst="triangl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C Square Sans Pro" panose="020B05060400000200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64E036-0B32-3C6D-C07B-24EEE1252D98}"/>
              </a:ext>
            </a:extLst>
          </p:cNvPr>
          <p:cNvSpPr/>
          <p:nvPr/>
        </p:nvSpPr>
        <p:spPr>
          <a:xfrm>
            <a:off x="9730144" y="1442125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C Square Sans Pro" panose="020B050604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98643F-4517-22D3-0CD2-9C08F36E1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93" y="1212246"/>
            <a:ext cx="663976" cy="790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2F0F2B-042B-08E8-F610-0F416C304204}"/>
              </a:ext>
            </a:extLst>
          </p:cNvPr>
          <p:cNvSpPr txBox="1"/>
          <p:nvPr/>
        </p:nvSpPr>
        <p:spPr>
          <a:xfrm>
            <a:off x="8837772" y="2002042"/>
            <a:ext cx="293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solidFill>
                  <a:srgbClr val="2038A5"/>
                </a:solidFill>
                <a:latin typeface="EC Square Sans Pro" panose="020B0506040000020004" pitchFamily="34" charset="0"/>
              </a:rPr>
              <a:t>AI Board </a:t>
            </a:r>
          </a:p>
          <a:p>
            <a:pPr algn="ctr"/>
            <a:r>
              <a:rPr lang="en-IE" sz="16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with EU Member States to coordinate at EU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EBF3F-861F-28F5-951B-DCF8768BE85B}"/>
              </a:ext>
            </a:extLst>
          </p:cNvPr>
          <p:cNvSpPr/>
          <p:nvPr/>
        </p:nvSpPr>
        <p:spPr>
          <a:xfrm>
            <a:off x="9727698" y="2995839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C Square Sans Pro" panose="020B050604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1CA47-ABEA-914A-A6B5-D8DCC945F738}"/>
              </a:ext>
            </a:extLst>
          </p:cNvPr>
          <p:cNvSpPr txBox="1"/>
          <p:nvPr/>
        </p:nvSpPr>
        <p:spPr>
          <a:xfrm>
            <a:off x="8837772" y="3533678"/>
            <a:ext cx="293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rgbClr val="2038A5"/>
                </a:solidFill>
                <a:latin typeface="EC Square Sans Pro" panose="020B0506040000020004" pitchFamily="34" charset="0"/>
              </a:rPr>
              <a:t>Scientific Panel</a:t>
            </a:r>
          </a:p>
          <a:p>
            <a:pPr algn="ctr"/>
            <a:r>
              <a:rPr lang="en-IE" sz="16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supports with independent technical advice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1D1F3B-7C78-87DD-50D0-41028DBBF0CA}"/>
              </a:ext>
            </a:extLst>
          </p:cNvPr>
          <p:cNvSpPr/>
          <p:nvPr/>
        </p:nvSpPr>
        <p:spPr>
          <a:xfrm>
            <a:off x="9747910" y="4550562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C Square Sans Pro" panose="020B050604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00705-A10F-2830-A9B2-1726D1CE317C}"/>
              </a:ext>
            </a:extLst>
          </p:cNvPr>
          <p:cNvSpPr txBox="1"/>
          <p:nvPr/>
        </p:nvSpPr>
        <p:spPr>
          <a:xfrm>
            <a:off x="8857984" y="5175866"/>
            <a:ext cx="29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solidFill>
                  <a:srgbClr val="2038A5"/>
                </a:solidFill>
                <a:latin typeface="EC Square Sans Pro" panose="020B0506040000020004" pitchFamily="34" charset="0"/>
              </a:rPr>
              <a:t>Advisory Forum</a:t>
            </a:r>
          </a:p>
          <a:p>
            <a:pPr algn="ctr"/>
            <a:r>
              <a:rPr lang="en-IE" sz="16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supports with stakeholder input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8CAC4-07B8-5B83-C993-3BE819A8A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32" y="2860297"/>
            <a:ext cx="615532" cy="615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84701E-473B-FB21-4247-B514370E2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01" y="4333726"/>
            <a:ext cx="842817" cy="850273"/>
          </a:xfrm>
          <a:prstGeom prst="rect">
            <a:avLst/>
          </a:prstGeom>
        </p:spPr>
      </p:pic>
      <p:pic>
        <p:nvPicPr>
          <p:cNvPr id="20" name="Picture 19" descr="European Artificial Intelligence Office logo">
            <a:extLst>
              <a:ext uri="{FF2B5EF4-FFF2-40B4-BE49-F238E27FC236}">
                <a16:creationId xmlns:a16="http://schemas.microsoft.com/office/drawing/2014/main" id="{310BA29F-BBD2-4B4E-5DC9-CB1A34EA7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EB49F-5729-9575-0C5A-A9EFF9A0CDC8}"/>
              </a:ext>
            </a:extLst>
          </p:cNvPr>
          <p:cNvSpPr txBox="1">
            <a:spLocks/>
          </p:cNvSpPr>
          <p:nvPr/>
        </p:nvSpPr>
        <p:spPr>
          <a:xfrm>
            <a:off x="1606062" y="411677"/>
            <a:ext cx="9747738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 robust governance structure</a:t>
            </a:r>
          </a:p>
        </p:txBody>
      </p:sp>
    </p:spTree>
    <p:extLst>
      <p:ext uri="{BB962C8B-B14F-4D97-AF65-F5344CB8AC3E}">
        <p14:creationId xmlns:p14="http://schemas.microsoft.com/office/powerpoint/2010/main" val="20716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5E0FDA-9521-0E04-9D1C-45AA7151CE68}"/>
              </a:ext>
            </a:extLst>
          </p:cNvPr>
          <p:cNvSpPr/>
          <p:nvPr/>
        </p:nvSpPr>
        <p:spPr>
          <a:xfrm>
            <a:off x="5858096" y="1711840"/>
            <a:ext cx="4140000" cy="4140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7DB27-C6B9-0ACB-ABB9-0996CB9148AD}"/>
              </a:ext>
            </a:extLst>
          </p:cNvPr>
          <p:cNvSpPr/>
          <p:nvPr/>
        </p:nvSpPr>
        <p:spPr>
          <a:xfrm>
            <a:off x="9492229" y="2193281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AI Regulation</a:t>
            </a:r>
            <a:b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and Compliance</a:t>
            </a:r>
            <a:endParaRPr lang="en-IE" sz="16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D46B-0267-5B0F-EE45-6C51A1028929}"/>
              </a:ext>
            </a:extLst>
          </p:cNvPr>
          <p:cNvSpPr/>
          <p:nvPr/>
        </p:nvSpPr>
        <p:spPr>
          <a:xfrm>
            <a:off x="9492230" y="2868582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AI Safety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5B1BE-579C-4559-205D-59F1D296F99A}"/>
              </a:ext>
            </a:extLst>
          </p:cNvPr>
          <p:cNvSpPr/>
          <p:nvPr/>
        </p:nvSpPr>
        <p:spPr>
          <a:xfrm>
            <a:off x="9492230" y="3547557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Excellence in AI </a:t>
            </a:r>
            <a:b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and Robotics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488F2-95B2-8034-BB83-02CAD4196F99}"/>
              </a:ext>
            </a:extLst>
          </p:cNvPr>
          <p:cNvSpPr/>
          <p:nvPr/>
        </p:nvSpPr>
        <p:spPr>
          <a:xfrm>
            <a:off x="9492229" y="4225833"/>
            <a:ext cx="2268000" cy="612699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AI for </a:t>
            </a:r>
            <a:b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Societal Good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948EF-4073-FDC6-A75B-CA3B60EF1F57}"/>
              </a:ext>
            </a:extLst>
          </p:cNvPr>
          <p:cNvSpPr/>
          <p:nvPr/>
        </p:nvSpPr>
        <p:spPr>
          <a:xfrm>
            <a:off x="9492229" y="4904808"/>
            <a:ext cx="2268000" cy="612699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AI Innovation and</a:t>
            </a:r>
            <a:b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Policy Coordination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B1141D-F274-BB05-3DE4-324D989F3781}"/>
              </a:ext>
            </a:extLst>
          </p:cNvPr>
          <p:cNvSpPr/>
          <p:nvPr/>
        </p:nvSpPr>
        <p:spPr>
          <a:xfrm>
            <a:off x="9115693" y="222811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0FA5D3-1090-1101-211C-A15148C19032}"/>
              </a:ext>
            </a:extLst>
          </p:cNvPr>
          <p:cNvSpPr/>
          <p:nvPr/>
        </p:nvSpPr>
        <p:spPr>
          <a:xfrm>
            <a:off x="9115694" y="2902563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D60871-E29F-F818-3ACA-60D840CD486D}"/>
              </a:ext>
            </a:extLst>
          </p:cNvPr>
          <p:cNvSpPr/>
          <p:nvPr/>
        </p:nvSpPr>
        <p:spPr>
          <a:xfrm>
            <a:off x="9115694" y="358355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28D480-286F-D0B6-C8EB-E0D009EEB282}"/>
              </a:ext>
            </a:extLst>
          </p:cNvPr>
          <p:cNvSpPr/>
          <p:nvPr/>
        </p:nvSpPr>
        <p:spPr>
          <a:xfrm>
            <a:off x="9115694" y="426753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03CA9F-B40E-7045-434A-2D1BA77419AA}"/>
              </a:ext>
            </a:extLst>
          </p:cNvPr>
          <p:cNvSpPr/>
          <p:nvPr/>
        </p:nvSpPr>
        <p:spPr>
          <a:xfrm>
            <a:off x="9115693" y="494115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D09D11-8E19-814E-BBCD-94AE78982FED}"/>
              </a:ext>
            </a:extLst>
          </p:cNvPr>
          <p:cNvSpPr/>
          <p:nvPr/>
        </p:nvSpPr>
        <p:spPr>
          <a:xfrm>
            <a:off x="4514464" y="2926882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Lead Scientific </a:t>
            </a:r>
            <a:b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Advisor</a:t>
            </a:r>
            <a:endParaRPr lang="en-IE" sz="1600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5FF4F-84A9-56A8-4FE1-2AC465E53D41}"/>
              </a:ext>
            </a:extLst>
          </p:cNvPr>
          <p:cNvSpPr/>
          <p:nvPr/>
        </p:nvSpPr>
        <p:spPr>
          <a:xfrm>
            <a:off x="4514464" y="3647058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Advisor for </a:t>
            </a:r>
            <a:b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</a:br>
            <a:r>
              <a:rPr lang="en-IE" sz="1600" b="1" dirty="0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International Affairs</a:t>
            </a:r>
            <a:endParaRPr lang="en-IE" sz="16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FB0CE5-E14D-141D-3A57-550180ED9CE1}"/>
              </a:ext>
            </a:extLst>
          </p:cNvPr>
          <p:cNvSpPr/>
          <p:nvPr/>
        </p:nvSpPr>
        <p:spPr>
          <a:xfrm>
            <a:off x="4120172" y="2961718"/>
            <a:ext cx="540000" cy="540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7E741A-E2F7-1026-CD5C-B84C21B7E3E8}"/>
              </a:ext>
            </a:extLst>
          </p:cNvPr>
          <p:cNvSpPr/>
          <p:nvPr/>
        </p:nvSpPr>
        <p:spPr>
          <a:xfrm>
            <a:off x="4120172" y="3681039"/>
            <a:ext cx="540000" cy="540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9B9475E-724A-0857-5985-FDAACD8C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82662" r="87383" b="2372"/>
          <a:stretch/>
        </p:blipFill>
        <p:spPr>
          <a:xfrm>
            <a:off x="7131772" y="2813990"/>
            <a:ext cx="1702338" cy="1671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B5BB78-7A5B-96C0-870A-55387DB24678}"/>
              </a:ext>
            </a:extLst>
          </p:cNvPr>
          <p:cNvSpPr/>
          <p:nvPr/>
        </p:nvSpPr>
        <p:spPr>
          <a:xfrm>
            <a:off x="6777137" y="1535751"/>
            <a:ext cx="2232000" cy="830997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en-IE" sz="1600" b="1">
              <a:solidFill>
                <a:schemeClr val="bg1"/>
              </a:solidFill>
              <a:latin typeface="EC Square Sans Pro" panose="020B0506040000020004" pitchFamily="34" charset="0"/>
              <a:cs typeface="Arial"/>
            </a:endParaRPr>
          </a:p>
          <a:p>
            <a:pPr algn="ctr"/>
            <a:r>
              <a:rPr lang="en-IE" sz="1600" b="1">
                <a:solidFill>
                  <a:schemeClr val="bg1"/>
                </a:solidFill>
                <a:latin typeface="EC Square Sans Pro" panose="020B0506040000020004" pitchFamily="34" charset="0"/>
                <a:cs typeface="Arial"/>
              </a:rPr>
              <a:t>Head of AI Office</a:t>
            </a:r>
            <a:endParaRPr lang="en-IE" sz="16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6196F6-7762-1295-1B98-160BCC1AFB5E}"/>
              </a:ext>
            </a:extLst>
          </p:cNvPr>
          <p:cNvSpPr/>
          <p:nvPr/>
        </p:nvSpPr>
        <p:spPr>
          <a:xfrm>
            <a:off x="7623137" y="1293850"/>
            <a:ext cx="540000" cy="540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CAECD-DBB9-72C1-E8B0-044B36223713}"/>
              </a:ext>
            </a:extLst>
          </p:cNvPr>
          <p:cNvSpPr txBox="1"/>
          <p:nvPr/>
        </p:nvSpPr>
        <p:spPr>
          <a:xfrm>
            <a:off x="271400" y="2556829"/>
            <a:ext cx="341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1"/>
                </a:solidFill>
                <a:latin typeface="EC Square Sans Cond Pro Medium" panose="020B0606000000020004" pitchFamily="34" charset="0"/>
              </a:rPr>
              <a:t>360 degrees vision on AI:</a:t>
            </a:r>
          </a:p>
        </p:txBody>
      </p:sp>
      <p:pic>
        <p:nvPicPr>
          <p:cNvPr id="26" name="Picture 25" descr="European Artificial Intelligence Office logo">
            <a:extLst>
              <a:ext uri="{FF2B5EF4-FFF2-40B4-BE49-F238E27FC236}">
                <a16:creationId xmlns:a16="http://schemas.microsoft.com/office/drawing/2014/main" id="{35E7CAE5-4A60-0B2B-AB5F-94A134E67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D647619-C221-7347-4C6B-55E218292DE4}"/>
              </a:ext>
            </a:extLst>
          </p:cNvPr>
          <p:cNvSpPr txBox="1">
            <a:spLocks/>
          </p:cNvSpPr>
          <p:nvPr/>
        </p:nvSpPr>
        <p:spPr>
          <a:xfrm>
            <a:off x="951944" y="3341440"/>
            <a:ext cx="2951189" cy="20109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key role in the implementation of the AI Act, especially in relation to general-purpose AI models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fosters research and innovation in trustworthy AI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positions the EU as a leader in international discussions and contributor to AI for good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109D5F-55A5-70A7-19AB-7152C5958FC1}"/>
              </a:ext>
            </a:extLst>
          </p:cNvPr>
          <p:cNvSpPr/>
          <p:nvPr/>
        </p:nvSpPr>
        <p:spPr>
          <a:xfrm>
            <a:off x="362425" y="4630224"/>
            <a:ext cx="540000" cy="540000"/>
          </a:xfrm>
          <a:prstGeom prst="ellipse">
            <a:avLst/>
          </a:prstGeom>
          <a:solidFill>
            <a:srgbClr val="BB6AE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2E397B-1163-5DED-F38D-2B845202645D}"/>
              </a:ext>
            </a:extLst>
          </p:cNvPr>
          <p:cNvSpPr/>
          <p:nvPr/>
        </p:nvSpPr>
        <p:spPr>
          <a:xfrm>
            <a:off x="363306" y="3952528"/>
            <a:ext cx="540000" cy="540000"/>
          </a:xfrm>
          <a:prstGeom prst="ellipse">
            <a:avLst/>
          </a:prstGeom>
          <a:solidFill>
            <a:srgbClr val="00CEC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467B89-DA79-E95D-73FF-6BD3DF3F70D3}"/>
              </a:ext>
            </a:extLst>
          </p:cNvPr>
          <p:cNvSpPr/>
          <p:nvPr/>
        </p:nvSpPr>
        <p:spPr>
          <a:xfrm>
            <a:off x="361218" y="3274833"/>
            <a:ext cx="540000" cy="54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E9A634-9210-9900-5C04-31BC6B50E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4" y="4660441"/>
            <a:ext cx="411943" cy="451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631BE8-A4FA-CE66-BC08-C19EE91A4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0" y="4008542"/>
            <a:ext cx="378153" cy="4155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7FF915-EF33-0662-38C4-B4021CE52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4" y="3310833"/>
            <a:ext cx="426947" cy="4680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B677DBD-5BC8-5A11-4D27-507DD7BA9485}"/>
              </a:ext>
            </a:extLst>
          </p:cNvPr>
          <p:cNvSpPr txBox="1">
            <a:spLocks/>
          </p:cNvSpPr>
          <p:nvPr/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Introducing the European AI Office</a:t>
            </a:r>
          </a:p>
        </p:txBody>
      </p:sp>
    </p:spTree>
    <p:extLst>
      <p:ext uri="{BB962C8B-B14F-4D97-AF65-F5344CB8AC3E}">
        <p14:creationId xmlns:p14="http://schemas.microsoft.com/office/powerpoint/2010/main" val="269046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64D088-5019-BD31-5923-0D8D036D95A8}"/>
              </a:ext>
            </a:extLst>
          </p:cNvPr>
          <p:cNvCxnSpPr>
            <a:cxnSpLocks/>
          </p:cNvCxnSpPr>
          <p:nvPr/>
        </p:nvCxnSpPr>
        <p:spPr>
          <a:xfrm rot="5400000">
            <a:off x="2817062" y="2759660"/>
            <a:ext cx="0" cy="4713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081B09-F8AC-692B-3AF4-D2F3A5129D70}"/>
              </a:ext>
            </a:extLst>
          </p:cNvPr>
          <p:cNvSpPr txBox="1"/>
          <p:nvPr/>
        </p:nvSpPr>
        <p:spPr>
          <a:xfrm>
            <a:off x="3080315" y="2803077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2 Feb.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65349-7D92-5D26-9AFC-9C791BAF5418}"/>
              </a:ext>
            </a:extLst>
          </p:cNvPr>
          <p:cNvSpPr txBox="1"/>
          <p:nvPr/>
        </p:nvSpPr>
        <p:spPr>
          <a:xfrm>
            <a:off x="3080315" y="367845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2 Aug.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54854-6D89-2E31-E295-D48DE1DE9ABF}"/>
              </a:ext>
            </a:extLst>
          </p:cNvPr>
          <p:cNvSpPr txBox="1"/>
          <p:nvPr/>
        </p:nvSpPr>
        <p:spPr>
          <a:xfrm>
            <a:off x="3080315" y="4536948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2 Aug.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7D099-3138-C405-1B07-84CCDB124CD2}"/>
              </a:ext>
            </a:extLst>
          </p:cNvPr>
          <p:cNvSpPr txBox="1"/>
          <p:nvPr/>
        </p:nvSpPr>
        <p:spPr>
          <a:xfrm>
            <a:off x="3090413" y="5460594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rgbClr val="0D205B"/>
                </a:solidFill>
                <a:latin typeface="EC Square Sans Cond Pro" panose="020B0506040000020004" pitchFamily="34" charset="0"/>
              </a:rPr>
              <a:t>2 Aug. 2027</a:t>
            </a:r>
            <a:endParaRPr lang="en-IE" sz="1600" dirty="0">
              <a:solidFill>
                <a:srgbClr val="0D205B"/>
              </a:solidFill>
              <a:latin typeface="EC Square Sans Cond Pro" panose="020B0506040000020004" pitchFamily="34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308F11-F02E-9F6E-5DE2-44A800F1DF73}"/>
              </a:ext>
            </a:extLst>
          </p:cNvPr>
          <p:cNvCxnSpPr>
            <a:cxnSpLocks/>
          </p:cNvCxnSpPr>
          <p:nvPr/>
        </p:nvCxnSpPr>
        <p:spPr>
          <a:xfrm rot="5400000">
            <a:off x="2405882" y="3670831"/>
            <a:ext cx="0" cy="3895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145E71-BF20-60FA-FE0E-DDCE390C94F2}"/>
              </a:ext>
            </a:extLst>
          </p:cNvPr>
          <p:cNvCxnSpPr>
            <a:cxnSpLocks/>
          </p:cNvCxnSpPr>
          <p:nvPr/>
        </p:nvCxnSpPr>
        <p:spPr>
          <a:xfrm rot="5400000">
            <a:off x="2430563" y="4569204"/>
            <a:ext cx="0" cy="3895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3F89F8-3275-6EEB-D995-0A6D424A540F}"/>
              </a:ext>
            </a:extLst>
          </p:cNvPr>
          <p:cNvCxnSpPr>
            <a:cxnSpLocks/>
          </p:cNvCxnSpPr>
          <p:nvPr/>
        </p:nvCxnSpPr>
        <p:spPr>
          <a:xfrm rot="5400000">
            <a:off x="2405882" y="5451519"/>
            <a:ext cx="0" cy="3895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E17499-7C3D-B9A9-B098-4A374C47EF89}"/>
              </a:ext>
            </a:extLst>
          </p:cNvPr>
          <p:cNvSpPr/>
          <p:nvPr/>
        </p:nvSpPr>
        <p:spPr>
          <a:xfrm>
            <a:off x="314184" y="3541727"/>
            <a:ext cx="1952279" cy="61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400" b="1" dirty="0">
                <a:solidFill>
                  <a:schemeClr val="tx1"/>
                </a:solidFill>
                <a:latin typeface="EC Square Sans Cond Pro" panose="020B0506040000020004" pitchFamily="34" charset="0"/>
                <a:cs typeface="Arial"/>
              </a:rPr>
              <a:t>Governance and General-purpose AI</a:t>
            </a:r>
            <a:endParaRPr lang="en-IE" sz="1400" dirty="0">
              <a:solidFill>
                <a:schemeClr val="tx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12DE7-777C-DBB0-FFC0-CFF1B10964EE}"/>
              </a:ext>
            </a:extLst>
          </p:cNvPr>
          <p:cNvSpPr/>
          <p:nvPr/>
        </p:nvSpPr>
        <p:spPr>
          <a:xfrm>
            <a:off x="314863" y="4427790"/>
            <a:ext cx="1952279" cy="61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400" b="1" dirty="0">
                <a:solidFill>
                  <a:schemeClr val="tx1"/>
                </a:solidFill>
                <a:latin typeface="EC Square Sans Cond Pro" panose="020B0506040000020004" pitchFamily="34" charset="0"/>
                <a:cs typeface="Arial"/>
              </a:rPr>
              <a:t>All other rules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07202-F245-606C-C927-AEEC4D20DB4C}"/>
              </a:ext>
            </a:extLst>
          </p:cNvPr>
          <p:cNvCxnSpPr>
            <a:cxnSpLocks/>
          </p:cNvCxnSpPr>
          <p:nvPr/>
        </p:nvCxnSpPr>
        <p:spPr>
          <a:xfrm rot="5400000">
            <a:off x="70470" y="3901075"/>
            <a:ext cx="503199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 descr="Annahme der Verordnung&#10;und Inkrafttreten&#10;">
            <a:extLst>
              <a:ext uri="{FF2B5EF4-FFF2-40B4-BE49-F238E27FC236}">
                <a16:creationId xmlns:a16="http://schemas.microsoft.com/office/drawing/2014/main" id="{D9FA40A5-3690-135C-38B3-CD18EA70419E}"/>
              </a:ext>
            </a:extLst>
          </p:cNvPr>
          <p:cNvSpPr/>
          <p:nvPr/>
        </p:nvSpPr>
        <p:spPr>
          <a:xfrm>
            <a:off x="1982922" y="1293201"/>
            <a:ext cx="1188000" cy="1188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4F24D-3BF3-45EF-7BC4-651C846AE4E1}"/>
              </a:ext>
            </a:extLst>
          </p:cNvPr>
          <p:cNvSpPr/>
          <p:nvPr/>
        </p:nvSpPr>
        <p:spPr>
          <a:xfrm>
            <a:off x="316210" y="5339937"/>
            <a:ext cx="1952279" cy="6126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400" b="1" dirty="0">
                <a:solidFill>
                  <a:schemeClr val="tx1"/>
                </a:solidFill>
                <a:latin typeface="EC Square Sans Cond Pro" panose="020B0506040000020004" pitchFamily="34" charset="0"/>
                <a:cs typeface="Arial"/>
              </a:rPr>
              <a:t>High-risk AI embedded in regulated products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D9C6A5C-7440-9442-3836-5FF33A7DA35C}"/>
              </a:ext>
            </a:extLst>
          </p:cNvPr>
          <p:cNvSpPr txBox="1">
            <a:spLocks/>
          </p:cNvSpPr>
          <p:nvPr/>
        </p:nvSpPr>
        <p:spPr>
          <a:xfrm>
            <a:off x="5483046" y="3016539"/>
            <a:ext cx="6290946" cy="792000"/>
          </a:xfrm>
          <a:prstGeom prst="rect">
            <a:avLst/>
          </a:prstGeom>
          <a:solidFill>
            <a:schemeClr val="bg2"/>
          </a:solidFill>
        </p:spPr>
        <p:txBody>
          <a:bodyPr lIns="36000" tIns="72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b="1" dirty="0">
                <a:solidFill>
                  <a:schemeClr val="bg2">
                    <a:lumMod val="10000"/>
                  </a:schemeClr>
                </a:solidFill>
                <a:latin typeface="EC Square Sans Cond Pro" panose="020B0506040000020004" pitchFamily="34" charset="0"/>
              </a:rPr>
              <a:t>Coordinating drawing up of Code of practice on GPAI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EF1844A-8190-60B3-DB9C-EEE63AB6B616}"/>
              </a:ext>
            </a:extLst>
          </p:cNvPr>
          <p:cNvSpPr txBox="1">
            <a:spLocks/>
          </p:cNvSpPr>
          <p:nvPr/>
        </p:nvSpPr>
        <p:spPr>
          <a:xfrm>
            <a:off x="5468947" y="3882097"/>
            <a:ext cx="6290946" cy="792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b="1" dirty="0">
                <a:solidFill>
                  <a:schemeClr val="bg2">
                    <a:lumMod val="10000"/>
                  </a:schemeClr>
                </a:solidFill>
                <a:latin typeface="EC Square Sans Cond Pro" panose="020B0506040000020004" pitchFamily="34" charset="0"/>
              </a:rPr>
              <a:t>Contributing to preparation of standards for high-risk requirements 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1E12D74-92F6-B8F4-8688-B6ACFFA6F3B7}"/>
              </a:ext>
            </a:extLst>
          </p:cNvPr>
          <p:cNvSpPr txBox="1">
            <a:spLocks/>
          </p:cNvSpPr>
          <p:nvPr/>
        </p:nvSpPr>
        <p:spPr>
          <a:xfrm>
            <a:off x="5468947" y="4745023"/>
            <a:ext cx="6290946" cy="792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b="1" dirty="0">
                <a:solidFill>
                  <a:schemeClr val="bg2">
                    <a:lumMod val="10000"/>
                  </a:schemeClr>
                </a:solidFill>
                <a:latin typeface="EC Square Sans Cond Pro" panose="020B0506040000020004" pitchFamily="34" charset="0"/>
              </a:rPr>
              <a:t>Preparing guidelines, implementing and delegated acts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DED3EB2-3B97-B183-F492-395BA35FBC02}"/>
              </a:ext>
            </a:extLst>
          </p:cNvPr>
          <p:cNvSpPr/>
          <p:nvPr/>
        </p:nvSpPr>
        <p:spPr>
          <a:xfrm rot="5400000">
            <a:off x="5186819" y="3281036"/>
            <a:ext cx="576000" cy="252000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737115-1F68-D1E9-E4CD-288BD489E608}"/>
              </a:ext>
            </a:extLst>
          </p:cNvPr>
          <p:cNvSpPr/>
          <p:nvPr/>
        </p:nvSpPr>
        <p:spPr>
          <a:xfrm rot="5400000">
            <a:off x="5186819" y="4150781"/>
            <a:ext cx="576000" cy="252000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5A74F6B-C8D2-0575-B05F-C814F584C411}"/>
              </a:ext>
            </a:extLst>
          </p:cNvPr>
          <p:cNvSpPr/>
          <p:nvPr/>
        </p:nvSpPr>
        <p:spPr>
          <a:xfrm rot="5400000">
            <a:off x="5183701" y="4979838"/>
            <a:ext cx="576000" cy="251999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94220B-57B5-24C7-2F47-90E2ACECC244}"/>
              </a:ext>
            </a:extLst>
          </p:cNvPr>
          <p:cNvSpPr txBox="1"/>
          <p:nvPr/>
        </p:nvSpPr>
        <p:spPr>
          <a:xfrm>
            <a:off x="5376711" y="1649529"/>
            <a:ext cx="629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Priority workstreams of the Commission: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10CCD8-09CE-690B-2D6F-88B7638681E5}"/>
              </a:ext>
            </a:extLst>
          </p:cNvPr>
          <p:cNvCxnSpPr>
            <a:cxnSpLocks/>
          </p:cNvCxnSpPr>
          <p:nvPr/>
        </p:nvCxnSpPr>
        <p:spPr>
          <a:xfrm rot="5400000">
            <a:off x="2817062" y="5410617"/>
            <a:ext cx="0" cy="4713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4E1FD3-B3B9-3A79-B85A-769BA704082B}"/>
              </a:ext>
            </a:extLst>
          </p:cNvPr>
          <p:cNvCxnSpPr>
            <a:cxnSpLocks/>
          </p:cNvCxnSpPr>
          <p:nvPr/>
        </p:nvCxnSpPr>
        <p:spPr>
          <a:xfrm rot="5400000">
            <a:off x="2817062" y="4528302"/>
            <a:ext cx="0" cy="4713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B0949-E081-2CD1-27C4-5DDA05EF7446}"/>
              </a:ext>
            </a:extLst>
          </p:cNvPr>
          <p:cNvCxnSpPr>
            <a:cxnSpLocks/>
          </p:cNvCxnSpPr>
          <p:nvPr/>
        </p:nvCxnSpPr>
        <p:spPr>
          <a:xfrm rot="5400000">
            <a:off x="2817062" y="3629929"/>
            <a:ext cx="0" cy="4713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300D31-DC7C-EE4B-625A-FC015CBB939E}"/>
              </a:ext>
            </a:extLst>
          </p:cNvPr>
          <p:cNvCxnSpPr>
            <a:cxnSpLocks/>
          </p:cNvCxnSpPr>
          <p:nvPr/>
        </p:nvCxnSpPr>
        <p:spPr>
          <a:xfrm rot="5400000">
            <a:off x="2405882" y="2800562"/>
            <a:ext cx="0" cy="3895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04D4B46-D875-2347-6B0C-EAB2AC516FFB}"/>
              </a:ext>
            </a:extLst>
          </p:cNvPr>
          <p:cNvSpPr/>
          <p:nvPr/>
        </p:nvSpPr>
        <p:spPr>
          <a:xfrm>
            <a:off x="338866" y="2655664"/>
            <a:ext cx="1952279" cy="61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sz="1400" b="1" dirty="0">
                <a:solidFill>
                  <a:schemeClr val="tx1"/>
                </a:solidFill>
                <a:latin typeface="EC Square Sans Cond Pro" panose="020B0506040000020004" pitchFamily="34" charset="0"/>
                <a:cs typeface="Arial"/>
              </a:rPr>
              <a:t>Prohibitions</a:t>
            </a:r>
            <a:endParaRPr lang="en-IE" sz="1400" dirty="0">
              <a:solidFill>
                <a:schemeClr val="tx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D2B73-ACAA-1D97-79B4-3AEBBD003B5B}"/>
              </a:ext>
            </a:extLst>
          </p:cNvPr>
          <p:cNvSpPr txBox="1">
            <a:spLocks/>
          </p:cNvSpPr>
          <p:nvPr/>
        </p:nvSpPr>
        <p:spPr>
          <a:xfrm>
            <a:off x="5501320" y="2140062"/>
            <a:ext cx="6258573" cy="792000"/>
          </a:xfrm>
          <a:prstGeom prst="rect">
            <a:avLst/>
          </a:prstGeom>
          <a:solidFill>
            <a:schemeClr val="bg2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en-IE" sz="1800" b="1" dirty="0">
                <a:solidFill>
                  <a:schemeClr val="bg2">
                    <a:lumMod val="10000"/>
                  </a:schemeClr>
                </a:solidFill>
                <a:latin typeface="EC Square Sans Cond Pro" panose="020B0506040000020004" pitchFamily="34" charset="0"/>
              </a:rPr>
              <a:t>Building up the governance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49E8319-7C6E-DFE3-5618-CEB8B02C9F6F}"/>
              </a:ext>
            </a:extLst>
          </p:cNvPr>
          <p:cNvSpPr/>
          <p:nvPr/>
        </p:nvSpPr>
        <p:spPr>
          <a:xfrm rot="5400000">
            <a:off x="5186819" y="2410062"/>
            <a:ext cx="576000" cy="252000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A0E10E-073A-EEEB-0443-3D4B198D36C2}"/>
              </a:ext>
            </a:extLst>
          </p:cNvPr>
          <p:cNvSpPr txBox="1"/>
          <p:nvPr/>
        </p:nvSpPr>
        <p:spPr>
          <a:xfrm>
            <a:off x="1863274" y="1583847"/>
            <a:ext cx="14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Entry into force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August 2024</a:t>
            </a:r>
          </a:p>
        </p:txBody>
      </p:sp>
      <p:pic>
        <p:nvPicPr>
          <p:cNvPr id="31" name="Picture 30" descr="European Artificial Intelligence Office logo">
            <a:extLst>
              <a:ext uri="{FF2B5EF4-FFF2-40B4-BE49-F238E27FC236}">
                <a16:creationId xmlns:a16="http://schemas.microsoft.com/office/drawing/2014/main" id="{936E6D71-3866-FB3F-FAA7-AB94A278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02" y="6083105"/>
            <a:ext cx="2236160" cy="72643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9E364040-6345-5A2D-B2FE-5944C0FB6F63}"/>
              </a:ext>
            </a:extLst>
          </p:cNvPr>
          <p:cNvSpPr txBox="1">
            <a:spLocks/>
          </p:cNvSpPr>
          <p:nvPr/>
        </p:nvSpPr>
        <p:spPr>
          <a:xfrm>
            <a:off x="1606062" y="411677"/>
            <a:ext cx="9747738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302159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3CD41AB74D24DB3418956D7EF1EAE" ma:contentTypeVersion="4" ma:contentTypeDescription="Create a new document." ma:contentTypeScope="" ma:versionID="40aa0a1b3625a75b9461aa99ff45f5d1">
  <xsd:schema xmlns:xsd="http://www.w3.org/2001/XMLSchema" xmlns:xs="http://www.w3.org/2001/XMLSchema" xmlns:p="http://schemas.microsoft.com/office/2006/metadata/properties" xmlns:ns2="0e36463c-c6a4-45ac-aed0-0ee7643fff21" targetNamespace="http://schemas.microsoft.com/office/2006/metadata/properties" ma:root="true" ma:fieldsID="f9463e4c6852eea19d6753109edee458" ns2:_="">
    <xsd:import namespace="0e36463c-c6a4-45ac-aed0-0ee7643fff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6463c-c6a4-45ac-aed0-0ee7643ff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D574C-D4B6-4007-A47F-74B495AA4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23ABB-67FA-4EED-BD14-0A7CD0C81145}">
  <ds:schemaRefs>
    <ds:schemaRef ds:uri="http://purl.org/dc/terms/"/>
    <ds:schemaRef ds:uri="http://purl.org/dc/elements/1.1/"/>
    <ds:schemaRef ds:uri="http://schemas.microsoft.com/office/2006/metadata/properties"/>
    <ds:schemaRef ds:uri="0e36463c-c6a4-45ac-aed0-0ee7643fff2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68CF13-5F71-4844-AAE1-8CCFE6043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6463c-c6a4-45ac-aed0-0ee7643ff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619</Words>
  <Application>Microsoft Office PowerPoint</Application>
  <PresentationFormat>Szélesvásznú</PresentationFormat>
  <Paragraphs>116</Paragraphs>
  <Slides>10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8</vt:i4>
      </vt:variant>
      <vt:variant>
        <vt:lpstr>Diacímek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EC Square Sans Cond Pro</vt:lpstr>
      <vt:lpstr>EC Square Sans Cond Pro Medium</vt:lpstr>
      <vt:lpstr>EC Square Sans Pro</vt:lpstr>
      <vt:lpstr>Segoe UI</vt:lpstr>
      <vt:lpstr>Wingdings</vt:lpstr>
      <vt:lpstr>Conception personnalisée</vt:lpstr>
      <vt:lpstr>1_Conception personnalisée</vt:lpstr>
      <vt:lpstr>2_Conception personnalisée</vt:lpstr>
      <vt:lpstr>Custom Design</vt:lpstr>
      <vt:lpstr>4_Conception personnalisée</vt:lpstr>
      <vt:lpstr>4_Conception personnalisée</vt:lpstr>
      <vt:lpstr>3_Conception personnalisée</vt:lpstr>
      <vt:lpstr>5_Conception personnalisée</vt:lpstr>
      <vt:lpstr>Artificial Intelligence – Regulatory Framework in the European Union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Manager/>
  <Company>European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COmmunication - Digital Decade</dc:title>
  <dc:subject/>
  <dc:creator>VICECONTE Silvia (CNECT)</dc:creator>
  <cp:keywords/>
  <dc:description/>
  <cp:lastModifiedBy>Kiss Ádám Valér</cp:lastModifiedBy>
  <cp:revision>17</cp:revision>
  <cp:lastPrinted>2024-09-26T16:26:30Z</cp:lastPrinted>
  <dcterms:created xsi:type="dcterms:W3CDTF">2020-09-01T17:57:28Z</dcterms:created>
  <dcterms:modified xsi:type="dcterms:W3CDTF">2024-10-24T05:16:03Z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0x0101003DA3CD41AB74D24DB3418956D7EF1EAE</vt:lpwstr>
  </property>
  <property fmtid="{D5CDD505-2E9C-101B-9397-08002B2CF9AE}" pid="3" name="_dlc_DocIdItemGuid">
    <vt:lpwstr>e691d16d-6b16-4c06-84ce-3fdab721cfb9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2023-02-16T15:14:13Z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f2b4bb99-a89f-4cff-877b-47ad22b51064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Topic">
    <vt:lpwstr>376;#digital decade|814200f4-9d81-4830-9378-034d7b3f7017;#377;#digital compass|e97af635-ae25-4b7f-8709-4c1c4e287342;#346;#ai|fe540ed2-acd4-4fc9-8168-ee563f6586ba;#378;#hpc|ef1700b1-395d-499e-b3ca-3a3f0c7aa6c0;#360;#dsa|8ca62237-72b7-43cf-b8b4-89cf1a9551e7</vt:lpwstr>
  </property>
  <property fmtid="{D5CDD505-2E9C-101B-9397-08002B2CF9AE}" pid="12" name="MediaServiceImageTags">
    <vt:lpwstr/>
  </property>
  <property fmtid="{D5CDD505-2E9C-101B-9397-08002B2CF9AE}" pid="13" name="Language">
    <vt:lpwstr>343;#English|3ebff0bd-a113-c5a0-3c39-0e1a483ba873;#344;#French|a801d2c6-4d35-17d7-b47d-1fc24d58e100</vt:lpwstr>
  </property>
</Properties>
</file>