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sldIdLst>
    <p:sldId id="256" r:id="rId6"/>
    <p:sldId id="257" r:id="rId7"/>
    <p:sldId id="270" r:id="rId8"/>
    <p:sldId id="268" r:id="rId9"/>
    <p:sldId id="258" r:id="rId10"/>
    <p:sldId id="269" r:id="rId11"/>
    <p:sldId id="259" r:id="rId12"/>
    <p:sldId id="260" r:id="rId13"/>
    <p:sldId id="261" r:id="rId14"/>
    <p:sldId id="267" r:id="rId15"/>
    <p:sldId id="262" r:id="rId16"/>
    <p:sldId id="263" r:id="rId17"/>
    <p:sldId id="264" r:id="rId18"/>
    <p:sldId id="265" r:id="rId19"/>
    <p:sldId id="266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B92D5B-306F-453C-8526-AD888C9C0262}" v="2" dt="2024-10-21T06:22:54.147"/>
    <p1510:client id="{8CF16A56-8D64-131C-5F6B-0AF3059442FC}" v="4" dt="2024-10-21T06:20:16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tor Sainz-Pardo, Manuel" userId="81bebbeb-83fd-46b1-96fe-0f04da239eac" providerId="ADAL" clId="{9264BCF1-1067-7A4D-93A2-95605B4BED16}"/>
    <pc:docChg chg="undo custSel addSld modSld">
      <pc:chgData name="Pastor Sainz-Pardo, Manuel" userId="81bebbeb-83fd-46b1-96fe-0f04da239eac" providerId="ADAL" clId="{9264BCF1-1067-7A4D-93A2-95605B4BED16}" dt="2024-10-19T18:11:54.547" v="194" actId="478"/>
      <pc:docMkLst>
        <pc:docMk/>
      </pc:docMkLst>
      <pc:sldChg chg="modSp mod">
        <pc:chgData name="Pastor Sainz-Pardo, Manuel" userId="81bebbeb-83fd-46b1-96fe-0f04da239eac" providerId="ADAL" clId="{9264BCF1-1067-7A4D-93A2-95605B4BED16}" dt="2024-10-17T17:37:03.461" v="128" actId="3062"/>
        <pc:sldMkLst>
          <pc:docMk/>
          <pc:sldMk cId="1179435857" sldId="256"/>
        </pc:sldMkLst>
        <pc:spChg chg="mod">
          <ac:chgData name="Pastor Sainz-Pardo, Manuel" userId="81bebbeb-83fd-46b1-96fe-0f04da239eac" providerId="ADAL" clId="{9264BCF1-1067-7A4D-93A2-95605B4BED16}" dt="2024-10-17T17:37:03.461" v="128" actId="3062"/>
          <ac:spMkLst>
            <pc:docMk/>
            <pc:sldMk cId="1179435857" sldId="256"/>
            <ac:spMk id="2" creationId="{74F2DB11-C467-1861-B7C7-0571F4438A33}"/>
          </ac:spMkLst>
        </pc:spChg>
        <pc:spChg chg="mod">
          <ac:chgData name="Pastor Sainz-Pardo, Manuel" userId="81bebbeb-83fd-46b1-96fe-0f04da239eac" providerId="ADAL" clId="{9264BCF1-1067-7A4D-93A2-95605B4BED16}" dt="2024-10-17T17:36:15.960" v="126" actId="27636"/>
          <ac:spMkLst>
            <pc:docMk/>
            <pc:sldMk cId="1179435857" sldId="256"/>
            <ac:spMk id="3" creationId="{7BE3D302-2A17-5D10-8359-B31D1A6B5E98}"/>
          </ac:spMkLst>
        </pc:spChg>
      </pc:sldChg>
      <pc:sldChg chg="addSp delSp modSp mod setBg">
        <pc:chgData name="Pastor Sainz-Pardo, Manuel" userId="81bebbeb-83fd-46b1-96fe-0f04da239eac" providerId="ADAL" clId="{9264BCF1-1067-7A4D-93A2-95605B4BED16}" dt="2024-10-17T17:39:42.027" v="173" actId="26606"/>
        <pc:sldMkLst>
          <pc:docMk/>
          <pc:sldMk cId="3008806599" sldId="257"/>
        </pc:sldMkLst>
        <pc:spChg chg="mod">
          <ac:chgData name="Pastor Sainz-Pardo, Manuel" userId="81bebbeb-83fd-46b1-96fe-0f04da239eac" providerId="ADAL" clId="{9264BCF1-1067-7A4D-93A2-95605B4BED16}" dt="2024-10-17T17:39:42.027" v="173" actId="26606"/>
          <ac:spMkLst>
            <pc:docMk/>
            <pc:sldMk cId="3008806599" sldId="257"/>
            <ac:spMk id="2" creationId="{35421FD9-9366-C4C8-529E-FC031A9D4DE3}"/>
          </ac:spMkLst>
        </pc:spChg>
        <pc:spChg chg="add del">
          <ac:chgData name="Pastor Sainz-Pardo, Manuel" userId="81bebbeb-83fd-46b1-96fe-0f04da239eac" providerId="ADAL" clId="{9264BCF1-1067-7A4D-93A2-95605B4BED16}" dt="2024-10-17T17:39:41.932" v="172" actId="26606"/>
          <ac:spMkLst>
            <pc:docMk/>
            <pc:sldMk cId="3008806599" sldId="257"/>
            <ac:spMk id="10" creationId="{955A2079-FA98-4876-80F0-72364A7D2EA4}"/>
          </ac:spMkLst>
        </pc:spChg>
        <pc:spChg chg="add">
          <ac:chgData name="Pastor Sainz-Pardo, Manuel" userId="81bebbeb-83fd-46b1-96fe-0f04da239eac" providerId="ADAL" clId="{9264BCF1-1067-7A4D-93A2-95605B4BED16}" dt="2024-10-17T17:39:42.027" v="173" actId="26606"/>
          <ac:spMkLst>
            <pc:docMk/>
            <pc:sldMk cId="3008806599" sldId="257"/>
            <ac:spMk id="15" creationId="{738F59A4-4431-460D-8E49-6E65C189A566}"/>
          </ac:spMkLst>
        </pc:spChg>
        <pc:grpChg chg="add">
          <ac:chgData name="Pastor Sainz-Pardo, Manuel" userId="81bebbeb-83fd-46b1-96fe-0f04da239eac" providerId="ADAL" clId="{9264BCF1-1067-7A4D-93A2-95605B4BED16}" dt="2024-10-17T17:39:42.027" v="173" actId="26606"/>
          <ac:grpSpMkLst>
            <pc:docMk/>
            <pc:sldMk cId="3008806599" sldId="257"/>
            <ac:grpSpMk id="12" creationId="{8A919B9C-5C01-47E4-B2F2-45F589208ABF}"/>
          </ac:grpSpMkLst>
        </pc:grpChg>
        <pc:graphicFrameChg chg="mod modGraphic">
          <ac:chgData name="Pastor Sainz-Pardo, Manuel" userId="81bebbeb-83fd-46b1-96fe-0f04da239eac" providerId="ADAL" clId="{9264BCF1-1067-7A4D-93A2-95605B4BED16}" dt="2024-10-17T17:39:42.027" v="173" actId="26606"/>
          <ac:graphicFrameMkLst>
            <pc:docMk/>
            <pc:sldMk cId="3008806599" sldId="257"/>
            <ac:graphicFrameMk id="5" creationId="{4DB31868-0AAE-B0DC-2285-78D625F20ED9}"/>
          </ac:graphicFrameMkLst>
        </pc:graphicFrameChg>
        <pc:picChg chg="add del mod">
          <ac:chgData name="Pastor Sainz-Pardo, Manuel" userId="81bebbeb-83fd-46b1-96fe-0f04da239eac" providerId="ADAL" clId="{9264BCF1-1067-7A4D-93A2-95605B4BED16}" dt="2024-10-17T17:39:20.169" v="170" actId="478"/>
          <ac:picMkLst>
            <pc:docMk/>
            <pc:sldMk cId="3008806599" sldId="257"/>
            <ac:picMk id="4" creationId="{0A935F99-D96D-7264-E8E5-4AB45C0D0D2D}"/>
          </ac:picMkLst>
        </pc:picChg>
      </pc:sldChg>
      <pc:sldChg chg="addSp delSp modSp">
        <pc:chgData name="Pastor Sainz-Pardo, Manuel" userId="81bebbeb-83fd-46b1-96fe-0f04da239eac" providerId="ADAL" clId="{9264BCF1-1067-7A4D-93A2-95605B4BED16}" dt="2024-10-19T18:11:54.547" v="194" actId="478"/>
        <pc:sldMkLst>
          <pc:docMk/>
          <pc:sldMk cId="2096844532" sldId="260"/>
        </pc:sldMkLst>
        <pc:picChg chg="add del mod">
          <ac:chgData name="Pastor Sainz-Pardo, Manuel" userId="81bebbeb-83fd-46b1-96fe-0f04da239eac" providerId="ADAL" clId="{9264BCF1-1067-7A4D-93A2-95605B4BED16}" dt="2024-10-19T18:11:54.547" v="194" actId="478"/>
          <ac:picMkLst>
            <pc:docMk/>
            <pc:sldMk cId="2096844532" sldId="260"/>
            <ac:picMk id="1026" creationId="{F2F775A7-5C5D-A329-FD41-B36F6B4F679E}"/>
          </ac:picMkLst>
        </pc:picChg>
      </pc:sldChg>
      <pc:sldChg chg="modTransition">
        <pc:chgData name="Pastor Sainz-Pardo, Manuel" userId="81bebbeb-83fd-46b1-96fe-0f04da239eac" providerId="ADAL" clId="{9264BCF1-1067-7A4D-93A2-95605B4BED16}" dt="2024-10-17T17:35:33.016" v="71"/>
        <pc:sldMkLst>
          <pc:docMk/>
          <pc:sldMk cId="1087292680" sldId="266"/>
        </pc:sldMkLst>
      </pc:sldChg>
      <pc:sldChg chg="addSp delSp modSp new mod modTransition setBg">
        <pc:chgData name="Pastor Sainz-Pardo, Manuel" userId="81bebbeb-83fd-46b1-96fe-0f04da239eac" providerId="ADAL" clId="{9264BCF1-1067-7A4D-93A2-95605B4BED16}" dt="2024-10-19T18:03:16.691" v="190" actId="20577"/>
        <pc:sldMkLst>
          <pc:docMk/>
          <pc:sldMk cId="893588246" sldId="268"/>
        </pc:sldMkLst>
        <pc:spChg chg="mod">
          <ac:chgData name="Pastor Sainz-Pardo, Manuel" userId="81bebbeb-83fd-46b1-96fe-0f04da239eac" providerId="ADAL" clId="{9264BCF1-1067-7A4D-93A2-95605B4BED16}" dt="2024-10-17T17:31:23.096" v="32" actId="20577"/>
          <ac:spMkLst>
            <pc:docMk/>
            <pc:sldMk cId="893588246" sldId="268"/>
            <ac:spMk id="2" creationId="{047D82FE-73E3-73BC-5428-DF685F65141A}"/>
          </ac:spMkLst>
        </pc:spChg>
        <pc:spChg chg="del mod">
          <ac:chgData name="Pastor Sainz-Pardo, Manuel" userId="81bebbeb-83fd-46b1-96fe-0f04da239eac" providerId="ADAL" clId="{9264BCF1-1067-7A4D-93A2-95605B4BED16}" dt="2024-10-17T17:30:09.394" v="7" actId="26606"/>
          <ac:spMkLst>
            <pc:docMk/>
            <pc:sldMk cId="893588246" sldId="268"/>
            <ac:spMk id="3" creationId="{BEBEA561-503F-6B59-B05E-9213E83FD964}"/>
          </ac:spMkLst>
        </pc:spChg>
        <pc:spChg chg="add">
          <ac:chgData name="Pastor Sainz-Pardo, Manuel" userId="81bebbeb-83fd-46b1-96fe-0f04da239eac" providerId="ADAL" clId="{9264BCF1-1067-7A4D-93A2-95605B4BED16}" dt="2024-10-17T17:30:09.394" v="7" actId="26606"/>
          <ac:spMkLst>
            <pc:docMk/>
            <pc:sldMk cId="893588246" sldId="268"/>
            <ac:spMk id="10" creationId="{B50AB553-2A96-4A92-96F2-93548E096954}"/>
          </ac:spMkLst>
        </pc:spChg>
        <pc:graphicFrameChg chg="add mod">
          <ac:chgData name="Pastor Sainz-Pardo, Manuel" userId="81bebbeb-83fd-46b1-96fe-0f04da239eac" providerId="ADAL" clId="{9264BCF1-1067-7A4D-93A2-95605B4BED16}" dt="2024-10-19T18:03:16.691" v="190" actId="20577"/>
          <ac:graphicFrameMkLst>
            <pc:docMk/>
            <pc:sldMk cId="893588246" sldId="268"/>
            <ac:graphicFrameMk id="5" creationId="{4345FD57-CDCD-F779-A735-6F531AF6FBBE}"/>
          </ac:graphicFrameMkLst>
        </pc:graphicFrameChg>
        <pc:picChg chg="add">
          <ac:chgData name="Pastor Sainz-Pardo, Manuel" userId="81bebbeb-83fd-46b1-96fe-0f04da239eac" providerId="ADAL" clId="{9264BCF1-1067-7A4D-93A2-95605B4BED16}" dt="2024-10-17T17:30:09.394" v="7" actId="26606"/>
          <ac:picMkLst>
            <pc:docMk/>
            <pc:sldMk cId="893588246" sldId="268"/>
            <ac:picMk id="6" creationId="{62D2F51B-EF17-ABD5-82DC-63855758F14F}"/>
          </ac:picMkLst>
        </pc:picChg>
      </pc:sldChg>
      <pc:sldChg chg="addSp delSp modSp new mod modTransition setBg">
        <pc:chgData name="Pastor Sainz-Pardo, Manuel" userId="81bebbeb-83fd-46b1-96fe-0f04da239eac" providerId="ADAL" clId="{9264BCF1-1067-7A4D-93A2-95605B4BED16}" dt="2024-10-17T17:35:17.351" v="70" actId="207"/>
        <pc:sldMkLst>
          <pc:docMk/>
          <pc:sldMk cId="1503680655" sldId="269"/>
        </pc:sldMkLst>
        <pc:spChg chg="mod">
          <ac:chgData name="Pastor Sainz-Pardo, Manuel" userId="81bebbeb-83fd-46b1-96fe-0f04da239eac" providerId="ADAL" clId="{9264BCF1-1067-7A4D-93A2-95605B4BED16}" dt="2024-10-17T17:33:47.780" v="54" actId="26606"/>
          <ac:spMkLst>
            <pc:docMk/>
            <pc:sldMk cId="1503680655" sldId="269"/>
            <ac:spMk id="2" creationId="{1BF02CB2-844B-0EA6-7B25-E0134EB63F30}"/>
          </ac:spMkLst>
        </pc:spChg>
        <pc:spChg chg="del mod">
          <ac:chgData name="Pastor Sainz-Pardo, Manuel" userId="81bebbeb-83fd-46b1-96fe-0f04da239eac" providerId="ADAL" clId="{9264BCF1-1067-7A4D-93A2-95605B4BED16}" dt="2024-10-17T17:31:09.097" v="12" actId="26606"/>
          <ac:spMkLst>
            <pc:docMk/>
            <pc:sldMk cId="1503680655" sldId="269"/>
            <ac:spMk id="3" creationId="{F3B2AC97-4BDF-D18A-DEEA-6D8F3B21885A}"/>
          </ac:spMkLst>
        </pc:spChg>
        <pc:spChg chg="add mod">
          <ac:chgData name="Pastor Sainz-Pardo, Manuel" userId="81bebbeb-83fd-46b1-96fe-0f04da239eac" providerId="ADAL" clId="{9264BCF1-1067-7A4D-93A2-95605B4BED16}" dt="2024-10-17T17:35:17.351" v="70" actId="207"/>
          <ac:spMkLst>
            <pc:docMk/>
            <pc:sldMk cId="1503680655" sldId="269"/>
            <ac:spMk id="7" creationId="{00E0ADAE-EDF5-05E9-8E12-685AE10FA99E}"/>
          </ac:spMkLst>
        </pc:spChg>
        <pc:spChg chg="add del">
          <ac:chgData name="Pastor Sainz-Pardo, Manuel" userId="81bebbeb-83fd-46b1-96fe-0f04da239eac" providerId="ADAL" clId="{9264BCF1-1067-7A4D-93A2-95605B4BED16}" dt="2024-10-17T17:33:23.325" v="50" actId="26606"/>
          <ac:spMkLst>
            <pc:docMk/>
            <pc:sldMk cId="1503680655" sldId="269"/>
            <ac:spMk id="10" creationId="{B50AB553-2A96-4A92-96F2-93548E096954}"/>
          </ac:spMkLst>
        </pc:spChg>
        <pc:spChg chg="add del">
          <ac:chgData name="Pastor Sainz-Pardo, Manuel" userId="81bebbeb-83fd-46b1-96fe-0f04da239eac" providerId="ADAL" clId="{9264BCF1-1067-7A4D-93A2-95605B4BED16}" dt="2024-10-17T17:33:23.253" v="49" actId="26606"/>
          <ac:spMkLst>
            <pc:docMk/>
            <pc:sldMk cId="1503680655" sldId="269"/>
            <ac:spMk id="15" creationId="{4F7EBAE4-9945-4473-9E34-B2C66EA0F03D}"/>
          </ac:spMkLst>
        </pc:spChg>
        <pc:spChg chg="add del">
          <ac:chgData name="Pastor Sainz-Pardo, Manuel" userId="81bebbeb-83fd-46b1-96fe-0f04da239eac" providerId="ADAL" clId="{9264BCF1-1067-7A4D-93A2-95605B4BED16}" dt="2024-10-17T17:33:23.253" v="49" actId="26606"/>
          <ac:spMkLst>
            <pc:docMk/>
            <pc:sldMk cId="1503680655" sldId="269"/>
            <ac:spMk id="17" creationId="{70BEB1E7-2F88-40BC-B73D-42E5B6F80BFC}"/>
          </ac:spMkLst>
        </pc:spChg>
        <pc:spChg chg="add del">
          <ac:chgData name="Pastor Sainz-Pardo, Manuel" userId="81bebbeb-83fd-46b1-96fe-0f04da239eac" providerId="ADAL" clId="{9264BCF1-1067-7A4D-93A2-95605B4BED16}" dt="2024-10-17T17:33:23.253" v="49" actId="26606"/>
          <ac:spMkLst>
            <pc:docMk/>
            <pc:sldMk cId="1503680655" sldId="269"/>
            <ac:spMk id="19" creationId="{A7B99495-F43F-4D80-A44F-2CB4764EB90B}"/>
          </ac:spMkLst>
        </pc:spChg>
        <pc:spChg chg="add del">
          <ac:chgData name="Pastor Sainz-Pardo, Manuel" userId="81bebbeb-83fd-46b1-96fe-0f04da239eac" providerId="ADAL" clId="{9264BCF1-1067-7A4D-93A2-95605B4BED16}" dt="2024-10-17T17:33:47.780" v="54" actId="26606"/>
          <ac:spMkLst>
            <pc:docMk/>
            <pc:sldMk cId="1503680655" sldId="269"/>
            <ac:spMk id="21" creationId="{362810D9-2C5A-477D-949C-C191895477F3}"/>
          </ac:spMkLst>
        </pc:spChg>
        <pc:spChg chg="add del">
          <ac:chgData name="Pastor Sainz-Pardo, Manuel" userId="81bebbeb-83fd-46b1-96fe-0f04da239eac" providerId="ADAL" clId="{9264BCF1-1067-7A4D-93A2-95605B4BED16}" dt="2024-10-17T17:33:47.780" v="54" actId="26606"/>
          <ac:spMkLst>
            <pc:docMk/>
            <pc:sldMk cId="1503680655" sldId="269"/>
            <ac:spMk id="22" creationId="{081E4A58-353D-44AE-B2FC-2A74E2E400F7}"/>
          </ac:spMkLst>
        </pc:spChg>
        <pc:spChg chg="add del">
          <ac:chgData name="Pastor Sainz-Pardo, Manuel" userId="81bebbeb-83fd-46b1-96fe-0f04da239eac" providerId="ADAL" clId="{9264BCF1-1067-7A4D-93A2-95605B4BED16}" dt="2024-10-17T17:33:47.707" v="53" actId="26606"/>
          <ac:spMkLst>
            <pc:docMk/>
            <pc:sldMk cId="1503680655" sldId="269"/>
            <ac:spMk id="27" creationId="{B50AB553-2A96-4A92-96F2-93548E096954}"/>
          </ac:spMkLst>
        </pc:spChg>
        <pc:spChg chg="add">
          <ac:chgData name="Pastor Sainz-Pardo, Manuel" userId="81bebbeb-83fd-46b1-96fe-0f04da239eac" providerId="ADAL" clId="{9264BCF1-1067-7A4D-93A2-95605B4BED16}" dt="2024-10-17T17:33:47.780" v="54" actId="26606"/>
          <ac:spMkLst>
            <pc:docMk/>
            <pc:sldMk cId="1503680655" sldId="269"/>
            <ac:spMk id="29" creationId="{7E2BE7F7-CA89-4002-ACCE-A478AEA24F5E}"/>
          </ac:spMkLst>
        </pc:spChg>
        <pc:spChg chg="add">
          <ac:chgData name="Pastor Sainz-Pardo, Manuel" userId="81bebbeb-83fd-46b1-96fe-0f04da239eac" providerId="ADAL" clId="{9264BCF1-1067-7A4D-93A2-95605B4BED16}" dt="2024-10-17T17:33:47.780" v="54" actId="26606"/>
          <ac:spMkLst>
            <pc:docMk/>
            <pc:sldMk cId="1503680655" sldId="269"/>
            <ac:spMk id="30" creationId="{1A9F7B4E-B03D-4F64-BE33-00D074458D45}"/>
          </ac:spMkLst>
        </pc:spChg>
        <pc:graphicFrameChg chg="add del mod">
          <ac:chgData name="Pastor Sainz-Pardo, Manuel" userId="81bebbeb-83fd-46b1-96fe-0f04da239eac" providerId="ADAL" clId="{9264BCF1-1067-7A4D-93A2-95605B4BED16}" dt="2024-10-17T17:32:10.822" v="36" actId="21"/>
          <ac:graphicFrameMkLst>
            <pc:docMk/>
            <pc:sldMk cId="1503680655" sldId="269"/>
            <ac:graphicFrameMk id="5" creationId="{E301CC65-5D33-E3FC-1573-8FA91664EAA8}"/>
          </ac:graphicFrameMkLst>
        </pc:graphicFrameChg>
        <pc:picChg chg="add mod ord">
          <ac:chgData name="Pastor Sainz-Pardo, Manuel" userId="81bebbeb-83fd-46b1-96fe-0f04da239eac" providerId="ADAL" clId="{9264BCF1-1067-7A4D-93A2-95605B4BED16}" dt="2024-10-17T17:34:04.351" v="56" actId="27614"/>
          <ac:picMkLst>
            <pc:docMk/>
            <pc:sldMk cId="1503680655" sldId="269"/>
            <ac:picMk id="6" creationId="{03AA88B8-507E-AC51-D38A-CA09F4C83558}"/>
          </ac:picMkLst>
        </pc:picChg>
      </pc:sldChg>
    </pc:docChg>
  </pc:docChgLst>
  <pc:docChgLst>
    <pc:chgData name="Pastor Sainz-Pardo, Manuel" userId="S::mpastor@inap.es::81bebbeb-83fd-46b1-96fe-0f04da239eac" providerId="AD" clId="Web-{8CF16A56-8D64-131C-5F6B-0AF3059442FC}"/>
    <pc:docChg chg="addSld modSld">
      <pc:chgData name="Pastor Sainz-Pardo, Manuel" userId="S::mpastor@inap.es::81bebbeb-83fd-46b1-96fe-0f04da239eac" providerId="AD" clId="Web-{8CF16A56-8D64-131C-5F6B-0AF3059442FC}" dt="2024-10-21T06:20:16.902" v="5" actId="20577"/>
      <pc:docMkLst>
        <pc:docMk/>
      </pc:docMkLst>
      <pc:sldChg chg="modSp new">
        <pc:chgData name="Pastor Sainz-Pardo, Manuel" userId="S::mpastor@inap.es::81bebbeb-83fd-46b1-96fe-0f04da239eac" providerId="AD" clId="Web-{8CF16A56-8D64-131C-5F6B-0AF3059442FC}" dt="2024-10-21T06:20:16.902" v="5" actId="20577"/>
        <pc:sldMkLst>
          <pc:docMk/>
          <pc:sldMk cId="1546157839" sldId="270"/>
        </pc:sldMkLst>
        <pc:spChg chg="mod">
          <ac:chgData name="Pastor Sainz-Pardo, Manuel" userId="S::mpastor@inap.es::81bebbeb-83fd-46b1-96fe-0f04da239eac" providerId="AD" clId="Web-{8CF16A56-8D64-131C-5F6B-0AF3059442FC}" dt="2024-10-21T06:20:01.276" v="2" actId="20577"/>
          <ac:spMkLst>
            <pc:docMk/>
            <pc:sldMk cId="1546157839" sldId="270"/>
            <ac:spMk id="2" creationId="{202174C9-37F3-7AEA-DD6D-0FED83F8ABBC}"/>
          </ac:spMkLst>
        </pc:spChg>
        <pc:spChg chg="mod">
          <ac:chgData name="Pastor Sainz-Pardo, Manuel" userId="S::mpastor@inap.es::81bebbeb-83fd-46b1-96fe-0f04da239eac" providerId="AD" clId="Web-{8CF16A56-8D64-131C-5F6B-0AF3059442FC}" dt="2024-10-21T06:20:16.902" v="5" actId="20577"/>
          <ac:spMkLst>
            <pc:docMk/>
            <pc:sldMk cId="1546157839" sldId="270"/>
            <ac:spMk id="3" creationId="{955E5FE2-3325-0F45-DCF1-FD8E28F54552}"/>
          </ac:spMkLst>
        </pc:spChg>
      </pc:sldChg>
    </pc:docChg>
  </pc:docChgLst>
  <pc:docChgLst>
    <pc:chgData name="Pastor Sainz-Pardo, Manuel" userId="81bebbeb-83fd-46b1-96fe-0f04da239eac" providerId="ADAL" clId="{48B92D5B-306F-453C-8526-AD888C9C0262}"/>
    <pc:docChg chg="undo custSel modSld">
      <pc:chgData name="Pastor Sainz-Pardo, Manuel" userId="81bebbeb-83fd-46b1-96fe-0f04da239eac" providerId="ADAL" clId="{48B92D5B-306F-453C-8526-AD888C9C0262}" dt="2024-10-21T06:25:15.543" v="73" actId="207"/>
      <pc:docMkLst>
        <pc:docMk/>
      </pc:docMkLst>
      <pc:sldChg chg="addSp modSp mod setBg">
        <pc:chgData name="Pastor Sainz-Pardo, Manuel" userId="81bebbeb-83fd-46b1-96fe-0f04da239eac" providerId="ADAL" clId="{48B92D5B-306F-453C-8526-AD888C9C0262}" dt="2024-10-14T14:24:22.881" v="29" actId="20577"/>
        <pc:sldMkLst>
          <pc:docMk/>
          <pc:sldMk cId="2835152626" sldId="258"/>
        </pc:sldMkLst>
        <pc:spChg chg="mod">
          <ac:chgData name="Pastor Sainz-Pardo, Manuel" userId="81bebbeb-83fd-46b1-96fe-0f04da239eac" providerId="ADAL" clId="{48B92D5B-306F-453C-8526-AD888C9C0262}" dt="2024-10-14T14:23:54.803" v="1" actId="26606"/>
          <ac:spMkLst>
            <pc:docMk/>
            <pc:sldMk cId="2835152626" sldId="258"/>
            <ac:spMk id="2" creationId="{7A9A8498-CC4D-5ED7-D616-52346F4CA0EF}"/>
          </ac:spMkLst>
        </pc:spChg>
        <pc:spChg chg="add">
          <ac:chgData name="Pastor Sainz-Pardo, Manuel" userId="81bebbeb-83fd-46b1-96fe-0f04da239eac" providerId="ADAL" clId="{48B92D5B-306F-453C-8526-AD888C9C0262}" dt="2024-10-14T14:23:54.803" v="1" actId="26606"/>
          <ac:spMkLst>
            <pc:docMk/>
            <pc:sldMk cId="2835152626" sldId="258"/>
            <ac:spMk id="11" creationId="{B50AB553-2A96-4A92-96F2-93548E096954}"/>
          </ac:spMkLst>
        </pc:spChg>
        <pc:graphicFrameChg chg="mod modGraphic">
          <ac:chgData name="Pastor Sainz-Pardo, Manuel" userId="81bebbeb-83fd-46b1-96fe-0f04da239eac" providerId="ADAL" clId="{48B92D5B-306F-453C-8526-AD888C9C0262}" dt="2024-10-14T14:24:22.881" v="29" actId="20577"/>
          <ac:graphicFrameMkLst>
            <pc:docMk/>
            <pc:sldMk cId="2835152626" sldId="258"/>
            <ac:graphicFrameMk id="5" creationId="{381EDE17-D7A9-AFF6-4EA6-FC400F55E8B3}"/>
          </ac:graphicFrameMkLst>
        </pc:graphicFrameChg>
        <pc:picChg chg="add">
          <ac:chgData name="Pastor Sainz-Pardo, Manuel" userId="81bebbeb-83fd-46b1-96fe-0f04da239eac" providerId="ADAL" clId="{48B92D5B-306F-453C-8526-AD888C9C0262}" dt="2024-10-14T14:23:54.803" v="1" actId="26606"/>
          <ac:picMkLst>
            <pc:docMk/>
            <pc:sldMk cId="2835152626" sldId="258"/>
            <ac:picMk id="7" creationId="{245AC6E6-4555-D6E4-DDCD-A33D47DF9FA4}"/>
          </ac:picMkLst>
        </pc:picChg>
      </pc:sldChg>
      <pc:sldChg chg="addSp delSp modSp mod">
        <pc:chgData name="Pastor Sainz-Pardo, Manuel" userId="81bebbeb-83fd-46b1-96fe-0f04da239eac" providerId="ADAL" clId="{48B92D5B-306F-453C-8526-AD888C9C0262}" dt="2024-10-14T14:23:24.660" v="0" actId="26606"/>
        <pc:sldMkLst>
          <pc:docMk/>
          <pc:sldMk cId="3724769537" sldId="259"/>
        </pc:sldMkLst>
        <pc:spChg chg="mod">
          <ac:chgData name="Pastor Sainz-Pardo, Manuel" userId="81bebbeb-83fd-46b1-96fe-0f04da239eac" providerId="ADAL" clId="{48B92D5B-306F-453C-8526-AD888C9C0262}" dt="2024-10-14T14:23:24.660" v="0" actId="26606"/>
          <ac:spMkLst>
            <pc:docMk/>
            <pc:sldMk cId="3724769537" sldId="259"/>
            <ac:spMk id="2" creationId="{4A0B851F-C27F-947A-D4DC-0ABE516D2CE3}"/>
          </ac:spMkLst>
        </pc:spChg>
        <pc:spChg chg="del">
          <ac:chgData name="Pastor Sainz-Pardo, Manuel" userId="81bebbeb-83fd-46b1-96fe-0f04da239eac" providerId="ADAL" clId="{48B92D5B-306F-453C-8526-AD888C9C0262}" dt="2024-10-14T14:23:24.660" v="0" actId="26606"/>
          <ac:spMkLst>
            <pc:docMk/>
            <pc:sldMk cId="3724769537" sldId="259"/>
            <ac:spMk id="9" creationId="{BACC6370-2D7E-4714-9D71-7542949D7D5D}"/>
          </ac:spMkLst>
        </pc:spChg>
        <pc:spChg chg="del">
          <ac:chgData name="Pastor Sainz-Pardo, Manuel" userId="81bebbeb-83fd-46b1-96fe-0f04da239eac" providerId="ADAL" clId="{48B92D5B-306F-453C-8526-AD888C9C0262}" dt="2024-10-14T14:23:24.660" v="0" actId="26606"/>
          <ac:spMkLst>
            <pc:docMk/>
            <pc:sldMk cId="3724769537" sldId="259"/>
            <ac:spMk id="11" creationId="{256B2C21-A230-48C0-8DF1-C46611373C44}"/>
          </ac:spMkLst>
        </pc:spChg>
        <pc:spChg chg="del">
          <ac:chgData name="Pastor Sainz-Pardo, Manuel" userId="81bebbeb-83fd-46b1-96fe-0f04da239eac" providerId="ADAL" clId="{48B92D5B-306F-453C-8526-AD888C9C0262}" dt="2024-10-14T14:23:24.660" v="0" actId="26606"/>
          <ac:spMkLst>
            <pc:docMk/>
            <pc:sldMk cId="3724769537" sldId="259"/>
            <ac:spMk id="13" creationId="{3847E18C-932D-4C95-AABA-FEC7C9499AD7}"/>
          </ac:spMkLst>
        </pc:spChg>
        <pc:spChg chg="del">
          <ac:chgData name="Pastor Sainz-Pardo, Manuel" userId="81bebbeb-83fd-46b1-96fe-0f04da239eac" providerId="ADAL" clId="{48B92D5B-306F-453C-8526-AD888C9C0262}" dt="2024-10-14T14:23:24.660" v="0" actId="26606"/>
          <ac:spMkLst>
            <pc:docMk/>
            <pc:sldMk cId="3724769537" sldId="259"/>
            <ac:spMk id="15" creationId="{3150CB11-0C61-439E-910F-5787759E72A0}"/>
          </ac:spMkLst>
        </pc:spChg>
        <pc:spChg chg="del">
          <ac:chgData name="Pastor Sainz-Pardo, Manuel" userId="81bebbeb-83fd-46b1-96fe-0f04da239eac" providerId="ADAL" clId="{48B92D5B-306F-453C-8526-AD888C9C0262}" dt="2024-10-14T14:23:24.660" v="0" actId="26606"/>
          <ac:spMkLst>
            <pc:docMk/>
            <pc:sldMk cId="3724769537" sldId="259"/>
            <ac:spMk id="17" creationId="{43F8A58B-5155-44CE-A5FF-7647B47D0A7A}"/>
          </ac:spMkLst>
        </pc:spChg>
        <pc:spChg chg="del">
          <ac:chgData name="Pastor Sainz-Pardo, Manuel" userId="81bebbeb-83fd-46b1-96fe-0f04da239eac" providerId="ADAL" clId="{48B92D5B-306F-453C-8526-AD888C9C0262}" dt="2024-10-14T14:23:24.660" v="0" actId="26606"/>
          <ac:spMkLst>
            <pc:docMk/>
            <pc:sldMk cId="3724769537" sldId="259"/>
            <ac:spMk id="19" creationId="{443F2ACA-E6D6-4028-82DD-F03C262D5DE6}"/>
          </ac:spMkLst>
        </pc:spChg>
        <pc:spChg chg="add">
          <ac:chgData name="Pastor Sainz-Pardo, Manuel" userId="81bebbeb-83fd-46b1-96fe-0f04da239eac" providerId="ADAL" clId="{48B92D5B-306F-453C-8526-AD888C9C0262}" dt="2024-10-14T14:23:24.660" v="0" actId="26606"/>
          <ac:spMkLst>
            <pc:docMk/>
            <pc:sldMk cId="3724769537" sldId="259"/>
            <ac:spMk id="24" creationId="{5C8908E2-EE49-44D2-9428-A28D2312A8D5}"/>
          </ac:spMkLst>
        </pc:spChg>
        <pc:spChg chg="add">
          <ac:chgData name="Pastor Sainz-Pardo, Manuel" userId="81bebbeb-83fd-46b1-96fe-0f04da239eac" providerId="ADAL" clId="{48B92D5B-306F-453C-8526-AD888C9C0262}" dt="2024-10-14T14:23:24.660" v="0" actId="26606"/>
          <ac:spMkLst>
            <pc:docMk/>
            <pc:sldMk cId="3724769537" sldId="259"/>
            <ac:spMk id="30" creationId="{7449A6C7-D15F-4AA5-BFA5-71A404B47016}"/>
          </ac:spMkLst>
        </pc:spChg>
        <pc:spChg chg="add">
          <ac:chgData name="Pastor Sainz-Pardo, Manuel" userId="81bebbeb-83fd-46b1-96fe-0f04da239eac" providerId="ADAL" clId="{48B92D5B-306F-453C-8526-AD888C9C0262}" dt="2024-10-14T14:23:24.660" v="0" actId="26606"/>
          <ac:spMkLst>
            <pc:docMk/>
            <pc:sldMk cId="3724769537" sldId="259"/>
            <ac:spMk id="32" creationId="{ED888B23-07FA-482A-96DF-47E31AF1A603}"/>
          </ac:spMkLst>
        </pc:spChg>
        <pc:grpChg chg="add">
          <ac:chgData name="Pastor Sainz-Pardo, Manuel" userId="81bebbeb-83fd-46b1-96fe-0f04da239eac" providerId="ADAL" clId="{48B92D5B-306F-453C-8526-AD888C9C0262}" dt="2024-10-14T14:23:24.660" v="0" actId="26606"/>
          <ac:grpSpMkLst>
            <pc:docMk/>
            <pc:sldMk cId="3724769537" sldId="259"/>
            <ac:grpSpMk id="26" creationId="{05314994-6337-4875-8CF5-652CAFE8342C}"/>
          </ac:grpSpMkLst>
        </pc:grpChg>
        <pc:graphicFrameChg chg="mod modGraphic">
          <ac:chgData name="Pastor Sainz-Pardo, Manuel" userId="81bebbeb-83fd-46b1-96fe-0f04da239eac" providerId="ADAL" clId="{48B92D5B-306F-453C-8526-AD888C9C0262}" dt="2024-10-14T14:23:24.660" v="0" actId="26606"/>
          <ac:graphicFrameMkLst>
            <pc:docMk/>
            <pc:sldMk cId="3724769537" sldId="259"/>
            <ac:graphicFrameMk id="5" creationId="{FF2E8D6C-E97D-644B-1C4E-963323104CD6}"/>
          </ac:graphicFrameMkLst>
        </pc:graphicFrameChg>
      </pc:sldChg>
      <pc:sldChg chg="modSp mod">
        <pc:chgData name="Pastor Sainz-Pardo, Manuel" userId="81bebbeb-83fd-46b1-96fe-0f04da239eac" providerId="ADAL" clId="{48B92D5B-306F-453C-8526-AD888C9C0262}" dt="2024-10-21T06:25:15.543" v="73" actId="207"/>
        <pc:sldMkLst>
          <pc:docMk/>
          <pc:sldMk cId="1087292680" sldId="266"/>
        </pc:sldMkLst>
        <pc:spChg chg="mod">
          <ac:chgData name="Pastor Sainz-Pardo, Manuel" userId="81bebbeb-83fd-46b1-96fe-0f04da239eac" providerId="ADAL" clId="{48B92D5B-306F-453C-8526-AD888C9C0262}" dt="2024-10-21T06:25:15.543" v="73" actId="207"/>
          <ac:spMkLst>
            <pc:docMk/>
            <pc:sldMk cId="1087292680" sldId="266"/>
            <ac:spMk id="2" creationId="{DAA30BA2-148B-A7A8-55E4-BA30918B1C43}"/>
          </ac:spMkLst>
        </pc:spChg>
      </pc:sldChg>
      <pc:sldChg chg="addSp delSp modSp mod modTransition setBg">
        <pc:chgData name="Pastor Sainz-Pardo, Manuel" userId="81bebbeb-83fd-46b1-96fe-0f04da239eac" providerId="ADAL" clId="{48B92D5B-306F-453C-8526-AD888C9C0262}" dt="2024-10-21T06:22:54.147" v="64"/>
        <pc:sldMkLst>
          <pc:docMk/>
          <pc:sldMk cId="1546157839" sldId="270"/>
        </pc:sldMkLst>
        <pc:spChg chg="mod">
          <ac:chgData name="Pastor Sainz-Pardo, Manuel" userId="81bebbeb-83fd-46b1-96fe-0f04da239eac" providerId="ADAL" clId="{48B92D5B-306F-453C-8526-AD888C9C0262}" dt="2024-10-21T06:22:38.600" v="62" actId="790"/>
          <ac:spMkLst>
            <pc:docMk/>
            <pc:sldMk cId="1546157839" sldId="270"/>
            <ac:spMk id="2" creationId="{202174C9-37F3-7AEA-DD6D-0FED83F8ABBC}"/>
          </ac:spMkLst>
        </pc:spChg>
        <pc:spChg chg="add del mod">
          <ac:chgData name="Pastor Sainz-Pardo, Manuel" userId="81bebbeb-83fd-46b1-96fe-0f04da239eac" providerId="ADAL" clId="{48B92D5B-306F-453C-8526-AD888C9C0262}" dt="2024-10-21T06:21:46.609" v="42" actId="26606"/>
          <ac:spMkLst>
            <pc:docMk/>
            <pc:sldMk cId="1546157839" sldId="270"/>
            <ac:spMk id="3" creationId="{955E5FE2-3325-0F45-DCF1-FD8E28F54552}"/>
          </ac:spMkLst>
        </pc:spChg>
        <pc:spChg chg="add">
          <ac:chgData name="Pastor Sainz-Pardo, Manuel" userId="81bebbeb-83fd-46b1-96fe-0f04da239eac" providerId="ADAL" clId="{48B92D5B-306F-453C-8526-AD888C9C0262}" dt="2024-10-21T06:21:46.609" v="42" actId="26606"/>
          <ac:spMkLst>
            <pc:docMk/>
            <pc:sldMk cId="1546157839" sldId="270"/>
            <ac:spMk id="7" creationId="{CB49665F-0298-4449-8D2D-209989CB9EE3}"/>
          </ac:spMkLst>
        </pc:spChg>
        <pc:spChg chg="add del">
          <ac:chgData name="Pastor Sainz-Pardo, Manuel" userId="81bebbeb-83fd-46b1-96fe-0f04da239eac" providerId="ADAL" clId="{48B92D5B-306F-453C-8526-AD888C9C0262}" dt="2024-10-21T06:21:02.228" v="31" actId="26606"/>
          <ac:spMkLst>
            <pc:docMk/>
            <pc:sldMk cId="1546157839" sldId="270"/>
            <ac:spMk id="10" creationId="{E51BA4DF-2BD4-4EC2-B1DB-B27C8AC71864}"/>
          </ac:spMkLst>
        </pc:spChg>
        <pc:spChg chg="add">
          <ac:chgData name="Pastor Sainz-Pardo, Manuel" userId="81bebbeb-83fd-46b1-96fe-0f04da239eac" providerId="ADAL" clId="{48B92D5B-306F-453C-8526-AD888C9C0262}" dt="2024-10-21T06:21:46.609" v="42" actId="26606"/>
          <ac:spMkLst>
            <pc:docMk/>
            <pc:sldMk cId="1546157839" sldId="270"/>
            <ac:spMk id="11" creationId="{A71EEC14-174A-46FA-B046-474750457130}"/>
          </ac:spMkLst>
        </pc:spChg>
        <pc:spChg chg="add del">
          <ac:chgData name="Pastor Sainz-Pardo, Manuel" userId="81bebbeb-83fd-46b1-96fe-0f04da239eac" providerId="ADAL" clId="{48B92D5B-306F-453C-8526-AD888C9C0262}" dt="2024-10-21T06:21:05.954" v="33" actId="26606"/>
          <ac:spMkLst>
            <pc:docMk/>
            <pc:sldMk cId="1546157839" sldId="270"/>
            <ac:spMk id="13" creationId="{955E5FE2-3325-0F45-DCF1-FD8E28F54552}"/>
          </ac:spMkLst>
        </pc:spChg>
        <pc:grpChg chg="add">
          <ac:chgData name="Pastor Sainz-Pardo, Manuel" userId="81bebbeb-83fd-46b1-96fe-0f04da239eac" providerId="ADAL" clId="{48B92D5B-306F-453C-8526-AD888C9C0262}" dt="2024-10-21T06:21:46.609" v="42" actId="26606"/>
          <ac:grpSpMkLst>
            <pc:docMk/>
            <pc:sldMk cId="1546157839" sldId="270"/>
            <ac:grpSpMk id="8" creationId="{EEB6CB95-E653-4C6C-AE51-62FD848E8D5B}"/>
          </ac:grpSpMkLst>
        </pc:grpChg>
        <pc:grpChg chg="add">
          <ac:chgData name="Pastor Sainz-Pardo, Manuel" userId="81bebbeb-83fd-46b1-96fe-0f04da239eac" providerId="ADAL" clId="{48B92D5B-306F-453C-8526-AD888C9C0262}" dt="2024-10-21T06:21:46.609" v="42" actId="26606"/>
          <ac:grpSpMkLst>
            <pc:docMk/>
            <pc:sldMk cId="1546157839" sldId="270"/>
            <ac:grpSpMk id="17" creationId="{43F5E015-E085-4624-B431-B42414448684}"/>
          </ac:grpSpMkLst>
        </pc:grpChg>
        <pc:graphicFrameChg chg="add del">
          <ac:chgData name="Pastor Sainz-Pardo, Manuel" userId="81bebbeb-83fd-46b1-96fe-0f04da239eac" providerId="ADAL" clId="{48B92D5B-306F-453C-8526-AD888C9C0262}" dt="2024-10-21T06:21:02.228" v="31" actId="26606"/>
          <ac:graphicFrameMkLst>
            <pc:docMk/>
            <pc:sldMk cId="1546157839" sldId="270"/>
            <ac:graphicFrameMk id="5" creationId="{E2D87C76-EFCF-ED2B-B82F-D0777D1B3261}"/>
          </ac:graphicFrameMkLst>
        </pc:graphicFrameChg>
        <pc:graphicFrameChg chg="add mod">
          <ac:chgData name="Pastor Sainz-Pardo, Manuel" userId="81bebbeb-83fd-46b1-96fe-0f04da239eac" providerId="ADAL" clId="{48B92D5B-306F-453C-8526-AD888C9C0262}" dt="2024-10-21T06:22:39.970" v="63"/>
          <ac:graphicFrameMkLst>
            <pc:docMk/>
            <pc:sldMk cId="1546157839" sldId="270"/>
            <ac:graphicFrameMk id="16" creationId="{0BE91B0C-593A-4A8E-2322-154C60767949}"/>
          </ac:graphicFrameMkLst>
        </pc:graphicFrameChg>
        <pc:picChg chg="add del">
          <ac:chgData name="Pastor Sainz-Pardo, Manuel" userId="81bebbeb-83fd-46b1-96fe-0f04da239eac" providerId="ADAL" clId="{48B92D5B-306F-453C-8526-AD888C9C0262}" dt="2024-10-21T06:21:02.228" v="31" actId="26606"/>
          <ac:picMkLst>
            <pc:docMk/>
            <pc:sldMk cId="1546157839" sldId="270"/>
            <ac:picMk id="6" creationId="{E6178B2E-26D5-0C21-23F5-107B0AD89EFD}"/>
          </ac:picMkLst>
        </pc:picChg>
        <pc:picChg chg="add del">
          <ac:chgData name="Pastor Sainz-Pardo, Manuel" userId="81bebbeb-83fd-46b1-96fe-0f04da239eac" providerId="ADAL" clId="{48B92D5B-306F-453C-8526-AD888C9C0262}" dt="2024-10-21T06:21:05.954" v="33" actId="26606"/>
          <ac:picMkLst>
            <pc:docMk/>
            <pc:sldMk cId="1546157839" sldId="270"/>
            <ac:picMk id="12" creationId="{0C4CA4C5-5E1B-F9CC-D94E-BE35AE05BDF2}"/>
          </ac:picMkLst>
        </pc:picChg>
        <pc:cxnChg chg="add del">
          <ac:chgData name="Pastor Sainz-Pardo, Manuel" userId="81bebbeb-83fd-46b1-96fe-0f04da239eac" providerId="ADAL" clId="{48B92D5B-306F-453C-8526-AD888C9C0262}" dt="2024-10-21T06:21:05.954" v="33" actId="26606"/>
          <ac:cxnSpMkLst>
            <pc:docMk/>
            <pc:sldMk cId="1546157839" sldId="270"/>
            <ac:cxnSpMk id="9" creationId="{1503BFE4-729B-D9D0-C17B-501E6AF1127A}"/>
          </ac:cxnSpMkLst>
        </pc:cxn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svg"/><Relationship Id="rId1" Type="http://schemas.openxmlformats.org/officeDocument/2006/relationships/image" Target="../media/image16.png"/><Relationship Id="rId6" Type="http://schemas.openxmlformats.org/officeDocument/2006/relationships/image" Target="../media/image26.svg"/><Relationship Id="rId5" Type="http://schemas.openxmlformats.org/officeDocument/2006/relationships/image" Target="../media/image17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3-031-54235-0_22" TargetMode="External"/><Relationship Id="rId2" Type="http://schemas.openxmlformats.org/officeDocument/2006/relationships/hyperlink" Target="https://reform-support.ec.europa.eu/system/files/2023-10/Day%202%20-%20AI%20in%20Public%20Administration%20and%20Government%20-%20Benefits%2C%20challenges%20and%20risks.pdf" TargetMode="External"/><Relationship Id="rId1" Type="http://schemas.openxmlformats.org/officeDocument/2006/relationships/hyperlink" Target="https://reform-support.ec.europa.eu/tsi-2024-flagship-ai-ready-public-administration_en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svg"/><Relationship Id="rId1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svg"/><Relationship Id="rId1" Type="http://schemas.openxmlformats.org/officeDocument/2006/relationships/image" Target="../media/image13.png"/><Relationship Id="rId6" Type="http://schemas.openxmlformats.org/officeDocument/2006/relationships/image" Target="../media/image22.svg"/><Relationship Id="rId5" Type="http://schemas.openxmlformats.org/officeDocument/2006/relationships/image" Target="../media/image15.png"/><Relationship Id="rId4" Type="http://schemas.openxmlformats.org/officeDocument/2006/relationships/image" Target="../media/image20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svg"/><Relationship Id="rId1" Type="http://schemas.openxmlformats.org/officeDocument/2006/relationships/image" Target="../media/image16.png"/><Relationship Id="rId6" Type="http://schemas.openxmlformats.org/officeDocument/2006/relationships/image" Target="../media/image26.svg"/><Relationship Id="rId5" Type="http://schemas.openxmlformats.org/officeDocument/2006/relationships/image" Target="../media/image17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3-031-54235-0_22" TargetMode="External"/><Relationship Id="rId2" Type="http://schemas.openxmlformats.org/officeDocument/2006/relationships/hyperlink" Target="https://reform-support.ec.europa.eu/system/files/2023-10/Day%202%20-%20AI%20in%20Public%20Administration%20and%20Government%20-%20Benefits%2C%20challenges%20and%20risks.pdf" TargetMode="External"/><Relationship Id="rId1" Type="http://schemas.openxmlformats.org/officeDocument/2006/relationships/hyperlink" Target="https://reform-support.ec.europa.eu/tsi-2024-flagship-ai-ready-public-administration_en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svg"/><Relationship Id="rId1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svg"/><Relationship Id="rId1" Type="http://schemas.openxmlformats.org/officeDocument/2006/relationships/image" Target="../media/image13.png"/><Relationship Id="rId6" Type="http://schemas.openxmlformats.org/officeDocument/2006/relationships/image" Target="../media/image22.svg"/><Relationship Id="rId5" Type="http://schemas.openxmlformats.org/officeDocument/2006/relationships/image" Target="../media/image15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CC4C6-CAC7-465C-B435-20478EFD46EA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FC786B-DC38-4FB1-A0E7-A53E131D0AF6}">
      <dgm:prSet/>
      <dgm:spPr/>
      <dgm:t>
        <a:bodyPr/>
        <a:lstStyle/>
        <a:p>
          <a:r>
            <a:rPr lang="en-US" dirty="0"/>
            <a:t>AI Strategy Approval: By the Government of Spain in 2024.</a:t>
          </a:r>
        </a:p>
      </dgm:t>
    </dgm:pt>
    <dgm:pt modelId="{BF94BD7B-0FC5-4C27-BF48-768C1848FA1A}" type="parTrans" cxnId="{E97110DF-A956-4716-836C-5B9009C08DB5}">
      <dgm:prSet/>
      <dgm:spPr/>
      <dgm:t>
        <a:bodyPr/>
        <a:lstStyle/>
        <a:p>
          <a:endParaRPr lang="en-US"/>
        </a:p>
      </dgm:t>
    </dgm:pt>
    <dgm:pt modelId="{0A6D7231-F6CB-48D6-8203-A3C55A67E350}" type="sibTrans" cxnId="{E97110DF-A956-4716-836C-5B9009C08DB5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F3FF2128-601C-4A0F-8632-88AA52ED09B3}">
      <dgm:prSet/>
      <dgm:spPr/>
      <dgm:t>
        <a:bodyPr/>
        <a:lstStyle/>
        <a:p>
          <a:r>
            <a:rPr lang="en-US" dirty="0"/>
            <a:t>Inside offices and in delivery. Information system and data management.</a:t>
          </a:r>
        </a:p>
      </dgm:t>
    </dgm:pt>
    <dgm:pt modelId="{59880A04-62D0-4C2D-9CDF-6A1CDA9F911E}" type="parTrans" cxnId="{CF60EFA2-BCC4-43E4-9F3A-5A4AF007229B}">
      <dgm:prSet/>
      <dgm:spPr/>
      <dgm:t>
        <a:bodyPr/>
        <a:lstStyle/>
        <a:p>
          <a:endParaRPr lang="en-US"/>
        </a:p>
      </dgm:t>
    </dgm:pt>
    <dgm:pt modelId="{CC03C008-615A-4DB4-8333-A903D85859A0}" type="sibTrans" cxnId="{CF60EFA2-BCC4-43E4-9F3A-5A4AF007229B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28C9DD5C-2BEB-D440-B9F8-D786D53BAD5F}">
      <dgm:prSet/>
      <dgm:spPr/>
      <dgm:t>
        <a:bodyPr/>
        <a:lstStyle/>
        <a:p>
          <a:r>
            <a:rPr lang="en-US"/>
            <a:t>Global trending topic</a:t>
          </a:r>
        </a:p>
      </dgm:t>
    </dgm:pt>
    <dgm:pt modelId="{5A749FB0-9B98-A54C-A584-4A5646ED50A8}" type="parTrans" cxnId="{F5684D72-6761-45F5-871B-10E2E3CE899A}">
      <dgm:prSet/>
      <dgm:spPr/>
      <dgm:t>
        <a:bodyPr/>
        <a:lstStyle/>
        <a:p>
          <a:endParaRPr lang="es-ES"/>
        </a:p>
      </dgm:t>
    </dgm:pt>
    <dgm:pt modelId="{D5E26A4B-95F5-DB48-B68B-E6A3501DD313}" type="sibTrans" cxnId="{F5684D72-6761-45F5-871B-10E2E3CE899A}">
      <dgm:prSet phldrT="01" phldr="0"/>
      <dgm:spPr/>
      <dgm:t>
        <a:bodyPr/>
        <a:lstStyle/>
        <a:p>
          <a:r>
            <a:rPr lang="es-ES"/>
            <a:t>01</a:t>
          </a:r>
        </a:p>
      </dgm:t>
    </dgm:pt>
    <dgm:pt modelId="{C7B7DD36-4256-4471-B193-CB06BB849B1A}">
      <dgm:prSet/>
      <dgm:spPr/>
      <dgm:t>
        <a:bodyPr/>
        <a:lstStyle/>
        <a:p>
          <a:r>
            <a:rPr lang="en-US"/>
            <a:t>Spain’s INAP: Active role in implementing the country’s AI Strategy.</a:t>
          </a:r>
        </a:p>
      </dgm:t>
    </dgm:pt>
    <dgm:pt modelId="{09DA1E97-9304-4424-B62C-5082C033B67C}" type="parTrans" cxnId="{54E39B9C-CA4D-4DAB-AA7B-AD93BF0F97C8}">
      <dgm:prSet/>
      <dgm:spPr/>
      <dgm:t>
        <a:bodyPr/>
        <a:lstStyle/>
        <a:p>
          <a:endParaRPr lang="es-ES_tradnl"/>
        </a:p>
      </dgm:t>
    </dgm:pt>
    <dgm:pt modelId="{D4736711-FC33-4A38-8E78-09170FD48900}" type="sibTrans" cxnId="{54E39B9C-CA4D-4DAB-AA7B-AD93BF0F97C8}">
      <dgm:prSet phldrT="03" phldr="0"/>
      <dgm:spPr/>
      <dgm:t>
        <a:bodyPr/>
        <a:lstStyle/>
        <a:p>
          <a:r>
            <a:rPr lang="es-ES_tradnl"/>
            <a:t>03</a:t>
          </a:r>
        </a:p>
      </dgm:t>
    </dgm:pt>
    <dgm:pt modelId="{7104C900-40FA-6D4C-8CE4-15DA2396C5D0}" type="pres">
      <dgm:prSet presAssocID="{913CC4C6-CAC7-465C-B435-20478EFD46EA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72DCD6E-88F8-EE4D-A847-6945DC248EC2}" type="pres">
      <dgm:prSet presAssocID="{28C9DD5C-2BEB-D440-B9F8-D786D53BAD5F}" presName="compositeNode" presStyleCnt="0">
        <dgm:presLayoutVars>
          <dgm:bulletEnabled val="1"/>
        </dgm:presLayoutVars>
      </dgm:prSet>
      <dgm:spPr/>
    </dgm:pt>
    <dgm:pt modelId="{CDB8D3B9-6A1F-E049-BC64-C75B4B606C3F}" type="pres">
      <dgm:prSet presAssocID="{28C9DD5C-2BEB-D440-B9F8-D786D53BAD5F}" presName="bgRect" presStyleLbl="alignNode1" presStyleIdx="0" presStyleCnt="4"/>
      <dgm:spPr/>
      <dgm:t>
        <a:bodyPr/>
        <a:lstStyle/>
        <a:p>
          <a:endParaRPr lang="hu-HU"/>
        </a:p>
      </dgm:t>
    </dgm:pt>
    <dgm:pt modelId="{9D48DD51-744F-BA42-A8EA-9370CEE2F9A2}" type="pres">
      <dgm:prSet presAssocID="{D5E26A4B-95F5-DB48-B68B-E6A3501DD313}" presName="sibTransNodeRect" presStyleLbl="align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D637040-5248-E240-9EB0-D0A44BB3B9C7}" type="pres">
      <dgm:prSet presAssocID="{28C9DD5C-2BEB-D440-B9F8-D786D53BAD5F}" presName="nodeRec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91A12D5-8282-394E-A5BB-F7447277D2A8}" type="pres">
      <dgm:prSet presAssocID="{D5E26A4B-95F5-DB48-B68B-E6A3501DD313}" presName="sibTrans" presStyleCnt="0"/>
      <dgm:spPr/>
    </dgm:pt>
    <dgm:pt modelId="{A0BD15E1-AA10-2246-B098-73891F50885D}" type="pres">
      <dgm:prSet presAssocID="{24FC786B-DC38-4FB1-A0E7-A53E131D0AF6}" presName="compositeNode" presStyleCnt="0">
        <dgm:presLayoutVars>
          <dgm:bulletEnabled val="1"/>
        </dgm:presLayoutVars>
      </dgm:prSet>
      <dgm:spPr/>
    </dgm:pt>
    <dgm:pt modelId="{B946AC1C-F1FC-3142-800D-1C9FCA59E650}" type="pres">
      <dgm:prSet presAssocID="{24FC786B-DC38-4FB1-A0E7-A53E131D0AF6}" presName="bgRect" presStyleLbl="alignNode1" presStyleIdx="1" presStyleCnt="4"/>
      <dgm:spPr/>
      <dgm:t>
        <a:bodyPr/>
        <a:lstStyle/>
        <a:p>
          <a:endParaRPr lang="hu-HU"/>
        </a:p>
      </dgm:t>
    </dgm:pt>
    <dgm:pt modelId="{9E47F743-CF90-5341-A18F-3CD5AEC19FCF}" type="pres">
      <dgm:prSet presAssocID="{0A6D7231-F6CB-48D6-8203-A3C55A67E350}" presName="sibTransNodeRect" presStyleLbl="align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C8604E1-1C88-9F47-9685-99D518CE7D28}" type="pres">
      <dgm:prSet presAssocID="{24FC786B-DC38-4FB1-A0E7-A53E131D0AF6}" presName="nodeRect" presStyleLbl="align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D348A1D-DC0F-D94E-AA18-9DF1882CC626}" type="pres">
      <dgm:prSet presAssocID="{0A6D7231-F6CB-48D6-8203-A3C55A67E350}" presName="sibTrans" presStyleCnt="0"/>
      <dgm:spPr/>
    </dgm:pt>
    <dgm:pt modelId="{D7794C19-C8F8-4D1D-ADA3-2A2883E193ED}" type="pres">
      <dgm:prSet presAssocID="{C7B7DD36-4256-4471-B193-CB06BB849B1A}" presName="compositeNode" presStyleCnt="0">
        <dgm:presLayoutVars>
          <dgm:bulletEnabled val="1"/>
        </dgm:presLayoutVars>
      </dgm:prSet>
      <dgm:spPr/>
    </dgm:pt>
    <dgm:pt modelId="{E919F938-4D1B-4703-9AD9-3074ED892590}" type="pres">
      <dgm:prSet presAssocID="{C7B7DD36-4256-4471-B193-CB06BB849B1A}" presName="bgRect" presStyleLbl="alignNode1" presStyleIdx="2" presStyleCnt="4"/>
      <dgm:spPr/>
      <dgm:t>
        <a:bodyPr/>
        <a:lstStyle/>
        <a:p>
          <a:endParaRPr lang="hu-HU"/>
        </a:p>
      </dgm:t>
    </dgm:pt>
    <dgm:pt modelId="{7284F333-7C87-4320-844E-583D67C5C553}" type="pres">
      <dgm:prSet presAssocID="{D4736711-FC33-4A38-8E78-09170FD48900}" presName="sibTransNodeRect" presStyleLbl="align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3EF90D-E9F9-4D36-8126-7A3AC3C99009}" type="pres">
      <dgm:prSet presAssocID="{C7B7DD36-4256-4471-B193-CB06BB849B1A}" presName="nodeRect" presStyleLbl="align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6BA9A90-B76A-46DB-8BC4-DAF3F3CAB0A3}" type="pres">
      <dgm:prSet presAssocID="{D4736711-FC33-4A38-8E78-09170FD48900}" presName="sibTrans" presStyleCnt="0"/>
      <dgm:spPr/>
    </dgm:pt>
    <dgm:pt modelId="{A3467765-73FA-FB45-B215-74EDDD4FAC00}" type="pres">
      <dgm:prSet presAssocID="{F3FF2128-601C-4A0F-8632-88AA52ED09B3}" presName="compositeNode" presStyleCnt="0">
        <dgm:presLayoutVars>
          <dgm:bulletEnabled val="1"/>
        </dgm:presLayoutVars>
      </dgm:prSet>
      <dgm:spPr/>
    </dgm:pt>
    <dgm:pt modelId="{0357D237-73B0-3F43-ADA1-202CA239C6A4}" type="pres">
      <dgm:prSet presAssocID="{F3FF2128-601C-4A0F-8632-88AA52ED09B3}" presName="bgRect" presStyleLbl="alignNode1" presStyleIdx="3" presStyleCnt="4"/>
      <dgm:spPr/>
      <dgm:t>
        <a:bodyPr/>
        <a:lstStyle/>
        <a:p>
          <a:endParaRPr lang="hu-HU"/>
        </a:p>
      </dgm:t>
    </dgm:pt>
    <dgm:pt modelId="{40B7FDD4-8867-A141-A67C-F8B1AA1B50E4}" type="pres">
      <dgm:prSet presAssocID="{CC03C008-615A-4DB4-8333-A903D85859A0}" presName="sibTransNodeRect" presStyleLbl="align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432EB04-67F8-B949-B079-3A26C70ECF96}" type="pres">
      <dgm:prSet presAssocID="{F3FF2128-601C-4A0F-8632-88AA52ED09B3}" presName="nodeRect" presStyleLbl="align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6017156-5A5D-4F1B-85C2-2F4FF4A07C38}" type="presOf" srcId="{F3FF2128-601C-4A0F-8632-88AA52ED09B3}" destId="{7432EB04-67F8-B949-B079-3A26C70ECF96}" srcOrd="1" destOrd="0" presId="urn:microsoft.com/office/officeart/2016/7/layout/LinearBlockProcessNumbered"/>
    <dgm:cxn modelId="{26692687-B97D-4719-96E5-FA95BAF8036B}" type="presOf" srcId="{F3FF2128-601C-4A0F-8632-88AA52ED09B3}" destId="{0357D237-73B0-3F43-ADA1-202CA239C6A4}" srcOrd="0" destOrd="0" presId="urn:microsoft.com/office/officeart/2016/7/layout/LinearBlockProcessNumbered"/>
    <dgm:cxn modelId="{CF60EFA2-BCC4-43E4-9F3A-5A4AF007229B}" srcId="{913CC4C6-CAC7-465C-B435-20478EFD46EA}" destId="{F3FF2128-601C-4A0F-8632-88AA52ED09B3}" srcOrd="3" destOrd="0" parTransId="{59880A04-62D0-4C2D-9CDF-6A1CDA9F911E}" sibTransId="{CC03C008-615A-4DB4-8333-A903D85859A0}"/>
    <dgm:cxn modelId="{F5684D72-6761-45F5-871B-10E2E3CE899A}" srcId="{913CC4C6-CAC7-465C-B435-20478EFD46EA}" destId="{28C9DD5C-2BEB-D440-B9F8-D786D53BAD5F}" srcOrd="0" destOrd="0" parTransId="{5A749FB0-9B98-A54C-A584-4A5646ED50A8}" sibTransId="{D5E26A4B-95F5-DB48-B68B-E6A3501DD313}"/>
    <dgm:cxn modelId="{693F4661-2C2D-42DA-90B9-C26C30D85D07}" type="presOf" srcId="{0A6D7231-F6CB-48D6-8203-A3C55A67E350}" destId="{9E47F743-CF90-5341-A18F-3CD5AEC19FCF}" srcOrd="0" destOrd="0" presId="urn:microsoft.com/office/officeart/2016/7/layout/LinearBlockProcessNumbered"/>
    <dgm:cxn modelId="{4BAC6583-A25F-4247-9D26-01158742A807}" type="presOf" srcId="{24FC786B-DC38-4FB1-A0E7-A53E131D0AF6}" destId="{B946AC1C-F1FC-3142-800D-1C9FCA59E650}" srcOrd="0" destOrd="0" presId="urn:microsoft.com/office/officeart/2016/7/layout/LinearBlockProcessNumbered"/>
    <dgm:cxn modelId="{285D30E9-A7C9-4FCB-BD1E-4B86621D0ED8}" type="presOf" srcId="{D4736711-FC33-4A38-8E78-09170FD48900}" destId="{7284F333-7C87-4320-844E-583D67C5C553}" srcOrd="0" destOrd="0" presId="urn:microsoft.com/office/officeart/2016/7/layout/LinearBlockProcessNumbered"/>
    <dgm:cxn modelId="{47879A35-60B6-4297-9774-637C93784215}" type="presOf" srcId="{28C9DD5C-2BEB-D440-B9F8-D786D53BAD5F}" destId="{6D637040-5248-E240-9EB0-D0A44BB3B9C7}" srcOrd="1" destOrd="0" presId="urn:microsoft.com/office/officeart/2016/7/layout/LinearBlockProcessNumbered"/>
    <dgm:cxn modelId="{FF7DA9B1-BCE8-4F18-A325-AC82326D33D6}" type="presOf" srcId="{913CC4C6-CAC7-465C-B435-20478EFD46EA}" destId="{7104C900-40FA-6D4C-8CE4-15DA2396C5D0}" srcOrd="0" destOrd="0" presId="urn:microsoft.com/office/officeart/2016/7/layout/LinearBlockProcessNumbered"/>
    <dgm:cxn modelId="{501BD377-954E-41F1-B00A-DD5DF506EC4D}" type="presOf" srcId="{C7B7DD36-4256-4471-B193-CB06BB849B1A}" destId="{E919F938-4D1B-4703-9AD9-3074ED892590}" srcOrd="0" destOrd="0" presId="urn:microsoft.com/office/officeart/2016/7/layout/LinearBlockProcessNumbered"/>
    <dgm:cxn modelId="{0CA72AB6-72B4-4559-ACDA-76EF249F8BC6}" type="presOf" srcId="{CC03C008-615A-4DB4-8333-A903D85859A0}" destId="{40B7FDD4-8867-A141-A67C-F8B1AA1B50E4}" srcOrd="0" destOrd="0" presId="urn:microsoft.com/office/officeart/2016/7/layout/LinearBlockProcessNumbered"/>
    <dgm:cxn modelId="{E97110DF-A956-4716-836C-5B9009C08DB5}" srcId="{913CC4C6-CAC7-465C-B435-20478EFD46EA}" destId="{24FC786B-DC38-4FB1-A0E7-A53E131D0AF6}" srcOrd="1" destOrd="0" parTransId="{BF94BD7B-0FC5-4C27-BF48-768C1848FA1A}" sibTransId="{0A6D7231-F6CB-48D6-8203-A3C55A67E350}"/>
    <dgm:cxn modelId="{0C942324-C5CF-4DCA-B436-AF7D2A4E3F89}" type="presOf" srcId="{D5E26A4B-95F5-DB48-B68B-E6A3501DD313}" destId="{9D48DD51-744F-BA42-A8EA-9370CEE2F9A2}" srcOrd="0" destOrd="0" presId="urn:microsoft.com/office/officeart/2016/7/layout/LinearBlockProcessNumbered"/>
    <dgm:cxn modelId="{1B5898C9-B6F2-422A-887D-D7320BF623B5}" type="presOf" srcId="{24FC786B-DC38-4FB1-A0E7-A53E131D0AF6}" destId="{1C8604E1-1C88-9F47-9685-99D518CE7D28}" srcOrd="1" destOrd="0" presId="urn:microsoft.com/office/officeart/2016/7/layout/LinearBlockProcessNumbered"/>
    <dgm:cxn modelId="{EDD58059-BEA9-4DFE-9DC1-32ECEF7626AD}" type="presOf" srcId="{28C9DD5C-2BEB-D440-B9F8-D786D53BAD5F}" destId="{CDB8D3B9-6A1F-E049-BC64-C75B4B606C3F}" srcOrd="0" destOrd="0" presId="urn:microsoft.com/office/officeart/2016/7/layout/LinearBlockProcessNumbered"/>
    <dgm:cxn modelId="{54E39B9C-CA4D-4DAB-AA7B-AD93BF0F97C8}" srcId="{913CC4C6-CAC7-465C-B435-20478EFD46EA}" destId="{C7B7DD36-4256-4471-B193-CB06BB849B1A}" srcOrd="2" destOrd="0" parTransId="{09DA1E97-9304-4424-B62C-5082C033B67C}" sibTransId="{D4736711-FC33-4A38-8E78-09170FD48900}"/>
    <dgm:cxn modelId="{341B49EB-9372-45C5-9F57-8294D4AF8260}" type="presOf" srcId="{C7B7DD36-4256-4471-B193-CB06BB849B1A}" destId="{A33EF90D-E9F9-4D36-8126-7A3AC3C99009}" srcOrd="1" destOrd="0" presId="urn:microsoft.com/office/officeart/2016/7/layout/LinearBlockProcessNumbered"/>
    <dgm:cxn modelId="{1612206F-4BDC-467D-A588-8610C9C97FB1}" type="presParOf" srcId="{7104C900-40FA-6D4C-8CE4-15DA2396C5D0}" destId="{572DCD6E-88F8-EE4D-A847-6945DC248EC2}" srcOrd="0" destOrd="0" presId="urn:microsoft.com/office/officeart/2016/7/layout/LinearBlockProcessNumbered"/>
    <dgm:cxn modelId="{7A7C78A6-6475-4F58-81D2-9F98F2403DC6}" type="presParOf" srcId="{572DCD6E-88F8-EE4D-A847-6945DC248EC2}" destId="{CDB8D3B9-6A1F-E049-BC64-C75B4B606C3F}" srcOrd="0" destOrd="0" presId="urn:microsoft.com/office/officeart/2016/7/layout/LinearBlockProcessNumbered"/>
    <dgm:cxn modelId="{18C911A3-63DF-4BF3-BB22-17ACFC4716EA}" type="presParOf" srcId="{572DCD6E-88F8-EE4D-A847-6945DC248EC2}" destId="{9D48DD51-744F-BA42-A8EA-9370CEE2F9A2}" srcOrd="1" destOrd="0" presId="urn:microsoft.com/office/officeart/2016/7/layout/LinearBlockProcessNumbered"/>
    <dgm:cxn modelId="{908330A3-51DA-42F1-ACC4-167F398AE905}" type="presParOf" srcId="{572DCD6E-88F8-EE4D-A847-6945DC248EC2}" destId="{6D637040-5248-E240-9EB0-D0A44BB3B9C7}" srcOrd="2" destOrd="0" presId="urn:microsoft.com/office/officeart/2016/7/layout/LinearBlockProcessNumbered"/>
    <dgm:cxn modelId="{1D80E82A-CC21-4DA5-BD76-5D39763492E5}" type="presParOf" srcId="{7104C900-40FA-6D4C-8CE4-15DA2396C5D0}" destId="{A91A12D5-8282-394E-A5BB-F7447277D2A8}" srcOrd="1" destOrd="0" presId="urn:microsoft.com/office/officeart/2016/7/layout/LinearBlockProcessNumbered"/>
    <dgm:cxn modelId="{2295EAE8-2CFE-4048-8C0E-E1710C56F876}" type="presParOf" srcId="{7104C900-40FA-6D4C-8CE4-15DA2396C5D0}" destId="{A0BD15E1-AA10-2246-B098-73891F50885D}" srcOrd="2" destOrd="0" presId="urn:microsoft.com/office/officeart/2016/7/layout/LinearBlockProcessNumbered"/>
    <dgm:cxn modelId="{37D133BC-62E8-4745-BCB3-DC672F627B83}" type="presParOf" srcId="{A0BD15E1-AA10-2246-B098-73891F50885D}" destId="{B946AC1C-F1FC-3142-800D-1C9FCA59E650}" srcOrd="0" destOrd="0" presId="urn:microsoft.com/office/officeart/2016/7/layout/LinearBlockProcessNumbered"/>
    <dgm:cxn modelId="{0E14EBBF-3A38-46AD-9E45-D44CF95B2BE3}" type="presParOf" srcId="{A0BD15E1-AA10-2246-B098-73891F50885D}" destId="{9E47F743-CF90-5341-A18F-3CD5AEC19FCF}" srcOrd="1" destOrd="0" presId="urn:microsoft.com/office/officeart/2016/7/layout/LinearBlockProcessNumbered"/>
    <dgm:cxn modelId="{3C37AF49-669A-431E-A113-BE747612ABFA}" type="presParOf" srcId="{A0BD15E1-AA10-2246-B098-73891F50885D}" destId="{1C8604E1-1C88-9F47-9685-99D518CE7D28}" srcOrd="2" destOrd="0" presId="urn:microsoft.com/office/officeart/2016/7/layout/LinearBlockProcessNumbered"/>
    <dgm:cxn modelId="{7C104906-3D5D-4CE9-B78F-B26C05E69123}" type="presParOf" srcId="{7104C900-40FA-6D4C-8CE4-15DA2396C5D0}" destId="{AD348A1D-DC0F-D94E-AA18-9DF1882CC626}" srcOrd="3" destOrd="0" presId="urn:microsoft.com/office/officeart/2016/7/layout/LinearBlockProcessNumbered"/>
    <dgm:cxn modelId="{9F2C0197-5E16-440F-95A1-0C7DCCC819E3}" type="presParOf" srcId="{7104C900-40FA-6D4C-8CE4-15DA2396C5D0}" destId="{D7794C19-C8F8-4D1D-ADA3-2A2883E193ED}" srcOrd="4" destOrd="0" presId="urn:microsoft.com/office/officeart/2016/7/layout/LinearBlockProcessNumbered"/>
    <dgm:cxn modelId="{EB3C20FF-F33B-4FB8-84F4-D7925526AF92}" type="presParOf" srcId="{D7794C19-C8F8-4D1D-ADA3-2A2883E193ED}" destId="{E919F938-4D1B-4703-9AD9-3074ED892590}" srcOrd="0" destOrd="0" presId="urn:microsoft.com/office/officeart/2016/7/layout/LinearBlockProcessNumbered"/>
    <dgm:cxn modelId="{0094E2F9-4B4A-4298-9C23-CD055A11E8CD}" type="presParOf" srcId="{D7794C19-C8F8-4D1D-ADA3-2A2883E193ED}" destId="{7284F333-7C87-4320-844E-583D67C5C553}" srcOrd="1" destOrd="0" presId="urn:microsoft.com/office/officeart/2016/7/layout/LinearBlockProcessNumbered"/>
    <dgm:cxn modelId="{3981CCD2-64BA-4A7D-9A47-67EAD7DBCBEC}" type="presParOf" srcId="{D7794C19-C8F8-4D1D-ADA3-2A2883E193ED}" destId="{A33EF90D-E9F9-4D36-8126-7A3AC3C99009}" srcOrd="2" destOrd="0" presId="urn:microsoft.com/office/officeart/2016/7/layout/LinearBlockProcessNumbered"/>
    <dgm:cxn modelId="{66A97285-FFFA-4F6D-9293-07BAD1ECF369}" type="presParOf" srcId="{7104C900-40FA-6D4C-8CE4-15DA2396C5D0}" destId="{F6BA9A90-B76A-46DB-8BC4-DAF3F3CAB0A3}" srcOrd="5" destOrd="0" presId="urn:microsoft.com/office/officeart/2016/7/layout/LinearBlockProcessNumbered"/>
    <dgm:cxn modelId="{838A7C4D-66D6-4306-AA0D-793CF064206E}" type="presParOf" srcId="{7104C900-40FA-6D4C-8CE4-15DA2396C5D0}" destId="{A3467765-73FA-FB45-B215-74EDDD4FAC00}" srcOrd="6" destOrd="0" presId="urn:microsoft.com/office/officeart/2016/7/layout/LinearBlockProcessNumbered"/>
    <dgm:cxn modelId="{5A32DD73-ABDA-425E-AF7A-8E366AD26B18}" type="presParOf" srcId="{A3467765-73FA-FB45-B215-74EDDD4FAC00}" destId="{0357D237-73B0-3F43-ADA1-202CA239C6A4}" srcOrd="0" destOrd="0" presId="urn:microsoft.com/office/officeart/2016/7/layout/LinearBlockProcessNumbered"/>
    <dgm:cxn modelId="{09D6371D-7C2E-4293-8B0F-FDF0918C0212}" type="presParOf" srcId="{A3467765-73FA-FB45-B215-74EDDD4FAC00}" destId="{40B7FDD4-8867-A141-A67C-F8B1AA1B50E4}" srcOrd="1" destOrd="0" presId="urn:microsoft.com/office/officeart/2016/7/layout/LinearBlockProcessNumbered"/>
    <dgm:cxn modelId="{CDDA23BA-9514-4673-9EDB-00CD555F4AC0}" type="presParOf" srcId="{A3467765-73FA-FB45-B215-74EDDD4FAC00}" destId="{7432EB04-67F8-B949-B079-3A26C70ECF96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DDF72C-5CC1-4B16-BB9D-5F969FA1695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1E213DF-45D2-4877-A18E-CFA8C599889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Personalized Training Itineraries: AI-generated.</a:t>
          </a:r>
        </a:p>
      </dgm:t>
    </dgm:pt>
    <dgm:pt modelId="{3CB73CA7-9AD8-4EA4-B972-1CE9ADEA4C24}" type="parTrans" cxnId="{0880495A-A2B1-4820-820A-C4600EEDD0A8}">
      <dgm:prSet/>
      <dgm:spPr/>
      <dgm:t>
        <a:bodyPr/>
        <a:lstStyle/>
        <a:p>
          <a:endParaRPr lang="en-US"/>
        </a:p>
      </dgm:t>
    </dgm:pt>
    <dgm:pt modelId="{75174ABB-CA16-44C0-95BB-6B5C4593C468}" type="sibTrans" cxnId="{0880495A-A2B1-4820-820A-C4600EEDD0A8}">
      <dgm:prSet/>
      <dgm:spPr/>
      <dgm:t>
        <a:bodyPr/>
        <a:lstStyle/>
        <a:p>
          <a:endParaRPr lang="en-US"/>
        </a:p>
      </dgm:t>
    </dgm:pt>
    <dgm:pt modelId="{2D0F2AFF-F5CF-4C35-9A0C-C4A91550948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Integration with AI System: Dynamic and updated content.</a:t>
          </a:r>
        </a:p>
      </dgm:t>
    </dgm:pt>
    <dgm:pt modelId="{E245F3E0-CFC3-45C5-B508-351BC69A9F1B}" type="parTrans" cxnId="{77BCBA11-EC4A-4D65-9F2A-B4E07912749E}">
      <dgm:prSet/>
      <dgm:spPr/>
      <dgm:t>
        <a:bodyPr/>
        <a:lstStyle/>
        <a:p>
          <a:endParaRPr lang="en-US"/>
        </a:p>
      </dgm:t>
    </dgm:pt>
    <dgm:pt modelId="{94F40236-A345-4E9F-B062-861861397DBA}" type="sibTrans" cxnId="{77BCBA11-EC4A-4D65-9F2A-B4E07912749E}">
      <dgm:prSet/>
      <dgm:spPr/>
      <dgm:t>
        <a:bodyPr/>
        <a:lstStyle/>
        <a:p>
          <a:endParaRPr lang="en-US"/>
        </a:p>
      </dgm:t>
    </dgm:pt>
    <dgm:pt modelId="{A4EF1C14-9A14-4A9D-9E3C-6D61A08C524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Diagnostic and Certification Tests: Designed to integrate with the AI system.</a:t>
          </a:r>
        </a:p>
      </dgm:t>
    </dgm:pt>
    <dgm:pt modelId="{E3AC85F2-0011-4EE9-AD30-9151E1D44BA6}" type="parTrans" cxnId="{F1CB7763-509A-4AFB-9571-C3A700B0105A}">
      <dgm:prSet/>
      <dgm:spPr/>
      <dgm:t>
        <a:bodyPr/>
        <a:lstStyle/>
        <a:p>
          <a:endParaRPr lang="en-US"/>
        </a:p>
      </dgm:t>
    </dgm:pt>
    <dgm:pt modelId="{FBFCAAFD-C767-433B-8DF1-8931B77A62EA}" type="sibTrans" cxnId="{F1CB7763-509A-4AFB-9571-C3A700B0105A}">
      <dgm:prSet/>
      <dgm:spPr/>
      <dgm:t>
        <a:bodyPr/>
        <a:lstStyle/>
        <a:p>
          <a:endParaRPr lang="en-US"/>
        </a:p>
      </dgm:t>
    </dgm:pt>
    <dgm:pt modelId="{FC50CAD5-3A94-4BEE-BD11-0DDF7E5E4428}" type="pres">
      <dgm:prSet presAssocID="{CFDDF72C-5CC1-4B16-BB9D-5F969FA1695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DBA6E94-4364-4658-BDC0-A03C8446EC09}" type="pres">
      <dgm:prSet presAssocID="{51E213DF-45D2-4877-A18E-CFA8C5998899}" presName="compNode" presStyleCnt="0"/>
      <dgm:spPr/>
    </dgm:pt>
    <dgm:pt modelId="{9D20AA68-3DA9-48A1-B391-F4D364C78ED1}" type="pres">
      <dgm:prSet presAssocID="{51E213DF-45D2-4877-A18E-CFA8C599889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16AE3B8-41C5-4CF0-A855-E9816609432D}" type="pres">
      <dgm:prSet presAssocID="{51E213DF-45D2-4877-A18E-CFA8C599889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ntain scene"/>
        </a:ext>
      </dgm:extLst>
    </dgm:pt>
    <dgm:pt modelId="{3982365A-BF0E-4353-BB0C-2F2C20866235}" type="pres">
      <dgm:prSet presAssocID="{51E213DF-45D2-4877-A18E-CFA8C5998899}" presName="spaceRect" presStyleCnt="0"/>
      <dgm:spPr/>
    </dgm:pt>
    <dgm:pt modelId="{57CD5853-D39D-4C9A-B2C0-C990DC239DED}" type="pres">
      <dgm:prSet presAssocID="{51E213DF-45D2-4877-A18E-CFA8C5998899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hu-HU"/>
        </a:p>
      </dgm:t>
    </dgm:pt>
    <dgm:pt modelId="{008BA1E2-8C3D-4C47-B3E8-32D80FEC64A6}" type="pres">
      <dgm:prSet presAssocID="{75174ABB-CA16-44C0-95BB-6B5C4593C468}" presName="sibTrans" presStyleCnt="0"/>
      <dgm:spPr/>
    </dgm:pt>
    <dgm:pt modelId="{B9CD5880-F412-4D67-B1FC-7970DBC56034}" type="pres">
      <dgm:prSet presAssocID="{2D0F2AFF-F5CF-4C35-9A0C-C4A915509481}" presName="compNode" presStyleCnt="0"/>
      <dgm:spPr/>
    </dgm:pt>
    <dgm:pt modelId="{334F53C8-D8F2-4793-8EF4-FFA0F1E4EC53}" type="pres">
      <dgm:prSet presAssocID="{2D0F2AFF-F5CF-4C35-9A0C-C4A91550948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293644F-352A-47FC-A1D9-6FC3FCB4049F}" type="pres">
      <dgm:prSet presAssocID="{2D0F2AFF-F5CF-4C35-9A0C-C4A91550948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C497F26C-973D-426A-A799-418856959569}" type="pres">
      <dgm:prSet presAssocID="{2D0F2AFF-F5CF-4C35-9A0C-C4A915509481}" presName="spaceRect" presStyleCnt="0"/>
      <dgm:spPr/>
    </dgm:pt>
    <dgm:pt modelId="{04EB0A6D-BC3D-47D3-A14C-615160C109FD}" type="pres">
      <dgm:prSet presAssocID="{2D0F2AFF-F5CF-4C35-9A0C-C4A915509481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hu-HU"/>
        </a:p>
      </dgm:t>
    </dgm:pt>
    <dgm:pt modelId="{041FF1E9-5A82-4B43-9282-28554791F5A3}" type="pres">
      <dgm:prSet presAssocID="{94F40236-A345-4E9F-B062-861861397DBA}" presName="sibTrans" presStyleCnt="0"/>
      <dgm:spPr/>
    </dgm:pt>
    <dgm:pt modelId="{50E0B4B4-458C-421E-9C52-1691A4831801}" type="pres">
      <dgm:prSet presAssocID="{A4EF1C14-9A14-4A9D-9E3C-6D61A08C5243}" presName="compNode" presStyleCnt="0"/>
      <dgm:spPr/>
    </dgm:pt>
    <dgm:pt modelId="{5B05F382-6731-4C59-992F-DE8D1E296FBD}" type="pres">
      <dgm:prSet presAssocID="{A4EF1C14-9A14-4A9D-9E3C-6D61A08C5243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1B967C3-358B-4B84-9F13-0F4AB4410087}" type="pres">
      <dgm:prSet presAssocID="{A4EF1C14-9A14-4A9D-9E3C-6D61A08C52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074675E9-54FD-4A58-B221-FE29EAE4A2E0}" type="pres">
      <dgm:prSet presAssocID="{A4EF1C14-9A14-4A9D-9E3C-6D61A08C5243}" presName="spaceRect" presStyleCnt="0"/>
      <dgm:spPr/>
    </dgm:pt>
    <dgm:pt modelId="{6BAEFE85-757F-4491-9793-C2B41A6FDE9E}" type="pres">
      <dgm:prSet presAssocID="{A4EF1C14-9A14-4A9D-9E3C-6D61A08C5243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7BCBA11-EC4A-4D65-9F2A-B4E07912749E}" srcId="{CFDDF72C-5CC1-4B16-BB9D-5F969FA16955}" destId="{2D0F2AFF-F5CF-4C35-9A0C-C4A915509481}" srcOrd="1" destOrd="0" parTransId="{E245F3E0-CFC3-45C5-B508-351BC69A9F1B}" sibTransId="{94F40236-A345-4E9F-B062-861861397DBA}"/>
    <dgm:cxn modelId="{0880495A-A2B1-4820-820A-C4600EEDD0A8}" srcId="{CFDDF72C-5CC1-4B16-BB9D-5F969FA16955}" destId="{51E213DF-45D2-4877-A18E-CFA8C5998899}" srcOrd="0" destOrd="0" parTransId="{3CB73CA7-9AD8-4EA4-B972-1CE9ADEA4C24}" sibTransId="{75174ABB-CA16-44C0-95BB-6B5C4593C468}"/>
    <dgm:cxn modelId="{D38ED5C0-59AB-42F8-85A6-FB01F51C9DF0}" type="presOf" srcId="{2D0F2AFF-F5CF-4C35-9A0C-C4A915509481}" destId="{04EB0A6D-BC3D-47D3-A14C-615160C109FD}" srcOrd="0" destOrd="0" presId="urn:microsoft.com/office/officeart/2018/5/layout/IconLeafLabelList"/>
    <dgm:cxn modelId="{186EF4B8-64BA-4A02-BFEE-8FC431543331}" type="presOf" srcId="{CFDDF72C-5CC1-4B16-BB9D-5F969FA16955}" destId="{FC50CAD5-3A94-4BEE-BD11-0DDF7E5E4428}" srcOrd="0" destOrd="0" presId="urn:microsoft.com/office/officeart/2018/5/layout/IconLeafLabelList"/>
    <dgm:cxn modelId="{F1CB7763-509A-4AFB-9571-C3A700B0105A}" srcId="{CFDDF72C-5CC1-4B16-BB9D-5F969FA16955}" destId="{A4EF1C14-9A14-4A9D-9E3C-6D61A08C5243}" srcOrd="2" destOrd="0" parTransId="{E3AC85F2-0011-4EE9-AD30-9151E1D44BA6}" sibTransId="{FBFCAAFD-C767-433B-8DF1-8931B77A62EA}"/>
    <dgm:cxn modelId="{920BD9B1-C2D0-41D9-B0C9-5FD13F32B1C9}" type="presOf" srcId="{51E213DF-45D2-4877-A18E-CFA8C5998899}" destId="{57CD5853-D39D-4C9A-B2C0-C990DC239DED}" srcOrd="0" destOrd="0" presId="urn:microsoft.com/office/officeart/2018/5/layout/IconLeafLabelList"/>
    <dgm:cxn modelId="{BEA0E75D-7436-469A-8C6D-EBBC83DBA3B6}" type="presOf" srcId="{A4EF1C14-9A14-4A9D-9E3C-6D61A08C5243}" destId="{6BAEFE85-757F-4491-9793-C2B41A6FDE9E}" srcOrd="0" destOrd="0" presId="urn:microsoft.com/office/officeart/2018/5/layout/IconLeafLabelList"/>
    <dgm:cxn modelId="{107A67DF-5891-41E5-BEF0-0FD77031D5F2}" type="presParOf" srcId="{FC50CAD5-3A94-4BEE-BD11-0DDF7E5E4428}" destId="{2DBA6E94-4364-4658-BDC0-A03C8446EC09}" srcOrd="0" destOrd="0" presId="urn:microsoft.com/office/officeart/2018/5/layout/IconLeafLabelList"/>
    <dgm:cxn modelId="{584DE8C1-444D-4A16-8517-F498F254E55D}" type="presParOf" srcId="{2DBA6E94-4364-4658-BDC0-A03C8446EC09}" destId="{9D20AA68-3DA9-48A1-B391-F4D364C78ED1}" srcOrd="0" destOrd="0" presId="urn:microsoft.com/office/officeart/2018/5/layout/IconLeafLabelList"/>
    <dgm:cxn modelId="{C4AC0A76-EEBD-4E19-BC17-14C4083B5531}" type="presParOf" srcId="{2DBA6E94-4364-4658-BDC0-A03C8446EC09}" destId="{B16AE3B8-41C5-4CF0-A855-E9816609432D}" srcOrd="1" destOrd="0" presId="urn:microsoft.com/office/officeart/2018/5/layout/IconLeafLabelList"/>
    <dgm:cxn modelId="{218A74BE-465A-4370-95B0-5148DD066940}" type="presParOf" srcId="{2DBA6E94-4364-4658-BDC0-A03C8446EC09}" destId="{3982365A-BF0E-4353-BB0C-2F2C20866235}" srcOrd="2" destOrd="0" presId="urn:microsoft.com/office/officeart/2018/5/layout/IconLeafLabelList"/>
    <dgm:cxn modelId="{CF23592F-D9B7-48C9-AEDB-BA87A53C5B93}" type="presParOf" srcId="{2DBA6E94-4364-4658-BDC0-A03C8446EC09}" destId="{57CD5853-D39D-4C9A-B2C0-C990DC239DED}" srcOrd="3" destOrd="0" presId="urn:microsoft.com/office/officeart/2018/5/layout/IconLeafLabelList"/>
    <dgm:cxn modelId="{BF0D1BE2-5494-4690-BFC8-00803546D43A}" type="presParOf" srcId="{FC50CAD5-3A94-4BEE-BD11-0DDF7E5E4428}" destId="{008BA1E2-8C3D-4C47-B3E8-32D80FEC64A6}" srcOrd="1" destOrd="0" presId="urn:microsoft.com/office/officeart/2018/5/layout/IconLeafLabelList"/>
    <dgm:cxn modelId="{FDD59E9A-04CA-410F-9975-F0E7F22F55D0}" type="presParOf" srcId="{FC50CAD5-3A94-4BEE-BD11-0DDF7E5E4428}" destId="{B9CD5880-F412-4D67-B1FC-7970DBC56034}" srcOrd="2" destOrd="0" presId="urn:microsoft.com/office/officeart/2018/5/layout/IconLeafLabelList"/>
    <dgm:cxn modelId="{0EF31D1B-740A-45CB-BEEA-FF14905B9798}" type="presParOf" srcId="{B9CD5880-F412-4D67-B1FC-7970DBC56034}" destId="{334F53C8-D8F2-4793-8EF4-FFA0F1E4EC53}" srcOrd="0" destOrd="0" presId="urn:microsoft.com/office/officeart/2018/5/layout/IconLeafLabelList"/>
    <dgm:cxn modelId="{3E8DF9EA-352B-4844-85F0-0F572A6F2664}" type="presParOf" srcId="{B9CD5880-F412-4D67-B1FC-7970DBC56034}" destId="{9293644F-352A-47FC-A1D9-6FC3FCB4049F}" srcOrd="1" destOrd="0" presId="urn:microsoft.com/office/officeart/2018/5/layout/IconLeafLabelList"/>
    <dgm:cxn modelId="{71B2990E-001B-4EBF-9503-2089190F41DB}" type="presParOf" srcId="{B9CD5880-F412-4D67-B1FC-7970DBC56034}" destId="{C497F26C-973D-426A-A799-418856959569}" srcOrd="2" destOrd="0" presId="urn:microsoft.com/office/officeart/2018/5/layout/IconLeafLabelList"/>
    <dgm:cxn modelId="{A06B7002-B891-4030-B131-3879B2FD63B3}" type="presParOf" srcId="{B9CD5880-F412-4D67-B1FC-7970DBC56034}" destId="{04EB0A6D-BC3D-47D3-A14C-615160C109FD}" srcOrd="3" destOrd="0" presId="urn:microsoft.com/office/officeart/2018/5/layout/IconLeafLabelList"/>
    <dgm:cxn modelId="{1A6310C5-005F-4800-98EC-78D9D71FF93E}" type="presParOf" srcId="{FC50CAD5-3A94-4BEE-BD11-0DDF7E5E4428}" destId="{041FF1E9-5A82-4B43-9282-28554791F5A3}" srcOrd="3" destOrd="0" presId="urn:microsoft.com/office/officeart/2018/5/layout/IconLeafLabelList"/>
    <dgm:cxn modelId="{63F56C15-8867-4054-8A95-2F8433FC468A}" type="presParOf" srcId="{FC50CAD5-3A94-4BEE-BD11-0DDF7E5E4428}" destId="{50E0B4B4-458C-421E-9C52-1691A4831801}" srcOrd="4" destOrd="0" presId="urn:microsoft.com/office/officeart/2018/5/layout/IconLeafLabelList"/>
    <dgm:cxn modelId="{C5D32882-8DB9-4FAA-9D37-C2763D5D1F07}" type="presParOf" srcId="{50E0B4B4-458C-421E-9C52-1691A4831801}" destId="{5B05F382-6731-4C59-992F-DE8D1E296FBD}" srcOrd="0" destOrd="0" presId="urn:microsoft.com/office/officeart/2018/5/layout/IconLeafLabelList"/>
    <dgm:cxn modelId="{2DCCCCB9-3377-4A1E-B16B-860798648349}" type="presParOf" srcId="{50E0B4B4-458C-421E-9C52-1691A4831801}" destId="{51B967C3-358B-4B84-9F13-0F4AB4410087}" srcOrd="1" destOrd="0" presId="urn:microsoft.com/office/officeart/2018/5/layout/IconLeafLabelList"/>
    <dgm:cxn modelId="{95628414-D62A-4AFE-9E26-EBE8CBB86778}" type="presParOf" srcId="{50E0B4B4-458C-421E-9C52-1691A4831801}" destId="{074675E9-54FD-4A58-B221-FE29EAE4A2E0}" srcOrd="2" destOrd="0" presId="urn:microsoft.com/office/officeart/2018/5/layout/IconLeafLabelList"/>
    <dgm:cxn modelId="{5393FE13-4668-45E4-82A3-8817C850FBD7}" type="presParOf" srcId="{50E0B4B4-458C-421E-9C52-1691A4831801}" destId="{6BAEFE85-757F-4491-9793-C2B41A6FDE9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7D7103-6C71-4399-B68B-D052BF83CA6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D4D0AEF-6EE5-4186-9B60-CCDF9A0C4FB5}">
      <dgm:prSet/>
      <dgm:spPr/>
      <dgm:t>
        <a:bodyPr/>
        <a:lstStyle/>
        <a:p>
          <a:r>
            <a:rPr lang="en-US"/>
            <a:t>Alignment with AI Strategy: Promoting AI use in public administration.</a:t>
          </a:r>
        </a:p>
      </dgm:t>
    </dgm:pt>
    <dgm:pt modelId="{EE23C140-9D2E-4BD6-89C4-69A556622118}" type="parTrans" cxnId="{63ABEA9E-A264-45B0-9BDD-B2262B1949FE}">
      <dgm:prSet/>
      <dgm:spPr/>
      <dgm:t>
        <a:bodyPr/>
        <a:lstStyle/>
        <a:p>
          <a:endParaRPr lang="en-US"/>
        </a:p>
      </dgm:t>
    </dgm:pt>
    <dgm:pt modelId="{8AD10E00-1A57-4834-A3C2-FA09D1931EDA}" type="sibTrans" cxnId="{63ABEA9E-A264-45B0-9BDD-B2262B1949FE}">
      <dgm:prSet/>
      <dgm:spPr/>
      <dgm:t>
        <a:bodyPr/>
        <a:lstStyle/>
        <a:p>
          <a:endParaRPr lang="en-US"/>
        </a:p>
      </dgm:t>
    </dgm:pt>
    <dgm:pt modelId="{1814AEF7-366A-4410-B2BB-0BEFC813F2F9}">
      <dgm:prSet/>
      <dgm:spPr/>
      <dgm:t>
        <a:bodyPr/>
        <a:lstStyle/>
        <a:p>
          <a:r>
            <a:rPr lang="en-US"/>
            <a:t>Impact on Economy and Society: Positioning Spain as a leader in AI.</a:t>
          </a:r>
        </a:p>
      </dgm:t>
    </dgm:pt>
    <dgm:pt modelId="{E67391D2-7811-408F-A34D-FBA6D09B40F2}" type="parTrans" cxnId="{5280F24B-80A7-46E9-BC2E-936D30233ECE}">
      <dgm:prSet/>
      <dgm:spPr/>
      <dgm:t>
        <a:bodyPr/>
        <a:lstStyle/>
        <a:p>
          <a:endParaRPr lang="en-US"/>
        </a:p>
      </dgm:t>
    </dgm:pt>
    <dgm:pt modelId="{BF4920FB-0A66-4F9A-BC3D-17CA7AA5EB2F}" type="sibTrans" cxnId="{5280F24B-80A7-46E9-BC2E-936D30233ECE}">
      <dgm:prSet/>
      <dgm:spPr/>
      <dgm:t>
        <a:bodyPr/>
        <a:lstStyle/>
        <a:p>
          <a:endParaRPr lang="en-US"/>
        </a:p>
      </dgm:t>
    </dgm:pt>
    <dgm:pt modelId="{A98C93B1-B17C-4706-8CD4-9410701614E4}">
      <dgm:prSet/>
      <dgm:spPr/>
      <dgm:t>
        <a:bodyPr/>
        <a:lstStyle/>
        <a:p>
          <a:r>
            <a:rPr lang="en-US"/>
            <a:t>Modernizing Public Services: Meeting citizens’ demands.</a:t>
          </a:r>
        </a:p>
      </dgm:t>
    </dgm:pt>
    <dgm:pt modelId="{2E4A7C19-2162-45EA-9283-D8D7C22517DA}" type="parTrans" cxnId="{E18FE918-F0F4-4633-84E7-DD4D450AA2CC}">
      <dgm:prSet/>
      <dgm:spPr/>
      <dgm:t>
        <a:bodyPr/>
        <a:lstStyle/>
        <a:p>
          <a:endParaRPr lang="en-US"/>
        </a:p>
      </dgm:t>
    </dgm:pt>
    <dgm:pt modelId="{5CF0CAB7-AE41-4099-8823-FD1A338F0364}" type="sibTrans" cxnId="{E18FE918-F0F4-4633-84E7-DD4D450AA2CC}">
      <dgm:prSet/>
      <dgm:spPr/>
      <dgm:t>
        <a:bodyPr/>
        <a:lstStyle/>
        <a:p>
          <a:endParaRPr lang="en-US"/>
        </a:p>
      </dgm:t>
    </dgm:pt>
    <dgm:pt modelId="{B56599A6-1E19-4329-82ED-FFE6F302032F}" type="pres">
      <dgm:prSet presAssocID="{457D7103-6C71-4399-B68B-D052BF83CA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5D82DC2-9128-47CD-AA20-72099CBAD1BB}" type="pres">
      <dgm:prSet presAssocID="{8D4D0AEF-6EE5-4186-9B60-CCDF9A0C4FB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5732AB1-5681-4D88-944C-292F89B282BF}" type="pres">
      <dgm:prSet presAssocID="{8AD10E00-1A57-4834-A3C2-FA09D1931EDA}" presName="spacer" presStyleCnt="0"/>
      <dgm:spPr/>
    </dgm:pt>
    <dgm:pt modelId="{8F1F3ED2-D53C-47DD-AC26-23A32137CE2F}" type="pres">
      <dgm:prSet presAssocID="{1814AEF7-366A-4410-B2BB-0BEFC813F2F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0E87B91-61B5-44D0-8BE3-7B1A9631A443}" type="pres">
      <dgm:prSet presAssocID="{BF4920FB-0A66-4F9A-BC3D-17CA7AA5EB2F}" presName="spacer" presStyleCnt="0"/>
      <dgm:spPr/>
    </dgm:pt>
    <dgm:pt modelId="{DB767B58-A75E-4A10-AFAB-EF60BDE1FAC0}" type="pres">
      <dgm:prSet presAssocID="{A98C93B1-B17C-4706-8CD4-9410701614E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FA8E622-F040-4096-A4A5-5FC7EC4C5842}" type="presOf" srcId="{8D4D0AEF-6EE5-4186-9B60-CCDF9A0C4FB5}" destId="{05D82DC2-9128-47CD-AA20-72099CBAD1BB}" srcOrd="0" destOrd="0" presId="urn:microsoft.com/office/officeart/2005/8/layout/vList2"/>
    <dgm:cxn modelId="{E18FE918-F0F4-4633-84E7-DD4D450AA2CC}" srcId="{457D7103-6C71-4399-B68B-D052BF83CA61}" destId="{A98C93B1-B17C-4706-8CD4-9410701614E4}" srcOrd="2" destOrd="0" parTransId="{2E4A7C19-2162-45EA-9283-D8D7C22517DA}" sibTransId="{5CF0CAB7-AE41-4099-8823-FD1A338F0364}"/>
    <dgm:cxn modelId="{6A878A82-CCD9-4E5B-A614-6A08667C093E}" type="presOf" srcId="{457D7103-6C71-4399-B68B-D052BF83CA61}" destId="{B56599A6-1E19-4329-82ED-FFE6F302032F}" srcOrd="0" destOrd="0" presId="urn:microsoft.com/office/officeart/2005/8/layout/vList2"/>
    <dgm:cxn modelId="{1089A739-1497-4C1A-8777-C59314C4A0C6}" type="presOf" srcId="{A98C93B1-B17C-4706-8CD4-9410701614E4}" destId="{DB767B58-A75E-4A10-AFAB-EF60BDE1FAC0}" srcOrd="0" destOrd="0" presId="urn:microsoft.com/office/officeart/2005/8/layout/vList2"/>
    <dgm:cxn modelId="{5280F24B-80A7-46E9-BC2E-936D30233ECE}" srcId="{457D7103-6C71-4399-B68B-D052BF83CA61}" destId="{1814AEF7-366A-4410-B2BB-0BEFC813F2F9}" srcOrd="1" destOrd="0" parTransId="{E67391D2-7811-408F-A34D-FBA6D09B40F2}" sibTransId="{BF4920FB-0A66-4F9A-BC3D-17CA7AA5EB2F}"/>
    <dgm:cxn modelId="{63ABEA9E-A264-45B0-9BDD-B2262B1949FE}" srcId="{457D7103-6C71-4399-B68B-D052BF83CA61}" destId="{8D4D0AEF-6EE5-4186-9B60-CCDF9A0C4FB5}" srcOrd="0" destOrd="0" parTransId="{EE23C140-9D2E-4BD6-89C4-69A556622118}" sibTransId="{8AD10E00-1A57-4834-A3C2-FA09D1931EDA}"/>
    <dgm:cxn modelId="{72C89614-5462-46C1-A92D-2307410D7466}" type="presOf" srcId="{1814AEF7-366A-4410-B2BB-0BEFC813F2F9}" destId="{8F1F3ED2-D53C-47DD-AC26-23A32137CE2F}" srcOrd="0" destOrd="0" presId="urn:microsoft.com/office/officeart/2005/8/layout/vList2"/>
    <dgm:cxn modelId="{665A5D67-EC19-4CF1-A02B-B6B9567218E6}" type="presParOf" srcId="{B56599A6-1E19-4329-82ED-FFE6F302032F}" destId="{05D82DC2-9128-47CD-AA20-72099CBAD1BB}" srcOrd="0" destOrd="0" presId="urn:microsoft.com/office/officeart/2005/8/layout/vList2"/>
    <dgm:cxn modelId="{019CF38C-C19D-41F0-8323-35354827AB1C}" type="presParOf" srcId="{B56599A6-1E19-4329-82ED-FFE6F302032F}" destId="{B5732AB1-5681-4D88-944C-292F89B282BF}" srcOrd="1" destOrd="0" presId="urn:microsoft.com/office/officeart/2005/8/layout/vList2"/>
    <dgm:cxn modelId="{6E2CE659-610B-4539-B289-8BACDBF4DCCD}" type="presParOf" srcId="{B56599A6-1E19-4329-82ED-FFE6F302032F}" destId="{8F1F3ED2-D53C-47DD-AC26-23A32137CE2F}" srcOrd="2" destOrd="0" presId="urn:microsoft.com/office/officeart/2005/8/layout/vList2"/>
    <dgm:cxn modelId="{8F1FC1C9-4966-49DC-B82D-86D0F243C26F}" type="presParOf" srcId="{B56599A6-1E19-4329-82ED-FFE6F302032F}" destId="{A0E87B91-61B5-44D0-8BE3-7B1A9631A443}" srcOrd="3" destOrd="0" presId="urn:microsoft.com/office/officeart/2005/8/layout/vList2"/>
    <dgm:cxn modelId="{0C37CDB1-BDBD-4BC2-A317-6D5059D89375}" type="presParOf" srcId="{B56599A6-1E19-4329-82ED-FFE6F302032F}" destId="{DB767B58-A75E-4A10-AFAB-EF60BDE1FAC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E9F9C9-BE10-4F3B-91E8-A6EE84EB768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91684B5-BDD5-431B-B967-E28BBD4CAF64}">
      <dgm:prSet/>
      <dgm:spPr/>
      <dgm:t>
        <a:bodyPr/>
        <a:lstStyle/>
        <a:p>
          <a:r>
            <a:rPr lang="en-GB"/>
            <a:t>Manuel Pastor</a:t>
          </a:r>
          <a:endParaRPr lang="en-US"/>
        </a:p>
      </dgm:t>
    </dgm:pt>
    <dgm:pt modelId="{9DC49E80-92F2-4AFC-91C1-63D3A6F008BA}" type="parTrans" cxnId="{33D65202-DD45-4586-B168-D81781588E59}">
      <dgm:prSet/>
      <dgm:spPr/>
      <dgm:t>
        <a:bodyPr/>
        <a:lstStyle/>
        <a:p>
          <a:endParaRPr lang="en-US"/>
        </a:p>
      </dgm:t>
    </dgm:pt>
    <dgm:pt modelId="{BE3DFE05-603F-4C01-86AB-7619181375C1}" type="sibTrans" cxnId="{33D65202-DD45-4586-B168-D81781588E59}">
      <dgm:prSet/>
      <dgm:spPr/>
      <dgm:t>
        <a:bodyPr/>
        <a:lstStyle/>
        <a:p>
          <a:endParaRPr lang="en-US"/>
        </a:p>
      </dgm:t>
    </dgm:pt>
    <dgm:pt modelId="{A9413755-6065-4C18-B672-E46B6B188799}">
      <dgm:prSet/>
      <dgm:spPr/>
      <dgm:t>
        <a:bodyPr/>
        <a:lstStyle/>
        <a:p>
          <a:r>
            <a:rPr lang="en-GB"/>
            <a:t>Director of the Learning Department</a:t>
          </a:r>
          <a:endParaRPr lang="en-US"/>
        </a:p>
      </dgm:t>
    </dgm:pt>
    <dgm:pt modelId="{EA7E285E-B853-4D21-B44D-139FC848EB1D}" type="parTrans" cxnId="{EEABB553-9682-4108-920C-7A5DE45A591F}">
      <dgm:prSet/>
      <dgm:spPr/>
      <dgm:t>
        <a:bodyPr/>
        <a:lstStyle/>
        <a:p>
          <a:endParaRPr lang="en-US"/>
        </a:p>
      </dgm:t>
    </dgm:pt>
    <dgm:pt modelId="{7CCC0E9A-C9B7-4124-BBD0-732D350AC8C3}" type="sibTrans" cxnId="{EEABB553-9682-4108-920C-7A5DE45A591F}">
      <dgm:prSet/>
      <dgm:spPr/>
      <dgm:t>
        <a:bodyPr/>
        <a:lstStyle/>
        <a:p>
          <a:endParaRPr lang="en-US"/>
        </a:p>
      </dgm:t>
    </dgm:pt>
    <dgm:pt modelId="{3F9B2161-B550-4BC2-932C-BB1EDB9988D7}">
      <dgm:prSet/>
      <dgm:spPr/>
      <dgm:t>
        <a:bodyPr/>
        <a:lstStyle/>
        <a:p>
          <a:r>
            <a:rPr lang="en-GB" dirty="0"/>
            <a:t>Spain’s INAP</a:t>
          </a:r>
          <a:endParaRPr lang="en-US" dirty="0"/>
        </a:p>
      </dgm:t>
    </dgm:pt>
    <dgm:pt modelId="{22A22B84-A665-45DB-8C46-DAD245E1BD62}" type="parTrans" cxnId="{74FA3961-E9F0-4A11-ABBD-5E769BDB74E2}">
      <dgm:prSet/>
      <dgm:spPr/>
      <dgm:t>
        <a:bodyPr/>
        <a:lstStyle/>
        <a:p>
          <a:endParaRPr lang="en-US"/>
        </a:p>
      </dgm:t>
    </dgm:pt>
    <dgm:pt modelId="{FD675590-699E-4017-A049-D69885E002C0}" type="sibTrans" cxnId="{74FA3961-E9F0-4A11-ABBD-5E769BDB74E2}">
      <dgm:prSet/>
      <dgm:spPr/>
      <dgm:t>
        <a:bodyPr/>
        <a:lstStyle/>
        <a:p>
          <a:endParaRPr lang="en-US"/>
        </a:p>
      </dgm:t>
    </dgm:pt>
    <dgm:pt modelId="{989DC325-EA18-4DFC-8862-B6D97478B1B8}" type="pres">
      <dgm:prSet presAssocID="{3CE9F9C9-BE10-4F3B-91E8-A6EE84EB768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1D8EDE94-D782-44FB-B1D6-9C846448BD98}" type="pres">
      <dgm:prSet presAssocID="{E91684B5-BDD5-431B-B967-E28BBD4CAF64}" presName="thickLine" presStyleLbl="alignNode1" presStyleIdx="0" presStyleCnt="3"/>
      <dgm:spPr/>
    </dgm:pt>
    <dgm:pt modelId="{5A0FEE92-C35F-465A-A84C-69770F3E9C66}" type="pres">
      <dgm:prSet presAssocID="{E91684B5-BDD5-431B-B967-E28BBD4CAF64}" presName="horz1" presStyleCnt="0"/>
      <dgm:spPr/>
    </dgm:pt>
    <dgm:pt modelId="{E34159CE-222D-43EF-AD82-2E0EA288517A}" type="pres">
      <dgm:prSet presAssocID="{E91684B5-BDD5-431B-B967-E28BBD4CAF64}" presName="tx1" presStyleLbl="revTx" presStyleIdx="0" presStyleCnt="3"/>
      <dgm:spPr/>
      <dgm:t>
        <a:bodyPr/>
        <a:lstStyle/>
        <a:p>
          <a:endParaRPr lang="hu-HU"/>
        </a:p>
      </dgm:t>
    </dgm:pt>
    <dgm:pt modelId="{37F770B3-9B88-4843-B465-27DB9571B3D2}" type="pres">
      <dgm:prSet presAssocID="{E91684B5-BDD5-431B-B967-E28BBD4CAF64}" presName="vert1" presStyleCnt="0"/>
      <dgm:spPr/>
    </dgm:pt>
    <dgm:pt modelId="{CB854E37-DDAA-464D-B877-8979CD4DCFC8}" type="pres">
      <dgm:prSet presAssocID="{A9413755-6065-4C18-B672-E46B6B188799}" presName="thickLine" presStyleLbl="alignNode1" presStyleIdx="1" presStyleCnt="3"/>
      <dgm:spPr/>
    </dgm:pt>
    <dgm:pt modelId="{CD1897CC-DAAB-4D88-87C6-E0CC8AB1F053}" type="pres">
      <dgm:prSet presAssocID="{A9413755-6065-4C18-B672-E46B6B188799}" presName="horz1" presStyleCnt="0"/>
      <dgm:spPr/>
    </dgm:pt>
    <dgm:pt modelId="{10FF4612-614B-4D0E-B8D6-DDCC4040B036}" type="pres">
      <dgm:prSet presAssocID="{A9413755-6065-4C18-B672-E46B6B188799}" presName="tx1" presStyleLbl="revTx" presStyleIdx="1" presStyleCnt="3"/>
      <dgm:spPr/>
      <dgm:t>
        <a:bodyPr/>
        <a:lstStyle/>
        <a:p>
          <a:endParaRPr lang="hu-HU"/>
        </a:p>
      </dgm:t>
    </dgm:pt>
    <dgm:pt modelId="{28B1EBCE-0BAC-4D26-8DD2-2081FCD8B38B}" type="pres">
      <dgm:prSet presAssocID="{A9413755-6065-4C18-B672-E46B6B188799}" presName="vert1" presStyleCnt="0"/>
      <dgm:spPr/>
    </dgm:pt>
    <dgm:pt modelId="{1EAD6611-ACC6-4247-A43C-6D4A81B89778}" type="pres">
      <dgm:prSet presAssocID="{3F9B2161-B550-4BC2-932C-BB1EDB9988D7}" presName="thickLine" presStyleLbl="alignNode1" presStyleIdx="2" presStyleCnt="3"/>
      <dgm:spPr/>
    </dgm:pt>
    <dgm:pt modelId="{D1194CD5-7B7C-4B90-B07A-FE47FFF48A89}" type="pres">
      <dgm:prSet presAssocID="{3F9B2161-B550-4BC2-932C-BB1EDB9988D7}" presName="horz1" presStyleCnt="0"/>
      <dgm:spPr/>
    </dgm:pt>
    <dgm:pt modelId="{DBFC9C72-B40D-4DFD-8E30-D9B2AE5CB01C}" type="pres">
      <dgm:prSet presAssocID="{3F9B2161-B550-4BC2-932C-BB1EDB9988D7}" presName="tx1" presStyleLbl="revTx" presStyleIdx="2" presStyleCnt="3"/>
      <dgm:spPr/>
      <dgm:t>
        <a:bodyPr/>
        <a:lstStyle/>
        <a:p>
          <a:endParaRPr lang="hu-HU"/>
        </a:p>
      </dgm:t>
    </dgm:pt>
    <dgm:pt modelId="{E7C994EF-97BA-4512-8BF8-220741BB0E3A}" type="pres">
      <dgm:prSet presAssocID="{3F9B2161-B550-4BC2-932C-BB1EDB9988D7}" presName="vert1" presStyleCnt="0"/>
      <dgm:spPr/>
    </dgm:pt>
  </dgm:ptLst>
  <dgm:cxnLst>
    <dgm:cxn modelId="{74FA3961-E9F0-4A11-ABBD-5E769BDB74E2}" srcId="{3CE9F9C9-BE10-4F3B-91E8-A6EE84EB768F}" destId="{3F9B2161-B550-4BC2-932C-BB1EDB9988D7}" srcOrd="2" destOrd="0" parTransId="{22A22B84-A665-45DB-8C46-DAD245E1BD62}" sibTransId="{FD675590-699E-4017-A049-D69885E002C0}"/>
    <dgm:cxn modelId="{EEABB553-9682-4108-920C-7A5DE45A591F}" srcId="{3CE9F9C9-BE10-4F3B-91E8-A6EE84EB768F}" destId="{A9413755-6065-4C18-B672-E46B6B188799}" srcOrd="1" destOrd="0" parTransId="{EA7E285E-B853-4D21-B44D-139FC848EB1D}" sibTransId="{7CCC0E9A-C9B7-4124-BBD0-732D350AC8C3}"/>
    <dgm:cxn modelId="{EA52EF2B-EC4C-4DFE-BFA8-756BE1321F4C}" type="presOf" srcId="{3F9B2161-B550-4BC2-932C-BB1EDB9988D7}" destId="{DBFC9C72-B40D-4DFD-8E30-D9B2AE5CB01C}" srcOrd="0" destOrd="0" presId="urn:microsoft.com/office/officeart/2008/layout/LinedList"/>
    <dgm:cxn modelId="{33D65202-DD45-4586-B168-D81781588E59}" srcId="{3CE9F9C9-BE10-4F3B-91E8-A6EE84EB768F}" destId="{E91684B5-BDD5-431B-B967-E28BBD4CAF64}" srcOrd="0" destOrd="0" parTransId="{9DC49E80-92F2-4AFC-91C1-63D3A6F008BA}" sibTransId="{BE3DFE05-603F-4C01-86AB-7619181375C1}"/>
    <dgm:cxn modelId="{F4E5CC5A-B7FC-49D8-9809-0B32EF6C5D29}" type="presOf" srcId="{3CE9F9C9-BE10-4F3B-91E8-A6EE84EB768F}" destId="{989DC325-EA18-4DFC-8862-B6D97478B1B8}" srcOrd="0" destOrd="0" presId="urn:microsoft.com/office/officeart/2008/layout/LinedList"/>
    <dgm:cxn modelId="{9F496735-9B76-4814-ABB2-1800AB237E12}" type="presOf" srcId="{A9413755-6065-4C18-B672-E46B6B188799}" destId="{10FF4612-614B-4D0E-B8D6-DDCC4040B036}" srcOrd="0" destOrd="0" presId="urn:microsoft.com/office/officeart/2008/layout/LinedList"/>
    <dgm:cxn modelId="{47D72DD2-8568-42A4-BA2C-1C194F3DE7D3}" type="presOf" srcId="{E91684B5-BDD5-431B-B967-E28BBD4CAF64}" destId="{E34159CE-222D-43EF-AD82-2E0EA288517A}" srcOrd="0" destOrd="0" presId="urn:microsoft.com/office/officeart/2008/layout/LinedList"/>
    <dgm:cxn modelId="{370CC5E4-B13C-4058-A909-F0F40F367115}" type="presParOf" srcId="{989DC325-EA18-4DFC-8862-B6D97478B1B8}" destId="{1D8EDE94-D782-44FB-B1D6-9C846448BD98}" srcOrd="0" destOrd="0" presId="urn:microsoft.com/office/officeart/2008/layout/LinedList"/>
    <dgm:cxn modelId="{E6EDD05A-BDA1-47F1-B87A-CA61E3F2411B}" type="presParOf" srcId="{989DC325-EA18-4DFC-8862-B6D97478B1B8}" destId="{5A0FEE92-C35F-465A-A84C-69770F3E9C66}" srcOrd="1" destOrd="0" presId="urn:microsoft.com/office/officeart/2008/layout/LinedList"/>
    <dgm:cxn modelId="{6260C1D6-56B6-4323-8628-1D7E6A78DB93}" type="presParOf" srcId="{5A0FEE92-C35F-465A-A84C-69770F3E9C66}" destId="{E34159CE-222D-43EF-AD82-2E0EA288517A}" srcOrd="0" destOrd="0" presId="urn:microsoft.com/office/officeart/2008/layout/LinedList"/>
    <dgm:cxn modelId="{11F1603D-807E-4520-8EB3-7384C6910533}" type="presParOf" srcId="{5A0FEE92-C35F-465A-A84C-69770F3E9C66}" destId="{37F770B3-9B88-4843-B465-27DB9571B3D2}" srcOrd="1" destOrd="0" presId="urn:microsoft.com/office/officeart/2008/layout/LinedList"/>
    <dgm:cxn modelId="{00A37A9E-CB6C-4203-9161-B6073671B5DD}" type="presParOf" srcId="{989DC325-EA18-4DFC-8862-B6D97478B1B8}" destId="{CB854E37-DDAA-464D-B877-8979CD4DCFC8}" srcOrd="2" destOrd="0" presId="urn:microsoft.com/office/officeart/2008/layout/LinedList"/>
    <dgm:cxn modelId="{F47A54BA-59E1-4E67-B13A-20A242608CAD}" type="presParOf" srcId="{989DC325-EA18-4DFC-8862-B6D97478B1B8}" destId="{CD1897CC-DAAB-4D88-87C6-E0CC8AB1F053}" srcOrd="3" destOrd="0" presId="urn:microsoft.com/office/officeart/2008/layout/LinedList"/>
    <dgm:cxn modelId="{7611ACDD-4D49-43A8-8348-9545370BAC47}" type="presParOf" srcId="{CD1897CC-DAAB-4D88-87C6-E0CC8AB1F053}" destId="{10FF4612-614B-4D0E-B8D6-DDCC4040B036}" srcOrd="0" destOrd="0" presId="urn:microsoft.com/office/officeart/2008/layout/LinedList"/>
    <dgm:cxn modelId="{7DE974C6-F938-4F73-86A2-866B4395C261}" type="presParOf" srcId="{CD1897CC-DAAB-4D88-87C6-E0CC8AB1F053}" destId="{28B1EBCE-0BAC-4D26-8DD2-2081FCD8B38B}" srcOrd="1" destOrd="0" presId="urn:microsoft.com/office/officeart/2008/layout/LinedList"/>
    <dgm:cxn modelId="{9266C829-EAFD-4CD9-A6D8-BF3F2FE8CA24}" type="presParOf" srcId="{989DC325-EA18-4DFC-8862-B6D97478B1B8}" destId="{1EAD6611-ACC6-4247-A43C-6D4A81B89778}" srcOrd="4" destOrd="0" presId="urn:microsoft.com/office/officeart/2008/layout/LinedList"/>
    <dgm:cxn modelId="{8745C628-CAA7-4FCA-9A92-0C0F6A915437}" type="presParOf" srcId="{989DC325-EA18-4DFC-8862-B6D97478B1B8}" destId="{D1194CD5-7B7C-4B90-B07A-FE47FFF48A89}" srcOrd="5" destOrd="0" presId="urn:microsoft.com/office/officeart/2008/layout/LinedList"/>
    <dgm:cxn modelId="{861636F4-9F04-418F-87C5-BD24D0CF124F}" type="presParOf" srcId="{D1194CD5-7B7C-4B90-B07A-FE47FFF48A89}" destId="{DBFC9C72-B40D-4DFD-8E30-D9B2AE5CB01C}" srcOrd="0" destOrd="0" presId="urn:microsoft.com/office/officeart/2008/layout/LinedList"/>
    <dgm:cxn modelId="{C223246C-37E6-488E-83C5-F14F19866D7E}" type="presParOf" srcId="{D1194CD5-7B7C-4B90-B07A-FE47FFF48A89}" destId="{E7C994EF-97BA-4512-8BF8-220741BB0E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C1CD79-DF56-488C-A18A-FCC46FB6D31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10919E0-A778-4747-B534-027302383C5D}">
      <dgm:prSet/>
      <dgm:spPr/>
      <dgm:t>
        <a:bodyPr/>
        <a:lstStyle/>
        <a:p>
          <a:r>
            <a:rPr lang="es-ES"/>
            <a:t>Digital Transformation</a:t>
          </a:r>
          <a:endParaRPr lang="en-US"/>
        </a:p>
      </dgm:t>
    </dgm:pt>
    <dgm:pt modelId="{A973BBEC-47CE-4129-AF53-04FC55F3B609}" type="parTrans" cxnId="{08F9FDE8-50E1-4C01-82F1-4435E6CA62BC}">
      <dgm:prSet/>
      <dgm:spPr/>
      <dgm:t>
        <a:bodyPr/>
        <a:lstStyle/>
        <a:p>
          <a:endParaRPr lang="en-US"/>
        </a:p>
      </dgm:t>
    </dgm:pt>
    <dgm:pt modelId="{235426A1-7E23-4913-B874-3AA66625818C}" type="sibTrans" cxnId="{08F9FDE8-50E1-4C01-82F1-4435E6CA62BC}">
      <dgm:prSet/>
      <dgm:spPr/>
      <dgm:t>
        <a:bodyPr/>
        <a:lstStyle/>
        <a:p>
          <a:endParaRPr lang="en-US"/>
        </a:p>
      </dgm:t>
    </dgm:pt>
    <dgm:pt modelId="{5A18B815-AA34-45EB-B3E7-84B5F13F2F51}">
      <dgm:prSet/>
      <dgm:spPr/>
      <dgm:t>
        <a:bodyPr/>
        <a:lstStyle/>
        <a:p>
          <a:r>
            <a:rPr lang="es-ES"/>
            <a:t>AI drives significant transformation in public administrations, enhancing efficiency and service quality.</a:t>
          </a:r>
          <a:endParaRPr lang="en-US"/>
        </a:p>
      </dgm:t>
    </dgm:pt>
    <dgm:pt modelId="{67E4C8FC-1755-4CBA-9769-FD4BDEB6363F}" type="parTrans" cxnId="{0C6FA1CB-E831-47B8-A58C-DC6758A0F1F3}">
      <dgm:prSet/>
      <dgm:spPr/>
      <dgm:t>
        <a:bodyPr/>
        <a:lstStyle/>
        <a:p>
          <a:endParaRPr lang="en-US"/>
        </a:p>
      </dgm:t>
    </dgm:pt>
    <dgm:pt modelId="{F09C3F0D-E4AD-440E-9DD7-7D0573A19FE1}" type="sibTrans" cxnId="{0C6FA1CB-E831-47B8-A58C-DC6758A0F1F3}">
      <dgm:prSet/>
      <dgm:spPr/>
      <dgm:t>
        <a:bodyPr/>
        <a:lstStyle/>
        <a:p>
          <a:endParaRPr lang="en-US"/>
        </a:p>
      </dgm:t>
    </dgm:pt>
    <dgm:pt modelId="{AD3BF443-FE5E-4A5D-8723-B4095FBC14D6}">
      <dgm:prSet/>
      <dgm:spPr/>
      <dgm:t>
        <a:bodyPr/>
        <a:lstStyle/>
        <a:p>
          <a:r>
            <a:rPr lang="es-ES"/>
            <a:t>Benefits of AI</a:t>
          </a:r>
          <a:endParaRPr lang="en-US"/>
        </a:p>
      </dgm:t>
    </dgm:pt>
    <dgm:pt modelId="{6CE20980-F512-4FE1-9F22-3B83962DFB46}" type="parTrans" cxnId="{AE183661-11B7-45F5-8652-6A15C012B7A1}">
      <dgm:prSet/>
      <dgm:spPr/>
      <dgm:t>
        <a:bodyPr/>
        <a:lstStyle/>
        <a:p>
          <a:endParaRPr lang="en-US"/>
        </a:p>
      </dgm:t>
    </dgm:pt>
    <dgm:pt modelId="{6F6CAD8A-EE77-4F2C-92FE-65E770B18DA3}" type="sibTrans" cxnId="{AE183661-11B7-45F5-8652-6A15C012B7A1}">
      <dgm:prSet/>
      <dgm:spPr/>
      <dgm:t>
        <a:bodyPr/>
        <a:lstStyle/>
        <a:p>
          <a:endParaRPr lang="en-US"/>
        </a:p>
      </dgm:t>
    </dgm:pt>
    <dgm:pt modelId="{AC59DE00-B46F-4049-B817-CAB53656135F}">
      <dgm:prSet/>
      <dgm:spPr/>
      <dgm:t>
        <a:bodyPr/>
        <a:lstStyle/>
        <a:p>
          <a:r>
            <a:rPr lang="es-ES" b="1"/>
            <a:t>Resource Optimisation</a:t>
          </a:r>
          <a:r>
            <a:rPr lang="es-ES"/>
            <a:t>: Better management of public resources, cost reduction, and improved decision-making.</a:t>
          </a:r>
          <a:endParaRPr lang="en-US"/>
        </a:p>
      </dgm:t>
    </dgm:pt>
    <dgm:pt modelId="{372F8FF1-9256-4078-9CCF-544A3C85E40B}" type="parTrans" cxnId="{775DC91B-DF5A-48AB-98C9-11A0D0342668}">
      <dgm:prSet/>
      <dgm:spPr/>
      <dgm:t>
        <a:bodyPr/>
        <a:lstStyle/>
        <a:p>
          <a:endParaRPr lang="en-US"/>
        </a:p>
      </dgm:t>
    </dgm:pt>
    <dgm:pt modelId="{64EB2C2F-7082-4F33-86F4-A7E0EA383A29}" type="sibTrans" cxnId="{775DC91B-DF5A-48AB-98C9-11A0D0342668}">
      <dgm:prSet/>
      <dgm:spPr/>
      <dgm:t>
        <a:bodyPr/>
        <a:lstStyle/>
        <a:p>
          <a:endParaRPr lang="en-US"/>
        </a:p>
      </dgm:t>
    </dgm:pt>
    <dgm:pt modelId="{CB3095CD-070B-4041-9845-5E961C1A2F7F}">
      <dgm:prSet/>
      <dgm:spPr/>
      <dgm:t>
        <a:bodyPr/>
        <a:lstStyle/>
        <a:p>
          <a:r>
            <a:rPr lang="es-ES" b="1"/>
            <a:t>Citizen Services</a:t>
          </a:r>
          <a:r>
            <a:rPr lang="es-ES"/>
            <a:t>: Enhanced response and service through chatbots and automated systems.</a:t>
          </a:r>
          <a:endParaRPr lang="en-US"/>
        </a:p>
      </dgm:t>
    </dgm:pt>
    <dgm:pt modelId="{CB2E683D-25A9-4016-BC79-4C73C7F466A7}" type="parTrans" cxnId="{02CAB0C4-56DD-4B5E-9A19-00074B0D4759}">
      <dgm:prSet/>
      <dgm:spPr/>
      <dgm:t>
        <a:bodyPr/>
        <a:lstStyle/>
        <a:p>
          <a:endParaRPr lang="en-US"/>
        </a:p>
      </dgm:t>
    </dgm:pt>
    <dgm:pt modelId="{C2FA6E6D-86A6-4D98-9A02-EDA2F3C1EC49}" type="sibTrans" cxnId="{02CAB0C4-56DD-4B5E-9A19-00074B0D4759}">
      <dgm:prSet/>
      <dgm:spPr/>
      <dgm:t>
        <a:bodyPr/>
        <a:lstStyle/>
        <a:p>
          <a:endParaRPr lang="en-US"/>
        </a:p>
      </dgm:t>
    </dgm:pt>
    <dgm:pt modelId="{CC8CF7EA-E2EF-431F-80ED-754C1E6B98C2}">
      <dgm:prSet/>
      <dgm:spPr/>
      <dgm:t>
        <a:bodyPr/>
        <a:lstStyle/>
        <a:p>
          <a:r>
            <a:rPr lang="es-ES"/>
            <a:t>Ethical and Privacy Challenges</a:t>
          </a:r>
          <a:endParaRPr lang="en-US"/>
        </a:p>
      </dgm:t>
    </dgm:pt>
    <dgm:pt modelId="{01CFF585-706A-4499-AE8C-C80B62352172}" type="parTrans" cxnId="{FD460831-08E1-4220-A171-9F8DF2B76F32}">
      <dgm:prSet/>
      <dgm:spPr/>
      <dgm:t>
        <a:bodyPr/>
        <a:lstStyle/>
        <a:p>
          <a:endParaRPr lang="en-US"/>
        </a:p>
      </dgm:t>
    </dgm:pt>
    <dgm:pt modelId="{414280CB-2EDE-44DE-A955-236E634908C6}" type="sibTrans" cxnId="{FD460831-08E1-4220-A171-9F8DF2B76F32}">
      <dgm:prSet/>
      <dgm:spPr/>
      <dgm:t>
        <a:bodyPr/>
        <a:lstStyle/>
        <a:p>
          <a:endParaRPr lang="en-US"/>
        </a:p>
      </dgm:t>
    </dgm:pt>
    <dgm:pt modelId="{F27CF59A-76E0-463E-9A5D-A9B397BFF30B}">
      <dgm:prSet/>
      <dgm:spPr/>
      <dgm:t>
        <a:bodyPr/>
        <a:lstStyle/>
        <a:p>
          <a:r>
            <a:rPr lang="es-ES" b="1"/>
            <a:t>Data Protection</a:t>
          </a:r>
          <a:r>
            <a:rPr lang="es-ES"/>
            <a:t>: Addressing privacy and data protection issues.</a:t>
          </a:r>
          <a:endParaRPr lang="en-US"/>
        </a:p>
      </dgm:t>
    </dgm:pt>
    <dgm:pt modelId="{ECBE6D11-9DB5-4B6B-8BB5-326AF9D290D6}" type="parTrans" cxnId="{0EF954F9-F934-429F-85BD-52A59D5F263C}">
      <dgm:prSet/>
      <dgm:spPr/>
      <dgm:t>
        <a:bodyPr/>
        <a:lstStyle/>
        <a:p>
          <a:endParaRPr lang="en-US"/>
        </a:p>
      </dgm:t>
    </dgm:pt>
    <dgm:pt modelId="{28463B71-4C9E-4279-8532-D913EA0B2119}" type="sibTrans" cxnId="{0EF954F9-F934-429F-85BD-52A59D5F263C}">
      <dgm:prSet/>
      <dgm:spPr/>
      <dgm:t>
        <a:bodyPr/>
        <a:lstStyle/>
        <a:p>
          <a:endParaRPr lang="en-US"/>
        </a:p>
      </dgm:t>
    </dgm:pt>
    <dgm:pt modelId="{361845A2-45F8-406B-9814-3358ADEAB473}">
      <dgm:prSet/>
      <dgm:spPr/>
      <dgm:t>
        <a:bodyPr/>
        <a:lstStyle/>
        <a:p>
          <a:r>
            <a:rPr lang="es-ES" b="1"/>
            <a:t>Transparency</a:t>
          </a:r>
          <a:r>
            <a:rPr lang="es-ES"/>
            <a:t>: Ensuring algorithm transparency and accountability in automated decisions.</a:t>
          </a:r>
          <a:endParaRPr lang="en-US"/>
        </a:p>
      </dgm:t>
    </dgm:pt>
    <dgm:pt modelId="{33A7BE22-6A31-442B-B017-5D4B2B1FEC31}" type="parTrans" cxnId="{103AA2C8-B9FF-46F8-A61B-EC3FACC386E3}">
      <dgm:prSet/>
      <dgm:spPr/>
      <dgm:t>
        <a:bodyPr/>
        <a:lstStyle/>
        <a:p>
          <a:endParaRPr lang="en-US"/>
        </a:p>
      </dgm:t>
    </dgm:pt>
    <dgm:pt modelId="{98A60EB1-F862-4B88-A399-56912E871B86}" type="sibTrans" cxnId="{103AA2C8-B9FF-46F8-A61B-EC3FACC386E3}">
      <dgm:prSet/>
      <dgm:spPr/>
      <dgm:t>
        <a:bodyPr/>
        <a:lstStyle/>
        <a:p>
          <a:endParaRPr lang="en-US"/>
        </a:p>
      </dgm:t>
    </dgm:pt>
    <dgm:pt modelId="{90FA9919-E60B-4294-9F33-B2F41C62470C}">
      <dgm:prSet/>
      <dgm:spPr/>
      <dgm:t>
        <a:bodyPr/>
        <a:lstStyle/>
        <a:p>
          <a:r>
            <a:rPr lang="es-ES"/>
            <a:t>Training and Adaptation</a:t>
          </a:r>
          <a:endParaRPr lang="en-US"/>
        </a:p>
      </dgm:t>
    </dgm:pt>
    <dgm:pt modelId="{37047EA3-C6C4-46B3-8CCF-D3444757EAB7}" type="parTrans" cxnId="{CB5B22D5-7CE3-401F-9471-32A9A52DE706}">
      <dgm:prSet/>
      <dgm:spPr/>
      <dgm:t>
        <a:bodyPr/>
        <a:lstStyle/>
        <a:p>
          <a:endParaRPr lang="en-US"/>
        </a:p>
      </dgm:t>
    </dgm:pt>
    <dgm:pt modelId="{89C660E9-CD9E-4970-AC84-A84D3A5FA61C}" type="sibTrans" cxnId="{CB5B22D5-7CE3-401F-9471-32A9A52DE706}">
      <dgm:prSet/>
      <dgm:spPr/>
      <dgm:t>
        <a:bodyPr/>
        <a:lstStyle/>
        <a:p>
          <a:endParaRPr lang="en-US"/>
        </a:p>
      </dgm:t>
    </dgm:pt>
    <dgm:pt modelId="{4B991095-F153-4B74-9EDA-8EC91DEA1AC9}">
      <dgm:prSet/>
      <dgm:spPr/>
      <dgm:t>
        <a:bodyPr/>
        <a:lstStyle/>
        <a:p>
          <a:r>
            <a:rPr lang="es-ES" b="1"/>
            <a:t>Staff Training</a:t>
          </a:r>
          <a:r>
            <a:rPr lang="es-ES"/>
            <a:t>: Essential training for public employees on AI technologies.</a:t>
          </a:r>
          <a:endParaRPr lang="en-US"/>
        </a:p>
      </dgm:t>
    </dgm:pt>
    <dgm:pt modelId="{EC201407-7A35-41D2-8D32-35AD3033D53D}" type="parTrans" cxnId="{756CA32A-D5A6-47AE-AD61-96FAA7FE967E}">
      <dgm:prSet/>
      <dgm:spPr/>
      <dgm:t>
        <a:bodyPr/>
        <a:lstStyle/>
        <a:p>
          <a:endParaRPr lang="en-US"/>
        </a:p>
      </dgm:t>
    </dgm:pt>
    <dgm:pt modelId="{6CF351AF-D2CC-4621-998E-D43FF34E7BF8}" type="sibTrans" cxnId="{756CA32A-D5A6-47AE-AD61-96FAA7FE967E}">
      <dgm:prSet/>
      <dgm:spPr/>
      <dgm:t>
        <a:bodyPr/>
        <a:lstStyle/>
        <a:p>
          <a:endParaRPr lang="en-US"/>
        </a:p>
      </dgm:t>
    </dgm:pt>
    <dgm:pt modelId="{D8F7DECA-3A6D-4B03-AFE1-F6D91263E9AE}">
      <dgm:prSet/>
      <dgm:spPr/>
      <dgm:t>
        <a:bodyPr/>
        <a:lstStyle/>
        <a:p>
          <a:r>
            <a:rPr lang="es-ES" b="1"/>
            <a:t>Organisational Adaptation</a:t>
          </a:r>
          <a:r>
            <a:rPr lang="es-ES"/>
            <a:t>: Structural changes needed to integrate AI effectively.</a:t>
          </a:r>
          <a:endParaRPr lang="en-US"/>
        </a:p>
      </dgm:t>
    </dgm:pt>
    <dgm:pt modelId="{50067718-C220-48A6-B151-BA565BB088AC}" type="parTrans" cxnId="{1F805963-BD78-457A-9BF2-0D8CAAC591D6}">
      <dgm:prSet/>
      <dgm:spPr/>
      <dgm:t>
        <a:bodyPr/>
        <a:lstStyle/>
        <a:p>
          <a:endParaRPr lang="en-US"/>
        </a:p>
      </dgm:t>
    </dgm:pt>
    <dgm:pt modelId="{BBDE67D6-6435-4E67-B6E9-7EB1A0C5034A}" type="sibTrans" cxnId="{1F805963-BD78-457A-9BF2-0D8CAAC591D6}">
      <dgm:prSet/>
      <dgm:spPr/>
      <dgm:t>
        <a:bodyPr/>
        <a:lstStyle/>
        <a:p>
          <a:endParaRPr lang="en-US"/>
        </a:p>
      </dgm:t>
    </dgm:pt>
    <dgm:pt modelId="{4FA3096B-523E-4991-B8D2-5A4D98679A79}">
      <dgm:prSet/>
      <dgm:spPr/>
      <dgm:t>
        <a:bodyPr/>
        <a:lstStyle/>
        <a:p>
          <a:r>
            <a:rPr lang="es-ES"/>
            <a:t>Social and Economic Impact</a:t>
          </a:r>
          <a:endParaRPr lang="en-US"/>
        </a:p>
      </dgm:t>
    </dgm:pt>
    <dgm:pt modelId="{234DF4A4-5C64-4330-9123-1B5695754EF7}" type="parTrans" cxnId="{E444940A-0ADC-43D0-8482-63B704B72143}">
      <dgm:prSet/>
      <dgm:spPr/>
      <dgm:t>
        <a:bodyPr/>
        <a:lstStyle/>
        <a:p>
          <a:endParaRPr lang="en-US"/>
        </a:p>
      </dgm:t>
    </dgm:pt>
    <dgm:pt modelId="{EE280DC8-7A4B-41EE-97AF-8D191A364833}" type="sibTrans" cxnId="{E444940A-0ADC-43D0-8482-63B704B72143}">
      <dgm:prSet/>
      <dgm:spPr/>
      <dgm:t>
        <a:bodyPr/>
        <a:lstStyle/>
        <a:p>
          <a:endParaRPr lang="en-US"/>
        </a:p>
      </dgm:t>
    </dgm:pt>
    <dgm:pt modelId="{DAC897FE-048F-4EF4-B218-37FEF83D0667}">
      <dgm:prSet/>
      <dgm:spPr/>
      <dgm:t>
        <a:bodyPr/>
        <a:lstStyle/>
        <a:p>
          <a:r>
            <a:rPr lang="es-ES" b="1"/>
            <a:t>Digital Inclusion</a:t>
          </a:r>
          <a:r>
            <a:rPr lang="es-ES"/>
            <a:t>: Reducing the digital divide and promoting social inclusion.</a:t>
          </a:r>
          <a:endParaRPr lang="en-US"/>
        </a:p>
      </dgm:t>
    </dgm:pt>
    <dgm:pt modelId="{7438920E-FEC9-4DAD-A50D-CA8821EB275E}" type="parTrans" cxnId="{80224DDC-AEA7-456E-97C1-6264A2A5D2E0}">
      <dgm:prSet/>
      <dgm:spPr/>
      <dgm:t>
        <a:bodyPr/>
        <a:lstStyle/>
        <a:p>
          <a:endParaRPr lang="en-US"/>
        </a:p>
      </dgm:t>
    </dgm:pt>
    <dgm:pt modelId="{F27D0A2C-78FC-4357-B7DD-3C4F9D0694A2}" type="sibTrans" cxnId="{80224DDC-AEA7-456E-97C1-6264A2A5D2E0}">
      <dgm:prSet/>
      <dgm:spPr/>
      <dgm:t>
        <a:bodyPr/>
        <a:lstStyle/>
        <a:p>
          <a:endParaRPr lang="en-US"/>
        </a:p>
      </dgm:t>
    </dgm:pt>
    <dgm:pt modelId="{510EDB1F-CF3A-4414-8416-32426ABB91D7}">
      <dgm:prSet/>
      <dgm:spPr/>
      <dgm:t>
        <a:bodyPr/>
        <a:lstStyle/>
        <a:p>
          <a:r>
            <a:rPr lang="es-ES" b="1"/>
            <a:t>Sustainable Development</a:t>
          </a:r>
          <a:r>
            <a:rPr lang="es-ES"/>
            <a:t>: Supporting Sustainable Development Goals (SDGs) in health, education, and security.</a:t>
          </a:r>
          <a:endParaRPr lang="en-US"/>
        </a:p>
      </dgm:t>
    </dgm:pt>
    <dgm:pt modelId="{E7017C28-3AEB-4884-9B52-68B1743DBBD4}" type="parTrans" cxnId="{10466B4A-F19F-4B8C-A5FC-0ACC3549DDA9}">
      <dgm:prSet/>
      <dgm:spPr/>
      <dgm:t>
        <a:bodyPr/>
        <a:lstStyle/>
        <a:p>
          <a:endParaRPr lang="en-US"/>
        </a:p>
      </dgm:t>
    </dgm:pt>
    <dgm:pt modelId="{44CF44FB-9F9E-4E9F-8CD7-792F5498391E}" type="sibTrans" cxnId="{10466B4A-F19F-4B8C-A5FC-0ACC3549DDA9}">
      <dgm:prSet/>
      <dgm:spPr/>
      <dgm:t>
        <a:bodyPr/>
        <a:lstStyle/>
        <a:p>
          <a:endParaRPr lang="en-US"/>
        </a:p>
      </dgm:t>
    </dgm:pt>
    <dgm:pt modelId="{CF1A190D-9A44-4C12-9701-608001B01186}" type="pres">
      <dgm:prSet presAssocID="{11C1CD79-DF56-488C-A18A-FCC46FB6D3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1981E53-C7B5-4979-A5B6-CD676532A136}" type="pres">
      <dgm:prSet presAssocID="{710919E0-A778-4747-B534-027302383C5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69A845A-1255-4F41-A4A7-CAD009ACF621}" type="pres">
      <dgm:prSet presAssocID="{710919E0-A778-4747-B534-027302383C5D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038C045-496B-42C4-883B-C5A7116DB0E9}" type="pres">
      <dgm:prSet presAssocID="{AD3BF443-FE5E-4A5D-8723-B4095FBC14D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D7E9EAD-1578-48E0-BD1A-CBAB03EA65F0}" type="pres">
      <dgm:prSet presAssocID="{AD3BF443-FE5E-4A5D-8723-B4095FBC14D6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CF6FF5-4223-45FF-B28B-847260091025}" type="pres">
      <dgm:prSet presAssocID="{CC8CF7EA-E2EF-431F-80ED-754C1E6B98C2}" presName="parentText" presStyleLbl="node1" presStyleIdx="2" presStyleCnt="5" custLinFactNeighborY="-668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14B674-A10B-4189-9DDE-47B4703F464E}" type="pres">
      <dgm:prSet presAssocID="{CC8CF7EA-E2EF-431F-80ED-754C1E6B98C2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AC418BE-C0EE-4B92-A81D-879A035FF023}" type="pres">
      <dgm:prSet presAssocID="{90FA9919-E60B-4294-9F33-B2F41C62470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63267C-1887-4A7D-9614-E6E8E322B0FC}" type="pres">
      <dgm:prSet presAssocID="{90FA9919-E60B-4294-9F33-B2F41C62470C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1CCBD81-EF7B-42D8-B821-F2EFC8AD1004}" type="pres">
      <dgm:prSet presAssocID="{4FA3096B-523E-4991-B8D2-5A4D98679A7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AD28FC-81A7-4B9E-B71E-8928BF73A1B0}" type="pres">
      <dgm:prSet presAssocID="{4FA3096B-523E-4991-B8D2-5A4D98679A79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6137FD8-03DF-49A9-AC38-3AAF659A24D0}" type="presOf" srcId="{710919E0-A778-4747-B534-027302383C5D}" destId="{81981E53-C7B5-4979-A5B6-CD676532A136}" srcOrd="0" destOrd="0" presId="urn:microsoft.com/office/officeart/2005/8/layout/vList2"/>
    <dgm:cxn modelId="{E3199A05-6888-4F2F-86F5-48A0212A6F6A}" type="presOf" srcId="{90FA9919-E60B-4294-9F33-B2F41C62470C}" destId="{8AC418BE-C0EE-4B92-A81D-879A035FF023}" srcOrd="0" destOrd="0" presId="urn:microsoft.com/office/officeart/2005/8/layout/vList2"/>
    <dgm:cxn modelId="{CB5B22D5-7CE3-401F-9471-32A9A52DE706}" srcId="{11C1CD79-DF56-488C-A18A-FCC46FB6D315}" destId="{90FA9919-E60B-4294-9F33-B2F41C62470C}" srcOrd="3" destOrd="0" parTransId="{37047EA3-C6C4-46B3-8CCF-D3444757EAB7}" sibTransId="{89C660E9-CD9E-4970-AC84-A84D3A5FA61C}"/>
    <dgm:cxn modelId="{A76CAD36-2C4F-45F8-B54B-70E8045701AE}" type="presOf" srcId="{4FA3096B-523E-4991-B8D2-5A4D98679A79}" destId="{A1CCBD81-EF7B-42D8-B821-F2EFC8AD1004}" srcOrd="0" destOrd="0" presId="urn:microsoft.com/office/officeart/2005/8/layout/vList2"/>
    <dgm:cxn modelId="{DA771D02-55F1-495C-8129-FAF1D5E35A1C}" type="presOf" srcId="{4B991095-F153-4B74-9EDA-8EC91DEA1AC9}" destId="{5463267C-1887-4A7D-9614-E6E8E322B0FC}" srcOrd="0" destOrd="0" presId="urn:microsoft.com/office/officeart/2005/8/layout/vList2"/>
    <dgm:cxn modelId="{FD460831-08E1-4220-A171-9F8DF2B76F32}" srcId="{11C1CD79-DF56-488C-A18A-FCC46FB6D315}" destId="{CC8CF7EA-E2EF-431F-80ED-754C1E6B98C2}" srcOrd="2" destOrd="0" parTransId="{01CFF585-706A-4499-AE8C-C80B62352172}" sibTransId="{414280CB-2EDE-44DE-A955-236E634908C6}"/>
    <dgm:cxn modelId="{F3CB806D-CF69-4628-8BD5-8077F4D05732}" type="presOf" srcId="{5A18B815-AA34-45EB-B3E7-84B5F13F2F51}" destId="{369A845A-1255-4F41-A4A7-CAD009ACF621}" srcOrd="0" destOrd="0" presId="urn:microsoft.com/office/officeart/2005/8/layout/vList2"/>
    <dgm:cxn modelId="{E444940A-0ADC-43D0-8482-63B704B72143}" srcId="{11C1CD79-DF56-488C-A18A-FCC46FB6D315}" destId="{4FA3096B-523E-4991-B8D2-5A4D98679A79}" srcOrd="4" destOrd="0" parTransId="{234DF4A4-5C64-4330-9123-1B5695754EF7}" sibTransId="{EE280DC8-7A4B-41EE-97AF-8D191A364833}"/>
    <dgm:cxn modelId="{10466B4A-F19F-4B8C-A5FC-0ACC3549DDA9}" srcId="{4FA3096B-523E-4991-B8D2-5A4D98679A79}" destId="{510EDB1F-CF3A-4414-8416-32426ABB91D7}" srcOrd="1" destOrd="0" parTransId="{E7017C28-3AEB-4884-9B52-68B1743DBBD4}" sibTransId="{44CF44FB-9F9E-4E9F-8CD7-792F5498391E}"/>
    <dgm:cxn modelId="{1F805963-BD78-457A-9BF2-0D8CAAC591D6}" srcId="{90FA9919-E60B-4294-9F33-B2F41C62470C}" destId="{D8F7DECA-3A6D-4B03-AFE1-F6D91263E9AE}" srcOrd="1" destOrd="0" parTransId="{50067718-C220-48A6-B151-BA565BB088AC}" sibTransId="{BBDE67D6-6435-4E67-B6E9-7EB1A0C5034A}"/>
    <dgm:cxn modelId="{08F9FDE8-50E1-4C01-82F1-4435E6CA62BC}" srcId="{11C1CD79-DF56-488C-A18A-FCC46FB6D315}" destId="{710919E0-A778-4747-B534-027302383C5D}" srcOrd="0" destOrd="0" parTransId="{A973BBEC-47CE-4129-AF53-04FC55F3B609}" sibTransId="{235426A1-7E23-4913-B874-3AA66625818C}"/>
    <dgm:cxn modelId="{0C6FA1CB-E831-47B8-A58C-DC6758A0F1F3}" srcId="{710919E0-A778-4747-B534-027302383C5D}" destId="{5A18B815-AA34-45EB-B3E7-84B5F13F2F51}" srcOrd="0" destOrd="0" parTransId="{67E4C8FC-1755-4CBA-9769-FD4BDEB6363F}" sibTransId="{F09C3F0D-E4AD-440E-9DD7-7D0573A19FE1}"/>
    <dgm:cxn modelId="{FF2B06DA-20D6-4D14-B150-C435C6437362}" type="presOf" srcId="{CB3095CD-070B-4041-9845-5E961C1A2F7F}" destId="{0D7E9EAD-1578-48E0-BD1A-CBAB03EA65F0}" srcOrd="0" destOrd="1" presId="urn:microsoft.com/office/officeart/2005/8/layout/vList2"/>
    <dgm:cxn modelId="{7CF420B6-78A2-458D-B456-48A1538668E9}" type="presOf" srcId="{AD3BF443-FE5E-4A5D-8723-B4095FBC14D6}" destId="{A038C045-496B-42C4-883B-C5A7116DB0E9}" srcOrd="0" destOrd="0" presId="urn:microsoft.com/office/officeart/2005/8/layout/vList2"/>
    <dgm:cxn modelId="{86263D47-F76A-406D-A3A9-B8912ECAEF7D}" type="presOf" srcId="{AC59DE00-B46F-4049-B817-CAB53656135F}" destId="{0D7E9EAD-1578-48E0-BD1A-CBAB03EA65F0}" srcOrd="0" destOrd="0" presId="urn:microsoft.com/office/officeart/2005/8/layout/vList2"/>
    <dgm:cxn modelId="{CDB96B0E-E543-4665-8C5A-2A472AC11280}" type="presOf" srcId="{DAC897FE-048F-4EF4-B218-37FEF83D0667}" destId="{BDAD28FC-81A7-4B9E-B71E-8928BF73A1B0}" srcOrd="0" destOrd="0" presId="urn:microsoft.com/office/officeart/2005/8/layout/vList2"/>
    <dgm:cxn modelId="{0EF954F9-F934-429F-85BD-52A59D5F263C}" srcId="{CC8CF7EA-E2EF-431F-80ED-754C1E6B98C2}" destId="{F27CF59A-76E0-463E-9A5D-A9B397BFF30B}" srcOrd="0" destOrd="0" parTransId="{ECBE6D11-9DB5-4B6B-8BB5-326AF9D290D6}" sibTransId="{28463B71-4C9E-4279-8532-D913EA0B2119}"/>
    <dgm:cxn modelId="{8A1A5F34-C80A-4191-8F02-3501E51DD15A}" type="presOf" srcId="{361845A2-45F8-406B-9814-3358ADEAB473}" destId="{3414B674-A10B-4189-9DDE-47B4703F464E}" srcOrd="0" destOrd="1" presId="urn:microsoft.com/office/officeart/2005/8/layout/vList2"/>
    <dgm:cxn modelId="{103AA2C8-B9FF-46F8-A61B-EC3FACC386E3}" srcId="{CC8CF7EA-E2EF-431F-80ED-754C1E6B98C2}" destId="{361845A2-45F8-406B-9814-3358ADEAB473}" srcOrd="1" destOrd="0" parTransId="{33A7BE22-6A31-442B-B017-5D4B2B1FEC31}" sibTransId="{98A60EB1-F862-4B88-A399-56912E871B86}"/>
    <dgm:cxn modelId="{0550F9C6-BDC3-448A-B63D-73AEEBCD2D34}" type="presOf" srcId="{F27CF59A-76E0-463E-9A5D-A9B397BFF30B}" destId="{3414B674-A10B-4189-9DDE-47B4703F464E}" srcOrd="0" destOrd="0" presId="urn:microsoft.com/office/officeart/2005/8/layout/vList2"/>
    <dgm:cxn modelId="{73BA07AC-5018-4017-965B-62A3D439F32F}" type="presOf" srcId="{510EDB1F-CF3A-4414-8416-32426ABB91D7}" destId="{BDAD28FC-81A7-4B9E-B71E-8928BF73A1B0}" srcOrd="0" destOrd="1" presId="urn:microsoft.com/office/officeart/2005/8/layout/vList2"/>
    <dgm:cxn modelId="{AE183661-11B7-45F5-8652-6A15C012B7A1}" srcId="{11C1CD79-DF56-488C-A18A-FCC46FB6D315}" destId="{AD3BF443-FE5E-4A5D-8723-B4095FBC14D6}" srcOrd="1" destOrd="0" parTransId="{6CE20980-F512-4FE1-9F22-3B83962DFB46}" sibTransId="{6F6CAD8A-EE77-4F2C-92FE-65E770B18DA3}"/>
    <dgm:cxn modelId="{756CA32A-D5A6-47AE-AD61-96FAA7FE967E}" srcId="{90FA9919-E60B-4294-9F33-B2F41C62470C}" destId="{4B991095-F153-4B74-9EDA-8EC91DEA1AC9}" srcOrd="0" destOrd="0" parTransId="{EC201407-7A35-41D2-8D32-35AD3033D53D}" sibTransId="{6CF351AF-D2CC-4621-998E-D43FF34E7BF8}"/>
    <dgm:cxn modelId="{FF8A43C1-11C7-4786-A1C2-AFD1500E7273}" type="presOf" srcId="{11C1CD79-DF56-488C-A18A-FCC46FB6D315}" destId="{CF1A190D-9A44-4C12-9701-608001B01186}" srcOrd="0" destOrd="0" presId="urn:microsoft.com/office/officeart/2005/8/layout/vList2"/>
    <dgm:cxn modelId="{775DC91B-DF5A-48AB-98C9-11A0D0342668}" srcId="{AD3BF443-FE5E-4A5D-8723-B4095FBC14D6}" destId="{AC59DE00-B46F-4049-B817-CAB53656135F}" srcOrd="0" destOrd="0" parTransId="{372F8FF1-9256-4078-9CCF-544A3C85E40B}" sibTransId="{64EB2C2F-7082-4F33-86F4-A7E0EA383A29}"/>
    <dgm:cxn modelId="{02CAB0C4-56DD-4B5E-9A19-00074B0D4759}" srcId="{AD3BF443-FE5E-4A5D-8723-B4095FBC14D6}" destId="{CB3095CD-070B-4041-9845-5E961C1A2F7F}" srcOrd="1" destOrd="0" parTransId="{CB2E683D-25A9-4016-BC79-4C73C7F466A7}" sibTransId="{C2FA6E6D-86A6-4D98-9A02-EDA2F3C1EC49}"/>
    <dgm:cxn modelId="{4B3D1457-2C11-44A4-BC7C-CA8A37F7AC64}" type="presOf" srcId="{D8F7DECA-3A6D-4B03-AFE1-F6D91263E9AE}" destId="{5463267C-1887-4A7D-9614-E6E8E322B0FC}" srcOrd="0" destOrd="1" presId="urn:microsoft.com/office/officeart/2005/8/layout/vList2"/>
    <dgm:cxn modelId="{80224DDC-AEA7-456E-97C1-6264A2A5D2E0}" srcId="{4FA3096B-523E-4991-B8D2-5A4D98679A79}" destId="{DAC897FE-048F-4EF4-B218-37FEF83D0667}" srcOrd="0" destOrd="0" parTransId="{7438920E-FEC9-4DAD-A50D-CA8821EB275E}" sibTransId="{F27D0A2C-78FC-4357-B7DD-3C4F9D0694A2}"/>
    <dgm:cxn modelId="{E559160B-3B67-4AD7-BE46-6DA7E12831FD}" type="presOf" srcId="{CC8CF7EA-E2EF-431F-80ED-754C1E6B98C2}" destId="{E3CF6FF5-4223-45FF-B28B-847260091025}" srcOrd="0" destOrd="0" presId="urn:microsoft.com/office/officeart/2005/8/layout/vList2"/>
    <dgm:cxn modelId="{FEC70A09-18EB-41E1-8B43-4AF988F12DD4}" type="presParOf" srcId="{CF1A190D-9A44-4C12-9701-608001B01186}" destId="{81981E53-C7B5-4979-A5B6-CD676532A136}" srcOrd="0" destOrd="0" presId="urn:microsoft.com/office/officeart/2005/8/layout/vList2"/>
    <dgm:cxn modelId="{FF127DFA-AEBF-462E-B007-E972A897551F}" type="presParOf" srcId="{CF1A190D-9A44-4C12-9701-608001B01186}" destId="{369A845A-1255-4F41-A4A7-CAD009ACF621}" srcOrd="1" destOrd="0" presId="urn:microsoft.com/office/officeart/2005/8/layout/vList2"/>
    <dgm:cxn modelId="{784A5E50-4212-44DC-A373-9AFB32E08CCF}" type="presParOf" srcId="{CF1A190D-9A44-4C12-9701-608001B01186}" destId="{A038C045-496B-42C4-883B-C5A7116DB0E9}" srcOrd="2" destOrd="0" presId="urn:microsoft.com/office/officeart/2005/8/layout/vList2"/>
    <dgm:cxn modelId="{0137BBDB-B863-4219-9361-BCAEA4921912}" type="presParOf" srcId="{CF1A190D-9A44-4C12-9701-608001B01186}" destId="{0D7E9EAD-1578-48E0-BD1A-CBAB03EA65F0}" srcOrd="3" destOrd="0" presId="urn:microsoft.com/office/officeart/2005/8/layout/vList2"/>
    <dgm:cxn modelId="{5DE83039-8BB9-48C6-8B84-2EB7B1BFD025}" type="presParOf" srcId="{CF1A190D-9A44-4C12-9701-608001B01186}" destId="{E3CF6FF5-4223-45FF-B28B-847260091025}" srcOrd="4" destOrd="0" presId="urn:microsoft.com/office/officeart/2005/8/layout/vList2"/>
    <dgm:cxn modelId="{6DA19648-8AEC-4FD5-8518-DFF38DE8454E}" type="presParOf" srcId="{CF1A190D-9A44-4C12-9701-608001B01186}" destId="{3414B674-A10B-4189-9DDE-47B4703F464E}" srcOrd="5" destOrd="0" presId="urn:microsoft.com/office/officeart/2005/8/layout/vList2"/>
    <dgm:cxn modelId="{6090EFF7-DC41-432E-8EC9-EAAE889F9853}" type="presParOf" srcId="{CF1A190D-9A44-4C12-9701-608001B01186}" destId="{8AC418BE-C0EE-4B92-A81D-879A035FF023}" srcOrd="6" destOrd="0" presId="urn:microsoft.com/office/officeart/2005/8/layout/vList2"/>
    <dgm:cxn modelId="{E8486538-EE9A-4D5A-9056-EAE9B67189F9}" type="presParOf" srcId="{CF1A190D-9A44-4C12-9701-608001B01186}" destId="{5463267C-1887-4A7D-9614-E6E8E322B0FC}" srcOrd="7" destOrd="0" presId="urn:microsoft.com/office/officeart/2005/8/layout/vList2"/>
    <dgm:cxn modelId="{A9C2EB02-95F2-4FDD-ADDA-93F18E6B3011}" type="presParOf" srcId="{CF1A190D-9A44-4C12-9701-608001B01186}" destId="{A1CCBD81-EF7B-42D8-B821-F2EFC8AD1004}" srcOrd="8" destOrd="0" presId="urn:microsoft.com/office/officeart/2005/8/layout/vList2"/>
    <dgm:cxn modelId="{67D763A6-AA35-49DD-B9CD-885CD1CAE665}" type="presParOf" srcId="{CF1A190D-9A44-4C12-9701-608001B01186}" destId="{BDAD28FC-81A7-4B9E-B71E-8928BF73A1B0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2F2540-806F-4F23-BA36-915085F6DD00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0741EAE-0F17-4B3C-8150-2C099810FB7C}">
      <dgm:prSet/>
      <dgm:spPr/>
      <dgm:t>
        <a:bodyPr/>
        <a:lstStyle/>
        <a:p>
          <a:r>
            <a:rPr lang="es-ES" b="1"/>
            <a:t>Efficiency and Productivity</a:t>
          </a:r>
          <a:r>
            <a:rPr lang="es-ES"/>
            <a:t>:</a:t>
          </a:r>
          <a:endParaRPr lang="en-US"/>
        </a:p>
      </dgm:t>
    </dgm:pt>
    <dgm:pt modelId="{2CF781B9-AA4A-4496-BC5E-BDDDFC8FB2D9}" type="parTrans" cxnId="{903555B2-CCE8-4B27-8C1D-FFF33C2C24CE}">
      <dgm:prSet/>
      <dgm:spPr/>
      <dgm:t>
        <a:bodyPr/>
        <a:lstStyle/>
        <a:p>
          <a:endParaRPr lang="en-US"/>
        </a:p>
      </dgm:t>
    </dgm:pt>
    <dgm:pt modelId="{B3461C65-8E90-4879-B702-43E585F03CF9}" type="sibTrans" cxnId="{903555B2-CCE8-4B27-8C1D-FFF33C2C24CE}">
      <dgm:prSet/>
      <dgm:spPr/>
      <dgm:t>
        <a:bodyPr/>
        <a:lstStyle/>
        <a:p>
          <a:endParaRPr lang="en-US"/>
        </a:p>
      </dgm:t>
    </dgm:pt>
    <dgm:pt modelId="{710303CD-5E4B-499D-8567-7F6B0032AED2}">
      <dgm:prSet/>
      <dgm:spPr/>
      <dgm:t>
        <a:bodyPr/>
        <a:lstStyle/>
        <a:p>
          <a:r>
            <a:rPr lang="en-US"/>
            <a:t>AI can automate routine tasks, allowing public servants to focus on more complex and strategic activities. </a:t>
          </a:r>
          <a:r>
            <a:rPr lang="en-US" u="sng">
              <a:hlinkClick xmlns:r="http://schemas.openxmlformats.org/officeDocument/2006/relationships" r:id="rId1"/>
            </a:rPr>
            <a:t>This leads to increased efficiency and productivity within public administration</a:t>
          </a:r>
          <a:r>
            <a:rPr lang="en-US" u="sng" baseline="30000">
              <a:hlinkClick xmlns:r="http://schemas.openxmlformats.org/officeDocument/2006/relationships" r:id="rId1"/>
            </a:rPr>
            <a:t>1</a:t>
          </a:r>
          <a:r>
            <a:rPr lang="en-US"/>
            <a:t>.</a:t>
          </a:r>
        </a:p>
      </dgm:t>
    </dgm:pt>
    <dgm:pt modelId="{C510AA5A-DF19-4D7D-999D-293DD91D5DDF}" type="parTrans" cxnId="{57C5E333-0FC7-4A00-8B31-E1D302B8F5A0}">
      <dgm:prSet/>
      <dgm:spPr/>
      <dgm:t>
        <a:bodyPr/>
        <a:lstStyle/>
        <a:p>
          <a:endParaRPr lang="en-US"/>
        </a:p>
      </dgm:t>
    </dgm:pt>
    <dgm:pt modelId="{6E52ED7B-6930-4B02-8D35-9010768AA060}" type="sibTrans" cxnId="{57C5E333-0FC7-4A00-8B31-E1D302B8F5A0}">
      <dgm:prSet/>
      <dgm:spPr/>
      <dgm:t>
        <a:bodyPr/>
        <a:lstStyle/>
        <a:p>
          <a:endParaRPr lang="en-US"/>
        </a:p>
      </dgm:t>
    </dgm:pt>
    <dgm:pt modelId="{295A8C39-90FA-4702-AD99-8E0AD3D477C9}">
      <dgm:prSet/>
      <dgm:spPr/>
      <dgm:t>
        <a:bodyPr/>
        <a:lstStyle/>
        <a:p>
          <a:r>
            <a:rPr lang="es-ES" b="1"/>
            <a:t>Data-Driven Decision Making</a:t>
          </a:r>
          <a:r>
            <a:rPr lang="es-ES"/>
            <a:t>:</a:t>
          </a:r>
          <a:endParaRPr lang="en-US"/>
        </a:p>
      </dgm:t>
    </dgm:pt>
    <dgm:pt modelId="{14E4F1B5-21C2-4481-B43B-FAEF3719ED43}" type="parTrans" cxnId="{ADAF1DE5-A296-402A-B5B1-44AE9FF0F030}">
      <dgm:prSet/>
      <dgm:spPr/>
      <dgm:t>
        <a:bodyPr/>
        <a:lstStyle/>
        <a:p>
          <a:endParaRPr lang="en-US"/>
        </a:p>
      </dgm:t>
    </dgm:pt>
    <dgm:pt modelId="{3FE22A76-786F-40F1-A825-7E6B0D7C8C5C}" type="sibTrans" cxnId="{ADAF1DE5-A296-402A-B5B1-44AE9FF0F030}">
      <dgm:prSet/>
      <dgm:spPr/>
      <dgm:t>
        <a:bodyPr/>
        <a:lstStyle/>
        <a:p>
          <a:endParaRPr lang="en-US"/>
        </a:p>
      </dgm:t>
    </dgm:pt>
    <dgm:pt modelId="{0CD42E78-AA35-4DEE-84FE-34B6EE150D4A}">
      <dgm:prSet/>
      <dgm:spPr/>
      <dgm:t>
        <a:bodyPr/>
        <a:lstStyle/>
        <a:p>
          <a:r>
            <a:rPr lang="en-US"/>
            <a:t>AI tools can analyze vast amounts of data to provide insights that inform policy and decision-making processes. </a:t>
          </a:r>
          <a:r>
            <a:rPr lang="es-ES" u="sng">
              <a:hlinkClick xmlns:r="http://schemas.openxmlformats.org/officeDocument/2006/relationships" r:id="rId1"/>
            </a:rPr>
            <a:t>This helps in making more informed and effective decisions</a:t>
          </a:r>
          <a:r>
            <a:rPr lang="es-ES" u="sng" baseline="30000">
              <a:hlinkClick xmlns:r="http://schemas.openxmlformats.org/officeDocument/2006/relationships" r:id="rId2"/>
            </a:rPr>
            <a:t>2</a:t>
          </a:r>
          <a:r>
            <a:rPr lang="es-ES"/>
            <a:t>.</a:t>
          </a:r>
          <a:endParaRPr lang="en-US"/>
        </a:p>
      </dgm:t>
    </dgm:pt>
    <dgm:pt modelId="{C19F17C8-8953-433F-B49A-21EC6AAF25E3}" type="parTrans" cxnId="{5560CA22-DEA6-4598-97B9-8E4A279EC03D}">
      <dgm:prSet/>
      <dgm:spPr/>
      <dgm:t>
        <a:bodyPr/>
        <a:lstStyle/>
        <a:p>
          <a:endParaRPr lang="en-US"/>
        </a:p>
      </dgm:t>
    </dgm:pt>
    <dgm:pt modelId="{662F590F-29AA-495D-8B45-3BE4E069D05D}" type="sibTrans" cxnId="{5560CA22-DEA6-4598-97B9-8E4A279EC03D}">
      <dgm:prSet/>
      <dgm:spPr/>
      <dgm:t>
        <a:bodyPr/>
        <a:lstStyle/>
        <a:p>
          <a:endParaRPr lang="en-US"/>
        </a:p>
      </dgm:t>
    </dgm:pt>
    <dgm:pt modelId="{D5B00024-3CE9-4372-BF0C-8FD6E5239437}">
      <dgm:prSet/>
      <dgm:spPr/>
      <dgm:t>
        <a:bodyPr/>
        <a:lstStyle/>
        <a:p>
          <a:r>
            <a:rPr lang="es-ES" b="1"/>
            <a:t>Improved Public Services</a:t>
          </a:r>
          <a:r>
            <a:rPr lang="es-ES"/>
            <a:t>:</a:t>
          </a:r>
          <a:endParaRPr lang="en-US"/>
        </a:p>
      </dgm:t>
    </dgm:pt>
    <dgm:pt modelId="{A9F0858C-B6DC-4362-A2DE-1D7D2D783222}" type="parTrans" cxnId="{94938E82-FC5C-41C3-B839-28BF62F745F4}">
      <dgm:prSet/>
      <dgm:spPr/>
      <dgm:t>
        <a:bodyPr/>
        <a:lstStyle/>
        <a:p>
          <a:endParaRPr lang="en-US"/>
        </a:p>
      </dgm:t>
    </dgm:pt>
    <dgm:pt modelId="{121D8BA0-5495-4FE7-A54C-ADBA0590FFB1}" type="sibTrans" cxnId="{94938E82-FC5C-41C3-B839-28BF62F745F4}">
      <dgm:prSet/>
      <dgm:spPr/>
      <dgm:t>
        <a:bodyPr/>
        <a:lstStyle/>
        <a:p>
          <a:endParaRPr lang="en-US"/>
        </a:p>
      </dgm:t>
    </dgm:pt>
    <dgm:pt modelId="{1D4F9AEA-7F04-4C16-944D-787815EC1028}">
      <dgm:prSet/>
      <dgm:spPr/>
      <dgm:t>
        <a:bodyPr/>
        <a:lstStyle/>
        <a:p>
          <a:r>
            <a:rPr lang="en-US"/>
            <a:t>AI can enhance the delivery of public services by predicting citizen needs and personalizing services. </a:t>
          </a:r>
          <a:r>
            <a:rPr lang="en-US" u="sng">
              <a:hlinkClick xmlns:r="http://schemas.openxmlformats.org/officeDocument/2006/relationships" r:id="rId1"/>
            </a:rPr>
            <a:t>For example, chatbots can provide 24/7 assistance to citizens, improving accessibility and satisfaction</a:t>
          </a:r>
          <a:r>
            <a:rPr lang="en-US" u="sng" baseline="30000">
              <a:hlinkClick xmlns:r="http://schemas.openxmlformats.org/officeDocument/2006/relationships" r:id="rId3"/>
            </a:rPr>
            <a:t>3</a:t>
          </a:r>
          <a:r>
            <a:rPr lang="en-US"/>
            <a:t>.</a:t>
          </a:r>
        </a:p>
      </dgm:t>
    </dgm:pt>
    <dgm:pt modelId="{D1385726-E70A-48E9-A5DC-49177B525E3B}" type="parTrans" cxnId="{AC2081D6-E40F-4B39-B8A8-7C0B8FD00296}">
      <dgm:prSet/>
      <dgm:spPr/>
      <dgm:t>
        <a:bodyPr/>
        <a:lstStyle/>
        <a:p>
          <a:endParaRPr lang="en-US"/>
        </a:p>
      </dgm:t>
    </dgm:pt>
    <dgm:pt modelId="{EAF36E1B-3946-437B-88B9-8E7C75AE8B55}" type="sibTrans" cxnId="{AC2081D6-E40F-4B39-B8A8-7C0B8FD00296}">
      <dgm:prSet/>
      <dgm:spPr/>
      <dgm:t>
        <a:bodyPr/>
        <a:lstStyle/>
        <a:p>
          <a:endParaRPr lang="en-US"/>
        </a:p>
      </dgm:t>
    </dgm:pt>
    <dgm:pt modelId="{7D331DAC-EBCD-4720-A0CE-8555C1D0493F}">
      <dgm:prSet/>
      <dgm:spPr/>
      <dgm:t>
        <a:bodyPr/>
        <a:lstStyle/>
        <a:p>
          <a:r>
            <a:rPr lang="es-ES" b="1"/>
            <a:t>Interoperability and Data Governance</a:t>
          </a:r>
          <a:r>
            <a:rPr lang="es-ES"/>
            <a:t>:</a:t>
          </a:r>
          <a:endParaRPr lang="en-US"/>
        </a:p>
      </dgm:t>
    </dgm:pt>
    <dgm:pt modelId="{8E4B6C55-75CB-4DD0-B9E5-FFA85138BD37}" type="parTrans" cxnId="{08AEE3C0-B6D7-436C-8585-5DE8FEFE1BFF}">
      <dgm:prSet/>
      <dgm:spPr/>
      <dgm:t>
        <a:bodyPr/>
        <a:lstStyle/>
        <a:p>
          <a:endParaRPr lang="en-US"/>
        </a:p>
      </dgm:t>
    </dgm:pt>
    <dgm:pt modelId="{93E79A71-794B-4B51-9FDC-70EF263538BE}" type="sibTrans" cxnId="{08AEE3C0-B6D7-436C-8585-5DE8FEFE1BFF}">
      <dgm:prSet/>
      <dgm:spPr/>
      <dgm:t>
        <a:bodyPr/>
        <a:lstStyle/>
        <a:p>
          <a:endParaRPr lang="en-US"/>
        </a:p>
      </dgm:t>
    </dgm:pt>
    <dgm:pt modelId="{620F14D0-01D5-47ED-AC14-47142170A0C6}">
      <dgm:prSet/>
      <dgm:spPr/>
      <dgm:t>
        <a:bodyPr/>
        <a:lstStyle/>
        <a:p>
          <a:r>
            <a:rPr lang="en-US" u="sng">
              <a:hlinkClick xmlns:r="http://schemas.openxmlformats.org/officeDocument/2006/relationships" r:id="rId1"/>
            </a:rPr>
            <a:t>AI can help improve interoperability between different government systems and enhance data governance, ensuring that data is collected, stored, and used efficiently and securely</a:t>
          </a:r>
          <a:r>
            <a:rPr lang="en-US" u="sng" baseline="30000">
              <a:hlinkClick xmlns:r="http://schemas.openxmlformats.org/officeDocument/2006/relationships" r:id="rId1"/>
            </a:rPr>
            <a:t>1</a:t>
          </a:r>
          <a:r>
            <a:rPr lang="en-US"/>
            <a:t>.</a:t>
          </a:r>
        </a:p>
      </dgm:t>
    </dgm:pt>
    <dgm:pt modelId="{1DA43F1A-1453-45BB-B366-0E62142C6836}" type="parTrans" cxnId="{C61B3C09-183D-477A-A750-241024823244}">
      <dgm:prSet/>
      <dgm:spPr/>
      <dgm:t>
        <a:bodyPr/>
        <a:lstStyle/>
        <a:p>
          <a:endParaRPr lang="en-US"/>
        </a:p>
      </dgm:t>
    </dgm:pt>
    <dgm:pt modelId="{9A4371A9-8AA7-4453-B3F9-2052D211709E}" type="sibTrans" cxnId="{C61B3C09-183D-477A-A750-241024823244}">
      <dgm:prSet/>
      <dgm:spPr/>
      <dgm:t>
        <a:bodyPr/>
        <a:lstStyle/>
        <a:p>
          <a:endParaRPr lang="en-US"/>
        </a:p>
      </dgm:t>
    </dgm:pt>
    <dgm:pt modelId="{A95A56CE-C1A6-4B17-96A0-95233144A820}">
      <dgm:prSet/>
      <dgm:spPr/>
      <dgm:t>
        <a:bodyPr/>
        <a:lstStyle/>
        <a:p>
          <a:r>
            <a:rPr lang="es-ES" b="1"/>
            <a:t>Ethical and Trustworthy AI</a:t>
          </a:r>
          <a:r>
            <a:rPr lang="es-ES"/>
            <a:t>:</a:t>
          </a:r>
          <a:endParaRPr lang="en-US"/>
        </a:p>
      </dgm:t>
    </dgm:pt>
    <dgm:pt modelId="{45D496DE-759B-4651-BF23-6CEA0BF58957}" type="parTrans" cxnId="{250B38F5-7793-4B68-9DA2-7412F06C1AE3}">
      <dgm:prSet/>
      <dgm:spPr/>
      <dgm:t>
        <a:bodyPr/>
        <a:lstStyle/>
        <a:p>
          <a:endParaRPr lang="en-US"/>
        </a:p>
      </dgm:t>
    </dgm:pt>
    <dgm:pt modelId="{95EF4225-DC9D-4A09-8B93-EFCDB4C02FCF}" type="sibTrans" cxnId="{250B38F5-7793-4B68-9DA2-7412F06C1AE3}">
      <dgm:prSet/>
      <dgm:spPr/>
      <dgm:t>
        <a:bodyPr/>
        <a:lstStyle/>
        <a:p>
          <a:endParaRPr lang="en-US"/>
        </a:p>
      </dgm:t>
    </dgm:pt>
    <dgm:pt modelId="{6F89E3BB-9F0C-4D02-9C51-2414ADE0D36F}">
      <dgm:prSet/>
      <dgm:spPr/>
      <dgm:t>
        <a:bodyPr/>
        <a:lstStyle/>
        <a:p>
          <a:r>
            <a:rPr lang="en-US" dirty="0"/>
            <a:t>Emphasize the importance of implementing AI in a way that is ethical and respects fundamental rights. </a:t>
          </a:r>
          <a:r>
            <a:rPr lang="en-US" u="sng" dirty="0">
              <a:hlinkClick xmlns:r="http://schemas.openxmlformats.org/officeDocument/2006/relationships" r:id="rId1"/>
            </a:rPr>
            <a:t>This includes developing guidelines and frameworks to ensure AI is used responsibly</a:t>
          </a:r>
          <a:r>
            <a:rPr lang="en-US" u="sng" baseline="30000" dirty="0">
              <a:hlinkClick xmlns:r="http://schemas.openxmlformats.org/officeDocument/2006/relationships" r:id="rId1"/>
            </a:rPr>
            <a:t>1</a:t>
          </a:r>
          <a:r>
            <a:rPr lang="en-US" dirty="0"/>
            <a:t>. Possible biases.</a:t>
          </a:r>
        </a:p>
      </dgm:t>
    </dgm:pt>
    <dgm:pt modelId="{3D00C9EB-EE76-4E2F-9C76-E49DCE3B9029}" type="parTrans" cxnId="{407BD62C-A86E-43F5-8236-74F9807ACB5B}">
      <dgm:prSet/>
      <dgm:spPr/>
      <dgm:t>
        <a:bodyPr/>
        <a:lstStyle/>
        <a:p>
          <a:endParaRPr lang="en-US"/>
        </a:p>
      </dgm:t>
    </dgm:pt>
    <dgm:pt modelId="{3C7CEB17-ED37-49AE-8248-726860FD703B}" type="sibTrans" cxnId="{407BD62C-A86E-43F5-8236-74F9807ACB5B}">
      <dgm:prSet/>
      <dgm:spPr/>
      <dgm:t>
        <a:bodyPr/>
        <a:lstStyle/>
        <a:p>
          <a:endParaRPr lang="en-US"/>
        </a:p>
      </dgm:t>
    </dgm:pt>
    <dgm:pt modelId="{509276AE-B779-BF4F-A8B5-E94A123BA39F}" type="pres">
      <dgm:prSet presAssocID="{CA2F2540-806F-4F23-BA36-915085F6DD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E041CBC-A035-1B48-BB96-AB402B51F980}" type="pres">
      <dgm:prSet presAssocID="{10741EAE-0F17-4B3C-8150-2C099810FB7C}" presName="linNode" presStyleCnt="0"/>
      <dgm:spPr/>
    </dgm:pt>
    <dgm:pt modelId="{2CD8FA5C-1066-564A-8189-E8746B90EC2B}" type="pres">
      <dgm:prSet presAssocID="{10741EAE-0F17-4B3C-8150-2C099810FB7C}" presName="parentText" presStyleLbl="alignNode1" presStyleIdx="0" presStyleCnt="5">
        <dgm:presLayoutVars>
          <dgm:chMax val="1"/>
          <dgm:bulletEnabled/>
        </dgm:presLayoutVars>
      </dgm:prSet>
      <dgm:spPr/>
      <dgm:t>
        <a:bodyPr/>
        <a:lstStyle/>
        <a:p>
          <a:endParaRPr lang="hu-HU"/>
        </a:p>
      </dgm:t>
    </dgm:pt>
    <dgm:pt modelId="{3E915257-56D5-7748-BDE8-CFDE8BEA02C2}" type="pres">
      <dgm:prSet presAssocID="{10741EAE-0F17-4B3C-8150-2C099810FB7C}" presName="descendantText" presStyleLbl="alignAccFollowNode1" presStyleIdx="0" presStyleCnt="5">
        <dgm:presLayoutVars>
          <dgm:bulletEnabled/>
        </dgm:presLayoutVars>
      </dgm:prSet>
      <dgm:spPr/>
      <dgm:t>
        <a:bodyPr/>
        <a:lstStyle/>
        <a:p>
          <a:endParaRPr lang="hu-HU"/>
        </a:p>
      </dgm:t>
    </dgm:pt>
    <dgm:pt modelId="{C613ADF5-F1EA-6447-97F1-DA8619864DE0}" type="pres">
      <dgm:prSet presAssocID="{B3461C65-8E90-4879-B702-43E585F03CF9}" presName="sp" presStyleCnt="0"/>
      <dgm:spPr/>
    </dgm:pt>
    <dgm:pt modelId="{38A8F930-5BDB-EE4C-8640-219A8E28BFFC}" type="pres">
      <dgm:prSet presAssocID="{295A8C39-90FA-4702-AD99-8E0AD3D477C9}" presName="linNode" presStyleCnt="0"/>
      <dgm:spPr/>
    </dgm:pt>
    <dgm:pt modelId="{F7D4CC20-A510-AB44-80DE-BD7E9A0E5AE7}" type="pres">
      <dgm:prSet presAssocID="{295A8C39-90FA-4702-AD99-8E0AD3D477C9}" presName="parentText" presStyleLbl="alignNode1" presStyleIdx="1" presStyleCnt="5">
        <dgm:presLayoutVars>
          <dgm:chMax val="1"/>
          <dgm:bulletEnabled/>
        </dgm:presLayoutVars>
      </dgm:prSet>
      <dgm:spPr/>
      <dgm:t>
        <a:bodyPr/>
        <a:lstStyle/>
        <a:p>
          <a:endParaRPr lang="hu-HU"/>
        </a:p>
      </dgm:t>
    </dgm:pt>
    <dgm:pt modelId="{46F7E55A-5AF9-B143-BC72-3531C56C5572}" type="pres">
      <dgm:prSet presAssocID="{295A8C39-90FA-4702-AD99-8E0AD3D477C9}" presName="descendantText" presStyleLbl="alignAccFollowNode1" presStyleIdx="1" presStyleCnt="5">
        <dgm:presLayoutVars>
          <dgm:bulletEnabled/>
        </dgm:presLayoutVars>
      </dgm:prSet>
      <dgm:spPr/>
      <dgm:t>
        <a:bodyPr/>
        <a:lstStyle/>
        <a:p>
          <a:endParaRPr lang="hu-HU"/>
        </a:p>
      </dgm:t>
    </dgm:pt>
    <dgm:pt modelId="{A9F31D59-E83D-3949-8B27-2A8EA0883915}" type="pres">
      <dgm:prSet presAssocID="{3FE22A76-786F-40F1-A825-7E6B0D7C8C5C}" presName="sp" presStyleCnt="0"/>
      <dgm:spPr/>
    </dgm:pt>
    <dgm:pt modelId="{A4CD7425-CC46-AB47-95DA-87AB9C41C6B5}" type="pres">
      <dgm:prSet presAssocID="{D5B00024-3CE9-4372-BF0C-8FD6E5239437}" presName="linNode" presStyleCnt="0"/>
      <dgm:spPr/>
    </dgm:pt>
    <dgm:pt modelId="{FB2662AC-D7FB-9B4C-9015-614B7157C256}" type="pres">
      <dgm:prSet presAssocID="{D5B00024-3CE9-4372-BF0C-8FD6E5239437}" presName="parentText" presStyleLbl="alignNode1" presStyleIdx="2" presStyleCnt="5">
        <dgm:presLayoutVars>
          <dgm:chMax val="1"/>
          <dgm:bulletEnabled/>
        </dgm:presLayoutVars>
      </dgm:prSet>
      <dgm:spPr/>
      <dgm:t>
        <a:bodyPr/>
        <a:lstStyle/>
        <a:p>
          <a:endParaRPr lang="hu-HU"/>
        </a:p>
      </dgm:t>
    </dgm:pt>
    <dgm:pt modelId="{6AB64B2D-1EF5-E044-8EAF-DBC09E781495}" type="pres">
      <dgm:prSet presAssocID="{D5B00024-3CE9-4372-BF0C-8FD6E5239437}" presName="descendantText" presStyleLbl="alignAccFollowNode1" presStyleIdx="2" presStyleCnt="5">
        <dgm:presLayoutVars>
          <dgm:bulletEnabled/>
        </dgm:presLayoutVars>
      </dgm:prSet>
      <dgm:spPr/>
      <dgm:t>
        <a:bodyPr/>
        <a:lstStyle/>
        <a:p>
          <a:endParaRPr lang="hu-HU"/>
        </a:p>
      </dgm:t>
    </dgm:pt>
    <dgm:pt modelId="{AB8FD500-A262-5D40-B1D6-E2F72EC240FA}" type="pres">
      <dgm:prSet presAssocID="{121D8BA0-5495-4FE7-A54C-ADBA0590FFB1}" presName="sp" presStyleCnt="0"/>
      <dgm:spPr/>
    </dgm:pt>
    <dgm:pt modelId="{1CEF5E24-F2C3-8B4F-96BD-96904E699623}" type="pres">
      <dgm:prSet presAssocID="{7D331DAC-EBCD-4720-A0CE-8555C1D0493F}" presName="linNode" presStyleCnt="0"/>
      <dgm:spPr/>
    </dgm:pt>
    <dgm:pt modelId="{DC2723A2-89A1-6842-B55E-628F5FFA3644}" type="pres">
      <dgm:prSet presAssocID="{7D331DAC-EBCD-4720-A0CE-8555C1D0493F}" presName="parentText" presStyleLbl="alignNode1" presStyleIdx="3" presStyleCnt="5">
        <dgm:presLayoutVars>
          <dgm:chMax val="1"/>
          <dgm:bulletEnabled/>
        </dgm:presLayoutVars>
      </dgm:prSet>
      <dgm:spPr/>
      <dgm:t>
        <a:bodyPr/>
        <a:lstStyle/>
        <a:p>
          <a:endParaRPr lang="hu-HU"/>
        </a:p>
      </dgm:t>
    </dgm:pt>
    <dgm:pt modelId="{D84934AB-2DF3-0345-B755-7A1CC0DA5DE5}" type="pres">
      <dgm:prSet presAssocID="{7D331DAC-EBCD-4720-A0CE-8555C1D0493F}" presName="descendantText" presStyleLbl="alignAccFollowNode1" presStyleIdx="3" presStyleCnt="5">
        <dgm:presLayoutVars>
          <dgm:bulletEnabled/>
        </dgm:presLayoutVars>
      </dgm:prSet>
      <dgm:spPr/>
      <dgm:t>
        <a:bodyPr/>
        <a:lstStyle/>
        <a:p>
          <a:endParaRPr lang="hu-HU"/>
        </a:p>
      </dgm:t>
    </dgm:pt>
    <dgm:pt modelId="{246891A2-8B0B-4842-9F0E-81FC8E60B9D0}" type="pres">
      <dgm:prSet presAssocID="{93E79A71-794B-4B51-9FDC-70EF263538BE}" presName="sp" presStyleCnt="0"/>
      <dgm:spPr/>
    </dgm:pt>
    <dgm:pt modelId="{C8A84954-C0B2-394C-AB7B-0B065388B10F}" type="pres">
      <dgm:prSet presAssocID="{A95A56CE-C1A6-4B17-96A0-95233144A820}" presName="linNode" presStyleCnt="0"/>
      <dgm:spPr/>
    </dgm:pt>
    <dgm:pt modelId="{6C1E5445-4401-A047-B4C8-AC5E59229E22}" type="pres">
      <dgm:prSet presAssocID="{A95A56CE-C1A6-4B17-96A0-95233144A820}" presName="parentText" presStyleLbl="alignNode1" presStyleIdx="4" presStyleCnt="5">
        <dgm:presLayoutVars>
          <dgm:chMax val="1"/>
          <dgm:bulletEnabled/>
        </dgm:presLayoutVars>
      </dgm:prSet>
      <dgm:spPr/>
      <dgm:t>
        <a:bodyPr/>
        <a:lstStyle/>
        <a:p>
          <a:endParaRPr lang="hu-HU"/>
        </a:p>
      </dgm:t>
    </dgm:pt>
    <dgm:pt modelId="{53FD6DB2-AA57-824E-BB9B-E3485A32A07C}" type="pres">
      <dgm:prSet presAssocID="{A95A56CE-C1A6-4B17-96A0-95233144A820}" presName="descendantText" presStyleLbl="alignAccFollowNode1" presStyleIdx="4" presStyleCnt="5">
        <dgm:presLayoutVars>
          <dgm:bulletEnabled/>
        </dgm:presLayoutVars>
      </dgm:prSet>
      <dgm:spPr/>
      <dgm:t>
        <a:bodyPr/>
        <a:lstStyle/>
        <a:p>
          <a:endParaRPr lang="hu-HU"/>
        </a:p>
      </dgm:t>
    </dgm:pt>
  </dgm:ptLst>
  <dgm:cxnLst>
    <dgm:cxn modelId="{250B38F5-7793-4B68-9DA2-7412F06C1AE3}" srcId="{CA2F2540-806F-4F23-BA36-915085F6DD00}" destId="{A95A56CE-C1A6-4B17-96A0-95233144A820}" srcOrd="4" destOrd="0" parTransId="{45D496DE-759B-4651-BF23-6CEA0BF58957}" sibTransId="{95EF4225-DC9D-4A09-8B93-EFCDB4C02FCF}"/>
    <dgm:cxn modelId="{01338B4E-4496-CB4A-ACAD-34FF7A267A12}" type="presOf" srcId="{D5B00024-3CE9-4372-BF0C-8FD6E5239437}" destId="{FB2662AC-D7FB-9B4C-9015-614B7157C256}" srcOrd="0" destOrd="0" presId="urn:microsoft.com/office/officeart/2016/7/layout/VerticalSolidActionList"/>
    <dgm:cxn modelId="{F2B76998-FD31-0043-8132-B5EFD896906A}" type="presOf" srcId="{A95A56CE-C1A6-4B17-96A0-95233144A820}" destId="{6C1E5445-4401-A047-B4C8-AC5E59229E22}" srcOrd="0" destOrd="0" presId="urn:microsoft.com/office/officeart/2016/7/layout/VerticalSolidActionList"/>
    <dgm:cxn modelId="{7A937D5C-DDE6-7A49-94F8-6DAF24005191}" type="presOf" srcId="{0CD42E78-AA35-4DEE-84FE-34B6EE150D4A}" destId="{46F7E55A-5AF9-B143-BC72-3531C56C5572}" srcOrd="0" destOrd="0" presId="urn:microsoft.com/office/officeart/2016/7/layout/VerticalSolidActionList"/>
    <dgm:cxn modelId="{407BD62C-A86E-43F5-8236-74F9807ACB5B}" srcId="{A95A56CE-C1A6-4B17-96A0-95233144A820}" destId="{6F89E3BB-9F0C-4D02-9C51-2414ADE0D36F}" srcOrd="0" destOrd="0" parTransId="{3D00C9EB-EE76-4E2F-9C76-E49DCE3B9029}" sibTransId="{3C7CEB17-ED37-49AE-8248-726860FD703B}"/>
    <dgm:cxn modelId="{AC2081D6-E40F-4B39-B8A8-7C0B8FD00296}" srcId="{D5B00024-3CE9-4372-BF0C-8FD6E5239437}" destId="{1D4F9AEA-7F04-4C16-944D-787815EC1028}" srcOrd="0" destOrd="0" parTransId="{D1385726-E70A-48E9-A5DC-49177B525E3B}" sibTransId="{EAF36E1B-3946-437B-88B9-8E7C75AE8B55}"/>
    <dgm:cxn modelId="{903555B2-CCE8-4B27-8C1D-FFF33C2C24CE}" srcId="{CA2F2540-806F-4F23-BA36-915085F6DD00}" destId="{10741EAE-0F17-4B3C-8150-2C099810FB7C}" srcOrd="0" destOrd="0" parTransId="{2CF781B9-AA4A-4496-BC5E-BDDDFC8FB2D9}" sibTransId="{B3461C65-8E90-4879-B702-43E585F03CF9}"/>
    <dgm:cxn modelId="{ADAF1DE5-A296-402A-B5B1-44AE9FF0F030}" srcId="{CA2F2540-806F-4F23-BA36-915085F6DD00}" destId="{295A8C39-90FA-4702-AD99-8E0AD3D477C9}" srcOrd="1" destOrd="0" parTransId="{14E4F1B5-21C2-4481-B43B-FAEF3719ED43}" sibTransId="{3FE22A76-786F-40F1-A825-7E6B0D7C8C5C}"/>
    <dgm:cxn modelId="{94938E82-FC5C-41C3-B839-28BF62F745F4}" srcId="{CA2F2540-806F-4F23-BA36-915085F6DD00}" destId="{D5B00024-3CE9-4372-BF0C-8FD6E5239437}" srcOrd="2" destOrd="0" parTransId="{A9F0858C-B6DC-4362-A2DE-1D7D2D783222}" sibTransId="{121D8BA0-5495-4FE7-A54C-ADBA0590FFB1}"/>
    <dgm:cxn modelId="{06524154-E493-4142-8123-D41AD00E2439}" type="presOf" srcId="{295A8C39-90FA-4702-AD99-8E0AD3D477C9}" destId="{F7D4CC20-A510-AB44-80DE-BD7E9A0E5AE7}" srcOrd="0" destOrd="0" presId="urn:microsoft.com/office/officeart/2016/7/layout/VerticalSolidActionList"/>
    <dgm:cxn modelId="{D860164C-F22D-9F4C-9C37-069B909F6076}" type="presOf" srcId="{7D331DAC-EBCD-4720-A0CE-8555C1D0493F}" destId="{DC2723A2-89A1-6842-B55E-628F5FFA3644}" srcOrd="0" destOrd="0" presId="urn:microsoft.com/office/officeart/2016/7/layout/VerticalSolidActionList"/>
    <dgm:cxn modelId="{0CEA2BDF-04DF-B349-B9B2-75102599494B}" type="presOf" srcId="{1D4F9AEA-7F04-4C16-944D-787815EC1028}" destId="{6AB64B2D-1EF5-E044-8EAF-DBC09E781495}" srcOrd="0" destOrd="0" presId="urn:microsoft.com/office/officeart/2016/7/layout/VerticalSolidActionList"/>
    <dgm:cxn modelId="{95EF6FC2-59DA-2743-B4B4-11CA58099247}" type="presOf" srcId="{710303CD-5E4B-499D-8567-7F6B0032AED2}" destId="{3E915257-56D5-7748-BDE8-CFDE8BEA02C2}" srcOrd="0" destOrd="0" presId="urn:microsoft.com/office/officeart/2016/7/layout/VerticalSolidActionList"/>
    <dgm:cxn modelId="{34B8E2A9-5DFB-064C-ABC9-6FDE84EFB42E}" type="presOf" srcId="{CA2F2540-806F-4F23-BA36-915085F6DD00}" destId="{509276AE-B779-BF4F-A8B5-E94A123BA39F}" srcOrd="0" destOrd="0" presId="urn:microsoft.com/office/officeart/2016/7/layout/VerticalSolidActionList"/>
    <dgm:cxn modelId="{C8D835F4-A08D-1F49-84DE-FF27073743CC}" type="presOf" srcId="{6F89E3BB-9F0C-4D02-9C51-2414ADE0D36F}" destId="{53FD6DB2-AA57-824E-BB9B-E3485A32A07C}" srcOrd="0" destOrd="0" presId="urn:microsoft.com/office/officeart/2016/7/layout/VerticalSolidActionList"/>
    <dgm:cxn modelId="{C61B3C09-183D-477A-A750-241024823244}" srcId="{7D331DAC-EBCD-4720-A0CE-8555C1D0493F}" destId="{620F14D0-01D5-47ED-AC14-47142170A0C6}" srcOrd="0" destOrd="0" parTransId="{1DA43F1A-1453-45BB-B366-0E62142C6836}" sibTransId="{9A4371A9-8AA7-4453-B3F9-2052D211709E}"/>
    <dgm:cxn modelId="{57C5E333-0FC7-4A00-8B31-E1D302B8F5A0}" srcId="{10741EAE-0F17-4B3C-8150-2C099810FB7C}" destId="{710303CD-5E4B-499D-8567-7F6B0032AED2}" srcOrd="0" destOrd="0" parTransId="{C510AA5A-DF19-4D7D-999D-293DD91D5DDF}" sibTransId="{6E52ED7B-6930-4B02-8D35-9010768AA060}"/>
    <dgm:cxn modelId="{5560CA22-DEA6-4598-97B9-8E4A279EC03D}" srcId="{295A8C39-90FA-4702-AD99-8E0AD3D477C9}" destId="{0CD42E78-AA35-4DEE-84FE-34B6EE150D4A}" srcOrd="0" destOrd="0" parTransId="{C19F17C8-8953-433F-B49A-21EC6AAF25E3}" sibTransId="{662F590F-29AA-495D-8B45-3BE4E069D05D}"/>
    <dgm:cxn modelId="{08AEE3C0-B6D7-436C-8585-5DE8FEFE1BFF}" srcId="{CA2F2540-806F-4F23-BA36-915085F6DD00}" destId="{7D331DAC-EBCD-4720-A0CE-8555C1D0493F}" srcOrd="3" destOrd="0" parTransId="{8E4B6C55-75CB-4DD0-B9E5-FFA85138BD37}" sibTransId="{93E79A71-794B-4B51-9FDC-70EF263538BE}"/>
    <dgm:cxn modelId="{0E885CAF-6343-FE42-8829-D75F43B233FF}" type="presOf" srcId="{10741EAE-0F17-4B3C-8150-2C099810FB7C}" destId="{2CD8FA5C-1066-564A-8189-E8746B90EC2B}" srcOrd="0" destOrd="0" presId="urn:microsoft.com/office/officeart/2016/7/layout/VerticalSolidActionList"/>
    <dgm:cxn modelId="{074E4C68-778F-4343-8F5D-4394E47553A4}" type="presOf" srcId="{620F14D0-01D5-47ED-AC14-47142170A0C6}" destId="{D84934AB-2DF3-0345-B755-7A1CC0DA5DE5}" srcOrd="0" destOrd="0" presId="urn:microsoft.com/office/officeart/2016/7/layout/VerticalSolidActionList"/>
    <dgm:cxn modelId="{56274D85-F64D-0B4E-BF2E-2DF537211F14}" type="presParOf" srcId="{509276AE-B779-BF4F-A8B5-E94A123BA39F}" destId="{FE041CBC-A035-1B48-BB96-AB402B51F980}" srcOrd="0" destOrd="0" presId="urn:microsoft.com/office/officeart/2016/7/layout/VerticalSolidActionList"/>
    <dgm:cxn modelId="{66790B79-6918-904D-AFA3-3B2E6258EB79}" type="presParOf" srcId="{FE041CBC-A035-1B48-BB96-AB402B51F980}" destId="{2CD8FA5C-1066-564A-8189-E8746B90EC2B}" srcOrd="0" destOrd="0" presId="urn:microsoft.com/office/officeart/2016/7/layout/VerticalSolidActionList"/>
    <dgm:cxn modelId="{31A7C630-39A3-C94B-A46D-F5DFEFE01919}" type="presParOf" srcId="{FE041CBC-A035-1B48-BB96-AB402B51F980}" destId="{3E915257-56D5-7748-BDE8-CFDE8BEA02C2}" srcOrd="1" destOrd="0" presId="urn:microsoft.com/office/officeart/2016/7/layout/VerticalSolidActionList"/>
    <dgm:cxn modelId="{1A8FAB68-DDA6-B747-8037-7B5FBA36497C}" type="presParOf" srcId="{509276AE-B779-BF4F-A8B5-E94A123BA39F}" destId="{C613ADF5-F1EA-6447-97F1-DA8619864DE0}" srcOrd="1" destOrd="0" presId="urn:microsoft.com/office/officeart/2016/7/layout/VerticalSolidActionList"/>
    <dgm:cxn modelId="{B6D2BF24-8B77-E342-941E-5008B6BB9EF0}" type="presParOf" srcId="{509276AE-B779-BF4F-A8B5-E94A123BA39F}" destId="{38A8F930-5BDB-EE4C-8640-219A8E28BFFC}" srcOrd="2" destOrd="0" presId="urn:microsoft.com/office/officeart/2016/7/layout/VerticalSolidActionList"/>
    <dgm:cxn modelId="{7F81CD65-1F6F-224E-997A-D8281E335B6C}" type="presParOf" srcId="{38A8F930-5BDB-EE4C-8640-219A8E28BFFC}" destId="{F7D4CC20-A510-AB44-80DE-BD7E9A0E5AE7}" srcOrd="0" destOrd="0" presId="urn:microsoft.com/office/officeart/2016/7/layout/VerticalSolidActionList"/>
    <dgm:cxn modelId="{9DFCF4BC-A009-C54D-8CBB-FBE57C68DC87}" type="presParOf" srcId="{38A8F930-5BDB-EE4C-8640-219A8E28BFFC}" destId="{46F7E55A-5AF9-B143-BC72-3531C56C5572}" srcOrd="1" destOrd="0" presId="urn:microsoft.com/office/officeart/2016/7/layout/VerticalSolidActionList"/>
    <dgm:cxn modelId="{7994E937-F145-C549-89AB-52B4976A683E}" type="presParOf" srcId="{509276AE-B779-BF4F-A8B5-E94A123BA39F}" destId="{A9F31D59-E83D-3949-8B27-2A8EA0883915}" srcOrd="3" destOrd="0" presId="urn:microsoft.com/office/officeart/2016/7/layout/VerticalSolidActionList"/>
    <dgm:cxn modelId="{DD04C77B-6A5A-A045-AACE-AD7ED6F8860A}" type="presParOf" srcId="{509276AE-B779-BF4F-A8B5-E94A123BA39F}" destId="{A4CD7425-CC46-AB47-95DA-87AB9C41C6B5}" srcOrd="4" destOrd="0" presId="urn:microsoft.com/office/officeart/2016/7/layout/VerticalSolidActionList"/>
    <dgm:cxn modelId="{323F3DD8-4384-2446-8C6D-546B2EC346E3}" type="presParOf" srcId="{A4CD7425-CC46-AB47-95DA-87AB9C41C6B5}" destId="{FB2662AC-D7FB-9B4C-9015-614B7157C256}" srcOrd="0" destOrd="0" presId="urn:microsoft.com/office/officeart/2016/7/layout/VerticalSolidActionList"/>
    <dgm:cxn modelId="{C30A9A4B-FC83-514F-8DE8-3B0088B6814E}" type="presParOf" srcId="{A4CD7425-CC46-AB47-95DA-87AB9C41C6B5}" destId="{6AB64B2D-1EF5-E044-8EAF-DBC09E781495}" srcOrd="1" destOrd="0" presId="urn:microsoft.com/office/officeart/2016/7/layout/VerticalSolidActionList"/>
    <dgm:cxn modelId="{F9CA8335-4707-DA48-9B82-79BF8EF29B43}" type="presParOf" srcId="{509276AE-B779-BF4F-A8B5-E94A123BA39F}" destId="{AB8FD500-A262-5D40-B1D6-E2F72EC240FA}" srcOrd="5" destOrd="0" presId="urn:microsoft.com/office/officeart/2016/7/layout/VerticalSolidActionList"/>
    <dgm:cxn modelId="{0F8FAB44-04E9-9B4D-A637-3BF90A77D23C}" type="presParOf" srcId="{509276AE-B779-BF4F-A8B5-E94A123BA39F}" destId="{1CEF5E24-F2C3-8B4F-96BD-96904E699623}" srcOrd="6" destOrd="0" presId="urn:microsoft.com/office/officeart/2016/7/layout/VerticalSolidActionList"/>
    <dgm:cxn modelId="{55A4B3FD-8F1A-7846-9FF7-23C33CC9FC56}" type="presParOf" srcId="{1CEF5E24-F2C3-8B4F-96BD-96904E699623}" destId="{DC2723A2-89A1-6842-B55E-628F5FFA3644}" srcOrd="0" destOrd="0" presId="urn:microsoft.com/office/officeart/2016/7/layout/VerticalSolidActionList"/>
    <dgm:cxn modelId="{F79383C2-CB33-204E-BFB3-74FDC889D241}" type="presParOf" srcId="{1CEF5E24-F2C3-8B4F-96BD-96904E699623}" destId="{D84934AB-2DF3-0345-B755-7A1CC0DA5DE5}" srcOrd="1" destOrd="0" presId="urn:microsoft.com/office/officeart/2016/7/layout/VerticalSolidActionList"/>
    <dgm:cxn modelId="{2904BA6F-9F35-0344-B3F7-6EC40BE4A429}" type="presParOf" srcId="{509276AE-B779-BF4F-A8B5-E94A123BA39F}" destId="{246891A2-8B0B-4842-9F0E-81FC8E60B9D0}" srcOrd="7" destOrd="0" presId="urn:microsoft.com/office/officeart/2016/7/layout/VerticalSolidActionList"/>
    <dgm:cxn modelId="{D9E694E1-2DE5-1B40-8302-F0222ECA348B}" type="presParOf" srcId="{509276AE-B779-BF4F-A8B5-E94A123BA39F}" destId="{C8A84954-C0B2-394C-AB7B-0B065388B10F}" srcOrd="8" destOrd="0" presId="urn:microsoft.com/office/officeart/2016/7/layout/VerticalSolidActionList"/>
    <dgm:cxn modelId="{1AC8C97F-BC44-3B41-AD94-24AFCFEE0154}" type="presParOf" srcId="{C8A84954-C0B2-394C-AB7B-0B065388B10F}" destId="{6C1E5445-4401-A047-B4C8-AC5E59229E22}" srcOrd="0" destOrd="0" presId="urn:microsoft.com/office/officeart/2016/7/layout/VerticalSolidActionList"/>
    <dgm:cxn modelId="{1313D915-902C-024E-9B8D-F732BED46922}" type="presParOf" srcId="{C8A84954-C0B2-394C-AB7B-0B065388B10F}" destId="{53FD6DB2-AA57-824E-BB9B-E3485A32A07C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AA6BC3-B8FA-439F-86FA-B3E0BBE49B0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835FA2-2132-4950-B03D-6DBC171C3A78}">
      <dgm:prSet/>
      <dgm:spPr/>
      <dgm:t>
        <a:bodyPr/>
        <a:lstStyle/>
        <a:p>
          <a:r>
            <a:rPr lang="en-US" dirty="0"/>
            <a:t>Priority Action: Use of AI in Spanish public administration </a:t>
          </a:r>
          <a:r>
            <a:rPr lang="en-US"/>
            <a:t>for productivity</a:t>
          </a:r>
        </a:p>
      </dgm:t>
    </dgm:pt>
    <dgm:pt modelId="{81EAEEE0-8202-4278-8316-44D98D266998}" type="parTrans" cxnId="{2018AF72-26FB-4912-8EE4-323F5B992B6D}">
      <dgm:prSet/>
      <dgm:spPr/>
      <dgm:t>
        <a:bodyPr/>
        <a:lstStyle/>
        <a:p>
          <a:endParaRPr lang="en-US"/>
        </a:p>
      </dgm:t>
    </dgm:pt>
    <dgm:pt modelId="{D9689400-939E-4D87-BFBE-3FF60C51CE34}" type="sibTrans" cxnId="{2018AF72-26FB-4912-8EE4-323F5B992B6D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A3E0C205-7E7D-4449-A65A-970624BB0E91}">
      <dgm:prSet/>
      <dgm:spPr/>
      <dgm:t>
        <a:bodyPr/>
        <a:lstStyle/>
        <a:p>
          <a:r>
            <a:rPr lang="en-US"/>
            <a:t>Ethical Principles and Legislation: Introduction of a guide.</a:t>
          </a:r>
        </a:p>
      </dgm:t>
    </dgm:pt>
    <dgm:pt modelId="{3894CA92-C2DD-47BC-A3D9-6DE525C63B69}" type="parTrans" cxnId="{331F2C62-F434-45F9-885C-E7E02588D2A6}">
      <dgm:prSet/>
      <dgm:spPr/>
      <dgm:t>
        <a:bodyPr/>
        <a:lstStyle/>
        <a:p>
          <a:endParaRPr lang="en-US"/>
        </a:p>
      </dgm:t>
    </dgm:pt>
    <dgm:pt modelId="{FAEB6FAD-63AD-4331-ACDB-77B42319F6EB}" type="sibTrans" cxnId="{331F2C62-F434-45F9-885C-E7E02588D2A6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FB6C3F50-5ED5-4F1D-94CE-B08F3D9AA881}">
      <dgm:prSet/>
      <dgm:spPr/>
      <dgm:t>
        <a:bodyPr/>
        <a:lstStyle/>
        <a:p>
          <a:r>
            <a:rPr lang="en-US" dirty="0"/>
            <a:t>Research Cooperation Platforms: Attract AI research and transfer results.</a:t>
          </a:r>
        </a:p>
      </dgm:t>
    </dgm:pt>
    <dgm:pt modelId="{52CCA73C-0A5C-438F-83B5-32F9CF080883}" type="parTrans" cxnId="{570EDAB0-4B23-471E-8322-3F86CE396AAA}">
      <dgm:prSet/>
      <dgm:spPr/>
      <dgm:t>
        <a:bodyPr/>
        <a:lstStyle/>
        <a:p>
          <a:endParaRPr lang="en-US"/>
        </a:p>
      </dgm:t>
    </dgm:pt>
    <dgm:pt modelId="{726EA310-B2A1-4470-AF1E-B98C88604292}" type="sibTrans" cxnId="{570EDAB0-4B23-471E-8322-3F86CE396AAA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CB179F37-DCEB-43FA-AE1D-4377244DB224}" type="pres">
      <dgm:prSet presAssocID="{6FAA6BC3-B8FA-439F-86FA-B3E0BBE49B05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E8EEB8A-5E18-42CF-B0D6-339FDC21E351}" type="pres">
      <dgm:prSet presAssocID="{68835FA2-2132-4950-B03D-6DBC171C3A78}" presName="compositeNode" presStyleCnt="0">
        <dgm:presLayoutVars>
          <dgm:bulletEnabled val="1"/>
        </dgm:presLayoutVars>
      </dgm:prSet>
      <dgm:spPr/>
    </dgm:pt>
    <dgm:pt modelId="{7A833901-ABA3-4E86-952A-9267963D3C3E}" type="pres">
      <dgm:prSet presAssocID="{68835FA2-2132-4950-B03D-6DBC171C3A78}" presName="bgRect" presStyleLbl="bgAccFollowNode1" presStyleIdx="0" presStyleCnt="3"/>
      <dgm:spPr/>
      <dgm:t>
        <a:bodyPr/>
        <a:lstStyle/>
        <a:p>
          <a:endParaRPr lang="hu-HU"/>
        </a:p>
      </dgm:t>
    </dgm:pt>
    <dgm:pt modelId="{C564ACEA-B77E-4698-BC03-C1763128BD28}" type="pres">
      <dgm:prSet presAssocID="{D9689400-939E-4D87-BFBE-3FF60C51CE34}" presName="sibTransNodeCircle" presStyleLbl="alignNode1" presStyleIdx="0" presStyleCnt="6">
        <dgm:presLayoutVars>
          <dgm:chMax val="0"/>
          <dgm:bulletEnabled/>
        </dgm:presLayoutVars>
      </dgm:prSet>
      <dgm:spPr/>
      <dgm:t>
        <a:bodyPr/>
        <a:lstStyle/>
        <a:p>
          <a:endParaRPr lang="hu-HU"/>
        </a:p>
      </dgm:t>
    </dgm:pt>
    <dgm:pt modelId="{CA22C641-2368-4AED-990D-B04E4B3FE816}" type="pres">
      <dgm:prSet presAssocID="{68835FA2-2132-4950-B03D-6DBC171C3A78}" presName="bottomLine" presStyleLbl="alignNode1" presStyleIdx="1" presStyleCnt="6">
        <dgm:presLayoutVars/>
      </dgm:prSet>
      <dgm:spPr/>
    </dgm:pt>
    <dgm:pt modelId="{85F692D2-5DE8-4345-8569-2CB3329AD6C1}" type="pres">
      <dgm:prSet presAssocID="{68835FA2-2132-4950-B03D-6DBC171C3A78}" presName="nodeText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B94DD03-5F67-4AD7-858D-8D385238D585}" type="pres">
      <dgm:prSet presAssocID="{D9689400-939E-4D87-BFBE-3FF60C51CE34}" presName="sibTrans" presStyleCnt="0"/>
      <dgm:spPr/>
    </dgm:pt>
    <dgm:pt modelId="{9D8FF987-541C-4B82-800F-7A29D63609B7}" type="pres">
      <dgm:prSet presAssocID="{A3E0C205-7E7D-4449-A65A-970624BB0E91}" presName="compositeNode" presStyleCnt="0">
        <dgm:presLayoutVars>
          <dgm:bulletEnabled val="1"/>
        </dgm:presLayoutVars>
      </dgm:prSet>
      <dgm:spPr/>
    </dgm:pt>
    <dgm:pt modelId="{C5171AE9-A70A-4099-87B9-2AD28DCB0021}" type="pres">
      <dgm:prSet presAssocID="{A3E0C205-7E7D-4449-A65A-970624BB0E91}" presName="bgRect" presStyleLbl="bgAccFollowNode1" presStyleIdx="1" presStyleCnt="3"/>
      <dgm:spPr/>
      <dgm:t>
        <a:bodyPr/>
        <a:lstStyle/>
        <a:p>
          <a:endParaRPr lang="hu-HU"/>
        </a:p>
      </dgm:t>
    </dgm:pt>
    <dgm:pt modelId="{72A44D82-1D6D-43A3-91E9-4AF6C52115AD}" type="pres">
      <dgm:prSet presAssocID="{FAEB6FAD-63AD-4331-ACDB-77B42319F6EB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>
          <a:endParaRPr lang="hu-HU"/>
        </a:p>
      </dgm:t>
    </dgm:pt>
    <dgm:pt modelId="{F4E525F1-2DC2-482B-A4DC-AFEA82061E1E}" type="pres">
      <dgm:prSet presAssocID="{A3E0C205-7E7D-4449-A65A-970624BB0E91}" presName="bottomLine" presStyleLbl="alignNode1" presStyleIdx="3" presStyleCnt="6">
        <dgm:presLayoutVars/>
      </dgm:prSet>
      <dgm:spPr/>
    </dgm:pt>
    <dgm:pt modelId="{D9288CF3-D348-449D-9FE6-10D14E0ABA66}" type="pres">
      <dgm:prSet presAssocID="{A3E0C205-7E7D-4449-A65A-970624BB0E91}" presName="nodeText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F94EC3-D163-427F-9173-2ABE3D150C1D}" type="pres">
      <dgm:prSet presAssocID="{FAEB6FAD-63AD-4331-ACDB-77B42319F6EB}" presName="sibTrans" presStyleCnt="0"/>
      <dgm:spPr/>
    </dgm:pt>
    <dgm:pt modelId="{1F2258EB-99CE-40EE-885A-9CDDDA9B432A}" type="pres">
      <dgm:prSet presAssocID="{FB6C3F50-5ED5-4F1D-94CE-B08F3D9AA881}" presName="compositeNode" presStyleCnt="0">
        <dgm:presLayoutVars>
          <dgm:bulletEnabled val="1"/>
        </dgm:presLayoutVars>
      </dgm:prSet>
      <dgm:spPr/>
    </dgm:pt>
    <dgm:pt modelId="{0BB0DB94-9284-4B3F-B9A5-AA0E54B087D9}" type="pres">
      <dgm:prSet presAssocID="{FB6C3F50-5ED5-4F1D-94CE-B08F3D9AA881}" presName="bgRect" presStyleLbl="bgAccFollowNode1" presStyleIdx="2" presStyleCnt="3"/>
      <dgm:spPr/>
      <dgm:t>
        <a:bodyPr/>
        <a:lstStyle/>
        <a:p>
          <a:endParaRPr lang="hu-HU"/>
        </a:p>
      </dgm:t>
    </dgm:pt>
    <dgm:pt modelId="{A0FBF1C9-CA2F-4611-AA58-989B0935FAC7}" type="pres">
      <dgm:prSet presAssocID="{726EA310-B2A1-4470-AF1E-B98C88604292}" presName="sibTransNodeCircle" presStyleLbl="alignNode1" presStyleIdx="4" presStyleCnt="6">
        <dgm:presLayoutVars>
          <dgm:chMax val="0"/>
          <dgm:bulletEnabled/>
        </dgm:presLayoutVars>
      </dgm:prSet>
      <dgm:spPr/>
      <dgm:t>
        <a:bodyPr/>
        <a:lstStyle/>
        <a:p>
          <a:endParaRPr lang="hu-HU"/>
        </a:p>
      </dgm:t>
    </dgm:pt>
    <dgm:pt modelId="{67664ABF-E489-47A2-BB75-D623B9672806}" type="pres">
      <dgm:prSet presAssocID="{FB6C3F50-5ED5-4F1D-94CE-B08F3D9AA881}" presName="bottomLine" presStyleLbl="alignNode1" presStyleIdx="5" presStyleCnt="6">
        <dgm:presLayoutVars/>
      </dgm:prSet>
      <dgm:spPr/>
    </dgm:pt>
    <dgm:pt modelId="{2D582840-88F9-478D-B9D1-8F71AF704A53}" type="pres">
      <dgm:prSet presAssocID="{FB6C3F50-5ED5-4F1D-94CE-B08F3D9AA881}" presName="nodeText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70EDAB0-4B23-471E-8322-3F86CE396AAA}" srcId="{6FAA6BC3-B8FA-439F-86FA-B3E0BBE49B05}" destId="{FB6C3F50-5ED5-4F1D-94CE-B08F3D9AA881}" srcOrd="2" destOrd="0" parTransId="{52CCA73C-0A5C-438F-83B5-32F9CF080883}" sibTransId="{726EA310-B2A1-4470-AF1E-B98C88604292}"/>
    <dgm:cxn modelId="{CA84AEC0-3DC7-4C58-BE1A-14F6C4F1E0C7}" type="presOf" srcId="{D9689400-939E-4D87-BFBE-3FF60C51CE34}" destId="{C564ACEA-B77E-4698-BC03-C1763128BD28}" srcOrd="0" destOrd="0" presId="urn:microsoft.com/office/officeart/2016/7/layout/BasicLinearProcessNumbered"/>
    <dgm:cxn modelId="{A22A945E-C11C-46C0-A668-612D45E65CBC}" type="presOf" srcId="{FAEB6FAD-63AD-4331-ACDB-77B42319F6EB}" destId="{72A44D82-1D6D-43A3-91E9-4AF6C52115AD}" srcOrd="0" destOrd="0" presId="urn:microsoft.com/office/officeart/2016/7/layout/BasicLinearProcessNumbered"/>
    <dgm:cxn modelId="{53063318-464F-4192-8F34-7A6A1F211DC8}" type="presOf" srcId="{FB6C3F50-5ED5-4F1D-94CE-B08F3D9AA881}" destId="{0BB0DB94-9284-4B3F-B9A5-AA0E54B087D9}" srcOrd="0" destOrd="0" presId="urn:microsoft.com/office/officeart/2016/7/layout/BasicLinearProcessNumbered"/>
    <dgm:cxn modelId="{DCC42F0A-AE94-4281-918F-0640CB2CEBEF}" type="presOf" srcId="{6FAA6BC3-B8FA-439F-86FA-B3E0BBE49B05}" destId="{CB179F37-DCEB-43FA-AE1D-4377244DB224}" srcOrd="0" destOrd="0" presId="urn:microsoft.com/office/officeart/2016/7/layout/BasicLinearProcessNumbered"/>
    <dgm:cxn modelId="{7C926194-4A42-4DC8-90D5-242682616831}" type="presOf" srcId="{A3E0C205-7E7D-4449-A65A-970624BB0E91}" destId="{D9288CF3-D348-449D-9FE6-10D14E0ABA66}" srcOrd="1" destOrd="0" presId="urn:microsoft.com/office/officeart/2016/7/layout/BasicLinearProcessNumbered"/>
    <dgm:cxn modelId="{45484E3A-4068-4F33-BA8B-EF9471B331DE}" type="presOf" srcId="{726EA310-B2A1-4470-AF1E-B98C88604292}" destId="{A0FBF1C9-CA2F-4611-AA58-989B0935FAC7}" srcOrd="0" destOrd="0" presId="urn:microsoft.com/office/officeart/2016/7/layout/BasicLinearProcessNumbered"/>
    <dgm:cxn modelId="{331F2C62-F434-45F9-885C-E7E02588D2A6}" srcId="{6FAA6BC3-B8FA-439F-86FA-B3E0BBE49B05}" destId="{A3E0C205-7E7D-4449-A65A-970624BB0E91}" srcOrd="1" destOrd="0" parTransId="{3894CA92-C2DD-47BC-A3D9-6DE525C63B69}" sibTransId="{FAEB6FAD-63AD-4331-ACDB-77B42319F6EB}"/>
    <dgm:cxn modelId="{28147013-72E5-498F-A9C4-A282083CB737}" type="presOf" srcId="{68835FA2-2132-4950-B03D-6DBC171C3A78}" destId="{85F692D2-5DE8-4345-8569-2CB3329AD6C1}" srcOrd="1" destOrd="0" presId="urn:microsoft.com/office/officeart/2016/7/layout/BasicLinearProcessNumbered"/>
    <dgm:cxn modelId="{A5EAD4BF-E99E-41D6-BBDC-BD0EE0644D14}" type="presOf" srcId="{68835FA2-2132-4950-B03D-6DBC171C3A78}" destId="{7A833901-ABA3-4E86-952A-9267963D3C3E}" srcOrd="0" destOrd="0" presId="urn:microsoft.com/office/officeart/2016/7/layout/BasicLinearProcessNumbered"/>
    <dgm:cxn modelId="{3E5BB7B9-3652-4EA5-8064-CA85488C3FED}" type="presOf" srcId="{A3E0C205-7E7D-4449-A65A-970624BB0E91}" destId="{C5171AE9-A70A-4099-87B9-2AD28DCB0021}" srcOrd="0" destOrd="0" presId="urn:microsoft.com/office/officeart/2016/7/layout/BasicLinearProcessNumbered"/>
    <dgm:cxn modelId="{2018AF72-26FB-4912-8EE4-323F5B992B6D}" srcId="{6FAA6BC3-B8FA-439F-86FA-B3E0BBE49B05}" destId="{68835FA2-2132-4950-B03D-6DBC171C3A78}" srcOrd="0" destOrd="0" parTransId="{81EAEEE0-8202-4278-8316-44D98D266998}" sibTransId="{D9689400-939E-4D87-BFBE-3FF60C51CE34}"/>
    <dgm:cxn modelId="{9FC4FEDC-AB29-4F67-9F86-66F6982A7B9A}" type="presOf" srcId="{FB6C3F50-5ED5-4F1D-94CE-B08F3D9AA881}" destId="{2D582840-88F9-478D-B9D1-8F71AF704A53}" srcOrd="1" destOrd="0" presId="urn:microsoft.com/office/officeart/2016/7/layout/BasicLinearProcessNumbered"/>
    <dgm:cxn modelId="{B2F1D029-A788-4B1B-8A05-87773A192A1C}" type="presParOf" srcId="{CB179F37-DCEB-43FA-AE1D-4377244DB224}" destId="{6E8EEB8A-5E18-42CF-B0D6-339FDC21E351}" srcOrd="0" destOrd="0" presId="urn:microsoft.com/office/officeart/2016/7/layout/BasicLinearProcessNumbered"/>
    <dgm:cxn modelId="{A03ECA71-3FB7-464E-BA44-64EFB8A04878}" type="presParOf" srcId="{6E8EEB8A-5E18-42CF-B0D6-339FDC21E351}" destId="{7A833901-ABA3-4E86-952A-9267963D3C3E}" srcOrd="0" destOrd="0" presId="urn:microsoft.com/office/officeart/2016/7/layout/BasicLinearProcessNumbered"/>
    <dgm:cxn modelId="{A388DA80-C257-4DA5-85E3-16C5FBFB9F83}" type="presParOf" srcId="{6E8EEB8A-5E18-42CF-B0D6-339FDC21E351}" destId="{C564ACEA-B77E-4698-BC03-C1763128BD28}" srcOrd="1" destOrd="0" presId="urn:microsoft.com/office/officeart/2016/7/layout/BasicLinearProcessNumbered"/>
    <dgm:cxn modelId="{ABB306BF-BBEE-4A1E-BF17-7F4F7FED64DF}" type="presParOf" srcId="{6E8EEB8A-5E18-42CF-B0D6-339FDC21E351}" destId="{CA22C641-2368-4AED-990D-B04E4B3FE816}" srcOrd="2" destOrd="0" presId="urn:microsoft.com/office/officeart/2016/7/layout/BasicLinearProcessNumbered"/>
    <dgm:cxn modelId="{A4D8BBDA-50DB-4DD0-A4EB-DC2FBA247EC8}" type="presParOf" srcId="{6E8EEB8A-5E18-42CF-B0D6-339FDC21E351}" destId="{85F692D2-5DE8-4345-8569-2CB3329AD6C1}" srcOrd="3" destOrd="0" presId="urn:microsoft.com/office/officeart/2016/7/layout/BasicLinearProcessNumbered"/>
    <dgm:cxn modelId="{379A6640-3849-4779-BF12-80B8F89D2340}" type="presParOf" srcId="{CB179F37-DCEB-43FA-AE1D-4377244DB224}" destId="{DB94DD03-5F67-4AD7-858D-8D385238D585}" srcOrd="1" destOrd="0" presId="urn:microsoft.com/office/officeart/2016/7/layout/BasicLinearProcessNumbered"/>
    <dgm:cxn modelId="{B6D973BA-1C54-4E8E-BC23-86D6B832C296}" type="presParOf" srcId="{CB179F37-DCEB-43FA-AE1D-4377244DB224}" destId="{9D8FF987-541C-4B82-800F-7A29D63609B7}" srcOrd="2" destOrd="0" presId="urn:microsoft.com/office/officeart/2016/7/layout/BasicLinearProcessNumbered"/>
    <dgm:cxn modelId="{AB3CD238-53C5-4B9F-A4F8-8FCD5D3B54B7}" type="presParOf" srcId="{9D8FF987-541C-4B82-800F-7A29D63609B7}" destId="{C5171AE9-A70A-4099-87B9-2AD28DCB0021}" srcOrd="0" destOrd="0" presId="urn:microsoft.com/office/officeart/2016/7/layout/BasicLinearProcessNumbered"/>
    <dgm:cxn modelId="{023EF0EA-DBC3-4A55-8319-2ECE50B7B8C1}" type="presParOf" srcId="{9D8FF987-541C-4B82-800F-7A29D63609B7}" destId="{72A44D82-1D6D-43A3-91E9-4AF6C52115AD}" srcOrd="1" destOrd="0" presId="urn:microsoft.com/office/officeart/2016/7/layout/BasicLinearProcessNumbered"/>
    <dgm:cxn modelId="{68E002DC-106F-4DD4-A00D-ACC49500A1F4}" type="presParOf" srcId="{9D8FF987-541C-4B82-800F-7A29D63609B7}" destId="{F4E525F1-2DC2-482B-A4DC-AFEA82061E1E}" srcOrd="2" destOrd="0" presId="urn:microsoft.com/office/officeart/2016/7/layout/BasicLinearProcessNumbered"/>
    <dgm:cxn modelId="{CB43D737-2D13-4621-9B7E-46860F7BE314}" type="presParOf" srcId="{9D8FF987-541C-4B82-800F-7A29D63609B7}" destId="{D9288CF3-D348-449D-9FE6-10D14E0ABA66}" srcOrd="3" destOrd="0" presId="urn:microsoft.com/office/officeart/2016/7/layout/BasicLinearProcessNumbered"/>
    <dgm:cxn modelId="{EE7C24E6-8788-4C2C-8ECB-07CAE91F5940}" type="presParOf" srcId="{CB179F37-DCEB-43FA-AE1D-4377244DB224}" destId="{52F94EC3-D163-427F-9173-2ABE3D150C1D}" srcOrd="3" destOrd="0" presId="urn:microsoft.com/office/officeart/2016/7/layout/BasicLinearProcessNumbered"/>
    <dgm:cxn modelId="{47386B34-571B-40C9-85BD-4E87C92AD77B}" type="presParOf" srcId="{CB179F37-DCEB-43FA-AE1D-4377244DB224}" destId="{1F2258EB-99CE-40EE-885A-9CDDDA9B432A}" srcOrd="4" destOrd="0" presId="urn:microsoft.com/office/officeart/2016/7/layout/BasicLinearProcessNumbered"/>
    <dgm:cxn modelId="{3E9CAB50-157E-4636-9E74-20B710545186}" type="presParOf" srcId="{1F2258EB-99CE-40EE-885A-9CDDDA9B432A}" destId="{0BB0DB94-9284-4B3F-B9A5-AA0E54B087D9}" srcOrd="0" destOrd="0" presId="urn:microsoft.com/office/officeart/2016/7/layout/BasicLinearProcessNumbered"/>
    <dgm:cxn modelId="{754AD845-3AA1-4414-9618-9147740F9A8C}" type="presParOf" srcId="{1F2258EB-99CE-40EE-885A-9CDDDA9B432A}" destId="{A0FBF1C9-CA2F-4611-AA58-989B0935FAC7}" srcOrd="1" destOrd="0" presId="urn:microsoft.com/office/officeart/2016/7/layout/BasicLinearProcessNumbered"/>
    <dgm:cxn modelId="{2E2B2392-B1B7-4B85-B6C5-EAD126054C24}" type="presParOf" srcId="{1F2258EB-99CE-40EE-885A-9CDDDA9B432A}" destId="{67664ABF-E489-47A2-BB75-D623B9672806}" srcOrd="2" destOrd="0" presId="urn:microsoft.com/office/officeart/2016/7/layout/BasicLinearProcessNumbered"/>
    <dgm:cxn modelId="{977A5896-52CE-41B5-A970-009BF3016E50}" type="presParOf" srcId="{1F2258EB-99CE-40EE-885A-9CDDDA9B432A}" destId="{2D582840-88F9-478D-B9D1-8F71AF704A5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DB941F-5CEE-4249-8251-178BF706956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7DEBD4E-17CF-4580-8CD6-561BFFD14D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Boosting Research and Development: Scientific research, technological development, and innovation in AI.</a:t>
          </a:r>
        </a:p>
      </dgm:t>
    </dgm:pt>
    <dgm:pt modelId="{02080984-FD3A-4488-A327-1C8F865BE7EF}" type="parTrans" cxnId="{CFBD59EF-836B-4A0A-BBD6-73C33D156B2C}">
      <dgm:prSet/>
      <dgm:spPr/>
      <dgm:t>
        <a:bodyPr/>
        <a:lstStyle/>
        <a:p>
          <a:endParaRPr lang="en-US"/>
        </a:p>
      </dgm:t>
    </dgm:pt>
    <dgm:pt modelId="{D9E4EFB0-CB3E-49BF-BF7A-A62E963405CC}" type="sibTrans" cxnId="{CFBD59EF-836B-4A0A-BBD6-73C33D156B2C}">
      <dgm:prSet phldrT="1" phldr="0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E036BF3-9C37-4844-8C41-807FFBCB17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Fostering Digital Skills: Developing national and attracting international talent.</a:t>
          </a:r>
        </a:p>
      </dgm:t>
    </dgm:pt>
    <dgm:pt modelId="{D48F6684-955F-4DA2-A337-F307D0F4C0B3}" type="parTrans" cxnId="{46B1442C-AFB7-44BB-A298-E3AB6B26A03B}">
      <dgm:prSet/>
      <dgm:spPr/>
      <dgm:t>
        <a:bodyPr/>
        <a:lstStyle/>
        <a:p>
          <a:endParaRPr lang="en-US"/>
        </a:p>
      </dgm:t>
    </dgm:pt>
    <dgm:pt modelId="{558BA926-16DB-4720-94A1-65840CC264AD}" type="sibTrans" cxnId="{46B1442C-AFB7-44BB-A298-E3AB6B26A03B}">
      <dgm:prSet phldrT="2" phldr="0"/>
      <dgm:spPr/>
      <dgm:t>
        <a:bodyPr/>
        <a:lstStyle/>
        <a:p>
          <a:endParaRPr lang="en-US"/>
        </a:p>
      </dgm:t>
    </dgm:pt>
    <dgm:pt modelId="{0DC202CE-E1ED-4F57-B538-9FDA0CAD75B3}" type="pres">
      <dgm:prSet presAssocID="{9CDB941F-5CEE-4249-8251-178BF706956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BE8B02C-11D1-49EB-A41C-599BEE81C76C}" type="pres">
      <dgm:prSet presAssocID="{9CDB941F-5CEE-4249-8251-178BF706956C}" presName="container" presStyleCnt="0">
        <dgm:presLayoutVars>
          <dgm:dir/>
          <dgm:resizeHandles val="exact"/>
        </dgm:presLayoutVars>
      </dgm:prSet>
      <dgm:spPr/>
    </dgm:pt>
    <dgm:pt modelId="{AEBF78DC-05FF-4196-8928-A275DA7CE140}" type="pres">
      <dgm:prSet presAssocID="{27DEBD4E-17CF-4580-8CD6-561BFFD14D8A}" presName="compNode" presStyleCnt="0"/>
      <dgm:spPr/>
    </dgm:pt>
    <dgm:pt modelId="{736BE15A-5E27-48CD-B7E3-B15C5CAA4F15}" type="pres">
      <dgm:prSet presAssocID="{27DEBD4E-17CF-4580-8CD6-561BFFD14D8A}" presName="iconBgRect" presStyleLbl="bgShp" presStyleIdx="0" presStyleCnt="2"/>
      <dgm:spPr/>
    </dgm:pt>
    <dgm:pt modelId="{79F52041-54B0-4D4E-9361-8CF49D3E6C81}" type="pres">
      <dgm:prSet presAssocID="{27DEBD4E-17CF-4580-8CD6-561BFFD14D8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hu-HU"/>
        </a:p>
      </dgm:t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5C95B22A-276F-4E0C-9BB2-B373F55A714D}" type="pres">
      <dgm:prSet presAssocID="{27DEBD4E-17CF-4580-8CD6-561BFFD14D8A}" presName="spaceRect" presStyleCnt="0"/>
      <dgm:spPr/>
    </dgm:pt>
    <dgm:pt modelId="{82B3973B-DA2E-4E31-AF19-9955F3AB82FB}" type="pres">
      <dgm:prSet presAssocID="{27DEBD4E-17CF-4580-8CD6-561BFFD14D8A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hu-HU"/>
        </a:p>
      </dgm:t>
    </dgm:pt>
    <dgm:pt modelId="{9A4DDFD7-E2A3-4E41-81F7-1E72836EA366}" type="pres">
      <dgm:prSet presAssocID="{D9E4EFB0-CB3E-49BF-BF7A-A62E963405CC}" presName="sibTrans" presStyleLbl="sibTrans2D1" presStyleIdx="0" presStyleCnt="0"/>
      <dgm:spPr/>
      <dgm:t>
        <a:bodyPr/>
        <a:lstStyle/>
        <a:p>
          <a:endParaRPr lang="hu-HU"/>
        </a:p>
      </dgm:t>
    </dgm:pt>
    <dgm:pt modelId="{E5944589-BC10-4EBE-BF3B-9E5D2A855FCD}" type="pres">
      <dgm:prSet presAssocID="{BE036BF3-9C37-4844-8C41-807FFBCB17E2}" presName="compNode" presStyleCnt="0"/>
      <dgm:spPr/>
    </dgm:pt>
    <dgm:pt modelId="{6E98F718-B2DB-45E8-8FCC-42817D48AED4}" type="pres">
      <dgm:prSet presAssocID="{BE036BF3-9C37-4844-8C41-807FFBCB17E2}" presName="iconBgRect" presStyleLbl="bgShp" presStyleIdx="1" presStyleCnt="2"/>
      <dgm:spPr/>
    </dgm:pt>
    <dgm:pt modelId="{593A4245-7C13-4F00-8B37-AEBCB0059FAF}" type="pres">
      <dgm:prSet presAssocID="{BE036BF3-9C37-4844-8C41-807FFBCB17E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hu-HU"/>
        </a:p>
      </dgm:t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8F9205FD-EC94-4213-B62D-6E4C13EC9C1A}" type="pres">
      <dgm:prSet presAssocID="{BE036BF3-9C37-4844-8C41-807FFBCB17E2}" presName="spaceRect" presStyleCnt="0"/>
      <dgm:spPr/>
    </dgm:pt>
    <dgm:pt modelId="{DBB3D8BE-2E89-4C53-BAE4-55105850757D}" type="pres">
      <dgm:prSet presAssocID="{BE036BF3-9C37-4844-8C41-807FFBCB17E2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F315412-375E-4837-B095-EDBD8A55D428}" type="presOf" srcId="{BE036BF3-9C37-4844-8C41-807FFBCB17E2}" destId="{DBB3D8BE-2E89-4C53-BAE4-55105850757D}" srcOrd="0" destOrd="0" presId="urn:microsoft.com/office/officeart/2018/2/layout/IconCircleList"/>
    <dgm:cxn modelId="{B3B8905B-5580-49BA-B91B-15AE95EB8067}" type="presOf" srcId="{9CDB941F-5CEE-4249-8251-178BF706956C}" destId="{0DC202CE-E1ED-4F57-B538-9FDA0CAD75B3}" srcOrd="0" destOrd="0" presId="urn:microsoft.com/office/officeart/2018/2/layout/IconCircleList"/>
    <dgm:cxn modelId="{6FA627BD-167C-4EB3-B775-225DD3CCC09E}" type="presOf" srcId="{27DEBD4E-17CF-4580-8CD6-561BFFD14D8A}" destId="{82B3973B-DA2E-4E31-AF19-9955F3AB82FB}" srcOrd="0" destOrd="0" presId="urn:microsoft.com/office/officeart/2018/2/layout/IconCircleList"/>
    <dgm:cxn modelId="{CFBD59EF-836B-4A0A-BBD6-73C33D156B2C}" srcId="{9CDB941F-5CEE-4249-8251-178BF706956C}" destId="{27DEBD4E-17CF-4580-8CD6-561BFFD14D8A}" srcOrd="0" destOrd="0" parTransId="{02080984-FD3A-4488-A327-1C8F865BE7EF}" sibTransId="{D9E4EFB0-CB3E-49BF-BF7A-A62E963405CC}"/>
    <dgm:cxn modelId="{46B1442C-AFB7-44BB-A298-E3AB6B26A03B}" srcId="{9CDB941F-5CEE-4249-8251-178BF706956C}" destId="{BE036BF3-9C37-4844-8C41-807FFBCB17E2}" srcOrd="1" destOrd="0" parTransId="{D48F6684-955F-4DA2-A337-F307D0F4C0B3}" sibTransId="{558BA926-16DB-4720-94A1-65840CC264AD}"/>
    <dgm:cxn modelId="{05D7D0CA-5A2C-4D35-8CE4-1D83F00F8F7F}" type="presOf" srcId="{D9E4EFB0-CB3E-49BF-BF7A-A62E963405CC}" destId="{9A4DDFD7-E2A3-4E41-81F7-1E72836EA366}" srcOrd="0" destOrd="0" presId="urn:microsoft.com/office/officeart/2018/2/layout/IconCircleList"/>
    <dgm:cxn modelId="{2BF77587-539C-4696-8BD4-4854F6DD1DA7}" type="presParOf" srcId="{0DC202CE-E1ED-4F57-B538-9FDA0CAD75B3}" destId="{DBE8B02C-11D1-49EB-A41C-599BEE81C76C}" srcOrd="0" destOrd="0" presId="urn:microsoft.com/office/officeart/2018/2/layout/IconCircleList"/>
    <dgm:cxn modelId="{A29E32F2-1E8A-4462-AC94-85FCA099596C}" type="presParOf" srcId="{DBE8B02C-11D1-49EB-A41C-599BEE81C76C}" destId="{AEBF78DC-05FF-4196-8928-A275DA7CE140}" srcOrd="0" destOrd="0" presId="urn:microsoft.com/office/officeart/2018/2/layout/IconCircleList"/>
    <dgm:cxn modelId="{F9A13F0F-AAFA-435E-AA2E-9D8A2B754D13}" type="presParOf" srcId="{AEBF78DC-05FF-4196-8928-A275DA7CE140}" destId="{736BE15A-5E27-48CD-B7E3-B15C5CAA4F15}" srcOrd="0" destOrd="0" presId="urn:microsoft.com/office/officeart/2018/2/layout/IconCircleList"/>
    <dgm:cxn modelId="{E621AE44-BC2E-40E3-9476-F0D35DC6E1F8}" type="presParOf" srcId="{AEBF78DC-05FF-4196-8928-A275DA7CE140}" destId="{79F52041-54B0-4D4E-9361-8CF49D3E6C81}" srcOrd="1" destOrd="0" presId="urn:microsoft.com/office/officeart/2018/2/layout/IconCircleList"/>
    <dgm:cxn modelId="{E12AC707-9DE7-40CC-8541-7296DA3B2E40}" type="presParOf" srcId="{AEBF78DC-05FF-4196-8928-A275DA7CE140}" destId="{5C95B22A-276F-4E0C-9BB2-B373F55A714D}" srcOrd="2" destOrd="0" presId="urn:microsoft.com/office/officeart/2018/2/layout/IconCircleList"/>
    <dgm:cxn modelId="{D20A52D8-4A18-48DB-85AC-F33136434DB5}" type="presParOf" srcId="{AEBF78DC-05FF-4196-8928-A275DA7CE140}" destId="{82B3973B-DA2E-4E31-AF19-9955F3AB82FB}" srcOrd="3" destOrd="0" presId="urn:microsoft.com/office/officeart/2018/2/layout/IconCircleList"/>
    <dgm:cxn modelId="{E94A6C83-E24F-42F6-A975-E308973F7E94}" type="presParOf" srcId="{DBE8B02C-11D1-49EB-A41C-599BEE81C76C}" destId="{9A4DDFD7-E2A3-4E41-81F7-1E72836EA366}" srcOrd="1" destOrd="0" presId="urn:microsoft.com/office/officeart/2018/2/layout/IconCircleList"/>
    <dgm:cxn modelId="{46B0121E-49D2-480B-9CBB-D5B73DF3E643}" type="presParOf" srcId="{DBE8B02C-11D1-49EB-A41C-599BEE81C76C}" destId="{E5944589-BC10-4EBE-BF3B-9E5D2A855FCD}" srcOrd="2" destOrd="0" presId="urn:microsoft.com/office/officeart/2018/2/layout/IconCircleList"/>
    <dgm:cxn modelId="{C3F0C637-49CB-4947-8C87-C4B9F26BEAFD}" type="presParOf" srcId="{E5944589-BC10-4EBE-BF3B-9E5D2A855FCD}" destId="{6E98F718-B2DB-45E8-8FCC-42817D48AED4}" srcOrd="0" destOrd="0" presId="urn:microsoft.com/office/officeart/2018/2/layout/IconCircleList"/>
    <dgm:cxn modelId="{3CAED661-6E1E-4AC0-9F09-4B9979D13160}" type="presParOf" srcId="{E5944589-BC10-4EBE-BF3B-9E5D2A855FCD}" destId="{593A4245-7C13-4F00-8B37-AEBCB0059FAF}" srcOrd="1" destOrd="0" presId="urn:microsoft.com/office/officeart/2018/2/layout/IconCircleList"/>
    <dgm:cxn modelId="{F94C2FFB-EA65-4774-A0D2-BD8F892F5E1D}" type="presParOf" srcId="{E5944589-BC10-4EBE-BF3B-9E5D2A855FCD}" destId="{8F9205FD-EC94-4213-B62D-6E4C13EC9C1A}" srcOrd="2" destOrd="0" presId="urn:microsoft.com/office/officeart/2018/2/layout/IconCircleList"/>
    <dgm:cxn modelId="{2075C9D4-DC9C-4B79-804A-52F1BD157AD7}" type="presParOf" srcId="{E5944589-BC10-4EBE-BF3B-9E5D2A855FCD}" destId="{DBB3D8BE-2E89-4C53-BAE4-55105850757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68D169-910D-4378-9704-6BB96B6D5AD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CEAED2-7B07-4A07-AEDC-CF87B82AC449}">
      <dgm:prSet/>
      <dgm:spPr/>
      <dgm:t>
        <a:bodyPr/>
        <a:lstStyle/>
        <a:p>
          <a:r>
            <a:rPr lang="en-US" dirty="0"/>
            <a:t>Recovery and Resilience Plan: Training public servants on digital skills</a:t>
          </a:r>
        </a:p>
      </dgm:t>
    </dgm:pt>
    <dgm:pt modelId="{49B0FA5C-178D-4D33-B588-D3B3D6556337}" type="parTrans" cxnId="{5AF2AC7F-484E-443A-BF02-843B129A715F}">
      <dgm:prSet/>
      <dgm:spPr/>
      <dgm:t>
        <a:bodyPr/>
        <a:lstStyle/>
        <a:p>
          <a:endParaRPr lang="en-US"/>
        </a:p>
      </dgm:t>
    </dgm:pt>
    <dgm:pt modelId="{D4A3E079-8839-4F18-AFFE-AE0CE99B6B13}" type="sibTrans" cxnId="{5AF2AC7F-484E-443A-BF02-843B129A715F}">
      <dgm:prSet/>
      <dgm:spPr/>
      <dgm:t>
        <a:bodyPr/>
        <a:lstStyle/>
        <a:p>
          <a:endParaRPr lang="en-US"/>
        </a:p>
      </dgm:t>
    </dgm:pt>
    <dgm:pt modelId="{680628AE-A5E0-4977-B737-6D3B415CE4F2}">
      <dgm:prSet/>
      <dgm:spPr/>
      <dgm:t>
        <a:bodyPr/>
        <a:lstStyle/>
        <a:p>
          <a:r>
            <a:rPr lang="en-US"/>
            <a:t>NextGeneration Fund: Financing the initiative.</a:t>
          </a:r>
        </a:p>
      </dgm:t>
    </dgm:pt>
    <dgm:pt modelId="{E3DE4FBD-9776-426D-ABA0-9DEF030398DA}" type="parTrans" cxnId="{AB052E4F-9BFD-4AA9-B049-261D6458648C}">
      <dgm:prSet/>
      <dgm:spPr/>
      <dgm:t>
        <a:bodyPr/>
        <a:lstStyle/>
        <a:p>
          <a:endParaRPr lang="en-US"/>
        </a:p>
      </dgm:t>
    </dgm:pt>
    <dgm:pt modelId="{F2B8C364-8B28-4D1B-98DC-2B9E30BC7E6B}" type="sibTrans" cxnId="{AB052E4F-9BFD-4AA9-B049-261D6458648C}">
      <dgm:prSet/>
      <dgm:spPr/>
      <dgm:t>
        <a:bodyPr/>
        <a:lstStyle/>
        <a:p>
          <a:endParaRPr lang="en-US"/>
        </a:p>
      </dgm:t>
    </dgm:pt>
    <dgm:pt modelId="{2CF5F16D-CB00-471F-BE20-A540F614F5DD}">
      <dgm:prSet/>
      <dgm:spPr/>
      <dgm:t>
        <a:bodyPr/>
        <a:lstStyle/>
        <a:p>
          <a:r>
            <a:rPr lang="en-US" dirty="0"/>
            <a:t>Global Solution: Development of digital skills for public service efficiency.</a:t>
          </a:r>
        </a:p>
      </dgm:t>
    </dgm:pt>
    <dgm:pt modelId="{A8C75326-463B-48D5-879D-766789CFE5DE}" type="parTrans" cxnId="{DB325D66-73BC-4007-8C4D-E9B485CB83FE}">
      <dgm:prSet/>
      <dgm:spPr/>
      <dgm:t>
        <a:bodyPr/>
        <a:lstStyle/>
        <a:p>
          <a:endParaRPr lang="en-US"/>
        </a:p>
      </dgm:t>
    </dgm:pt>
    <dgm:pt modelId="{68D60DD8-12AF-445D-876B-AA33B1A88F30}" type="sibTrans" cxnId="{DB325D66-73BC-4007-8C4D-E9B485CB83FE}">
      <dgm:prSet/>
      <dgm:spPr/>
      <dgm:t>
        <a:bodyPr/>
        <a:lstStyle/>
        <a:p>
          <a:endParaRPr lang="en-US"/>
        </a:p>
      </dgm:t>
    </dgm:pt>
    <dgm:pt modelId="{F1319C45-132C-4EA6-A49B-CDC52CF837B4}">
      <dgm:prSet/>
      <dgm:spPr/>
      <dgm:t>
        <a:bodyPr/>
        <a:lstStyle/>
        <a:p>
          <a:r>
            <a:rPr lang="en-US" dirty="0"/>
            <a:t>IT professionals competence framework (new).</a:t>
          </a:r>
        </a:p>
      </dgm:t>
    </dgm:pt>
    <dgm:pt modelId="{5EE277B9-CA81-4538-8DA4-330C1697FA62}" type="parTrans" cxnId="{4088E009-3F8E-4248-AE6C-AF9EE1E2FC58}">
      <dgm:prSet/>
      <dgm:spPr/>
      <dgm:t>
        <a:bodyPr/>
        <a:lstStyle/>
        <a:p>
          <a:endParaRPr lang="es-ES_tradnl"/>
        </a:p>
      </dgm:t>
    </dgm:pt>
    <dgm:pt modelId="{F082C26A-0B92-4870-AF93-92A28400E4B4}" type="sibTrans" cxnId="{4088E009-3F8E-4248-AE6C-AF9EE1E2FC58}">
      <dgm:prSet/>
      <dgm:spPr/>
      <dgm:t>
        <a:bodyPr/>
        <a:lstStyle/>
        <a:p>
          <a:endParaRPr lang="es-ES_tradnl"/>
        </a:p>
      </dgm:t>
    </dgm:pt>
    <dgm:pt modelId="{4AE0B4C1-B4E9-4228-96B2-B93A3EB2D7D8}" type="pres">
      <dgm:prSet presAssocID="{E668D169-910D-4378-9704-6BB96B6D5A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6DFAF6C-3A76-4699-8AF5-9426EF1FD8A1}" type="pres">
      <dgm:prSet presAssocID="{A8CEAED2-7B07-4A07-AEDC-CF87B82AC44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B21068A-DC0B-4E91-B608-CBC3985BE356}" type="pres">
      <dgm:prSet presAssocID="{D4A3E079-8839-4F18-AFFE-AE0CE99B6B13}" presName="spacer" presStyleCnt="0"/>
      <dgm:spPr/>
    </dgm:pt>
    <dgm:pt modelId="{79CABCED-79DA-4CD7-AE87-02C023E65898}" type="pres">
      <dgm:prSet presAssocID="{680628AE-A5E0-4977-B737-6D3B415CE4F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D7EC5AE-9A36-46A8-8529-E3F08C994893}" type="pres">
      <dgm:prSet presAssocID="{F2B8C364-8B28-4D1B-98DC-2B9E30BC7E6B}" presName="spacer" presStyleCnt="0"/>
      <dgm:spPr/>
    </dgm:pt>
    <dgm:pt modelId="{3DB6FB02-A9EF-4C45-9FF8-507177CED76F}" type="pres">
      <dgm:prSet presAssocID="{2CF5F16D-CB00-471F-BE20-A540F614F5D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9E72BC2-EC39-4053-BEDF-80447F587084}" type="pres">
      <dgm:prSet presAssocID="{68D60DD8-12AF-445D-876B-AA33B1A88F30}" presName="spacer" presStyleCnt="0"/>
      <dgm:spPr/>
    </dgm:pt>
    <dgm:pt modelId="{71E1051D-158D-4155-817B-C7DAA60C1DB8}" type="pres">
      <dgm:prSet presAssocID="{F1319C45-132C-4EA6-A49B-CDC52CF837B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6492FC5-FCDF-4BDD-ABD5-7214E10686CA}" type="presOf" srcId="{2CF5F16D-CB00-471F-BE20-A540F614F5DD}" destId="{3DB6FB02-A9EF-4C45-9FF8-507177CED76F}" srcOrd="0" destOrd="0" presId="urn:microsoft.com/office/officeart/2005/8/layout/vList2"/>
    <dgm:cxn modelId="{AB052E4F-9BFD-4AA9-B049-261D6458648C}" srcId="{E668D169-910D-4378-9704-6BB96B6D5ADE}" destId="{680628AE-A5E0-4977-B737-6D3B415CE4F2}" srcOrd="1" destOrd="0" parTransId="{E3DE4FBD-9776-426D-ABA0-9DEF030398DA}" sibTransId="{F2B8C364-8B28-4D1B-98DC-2B9E30BC7E6B}"/>
    <dgm:cxn modelId="{80CFD019-4F98-4BF7-8AA6-D1129BBC12EA}" type="presOf" srcId="{E668D169-910D-4378-9704-6BB96B6D5ADE}" destId="{4AE0B4C1-B4E9-4228-96B2-B93A3EB2D7D8}" srcOrd="0" destOrd="0" presId="urn:microsoft.com/office/officeart/2005/8/layout/vList2"/>
    <dgm:cxn modelId="{4088E009-3F8E-4248-AE6C-AF9EE1E2FC58}" srcId="{E668D169-910D-4378-9704-6BB96B6D5ADE}" destId="{F1319C45-132C-4EA6-A49B-CDC52CF837B4}" srcOrd="3" destOrd="0" parTransId="{5EE277B9-CA81-4538-8DA4-330C1697FA62}" sibTransId="{F082C26A-0B92-4870-AF93-92A28400E4B4}"/>
    <dgm:cxn modelId="{5FE0FAAC-4529-46D1-ACDA-1F74269FD4BC}" type="presOf" srcId="{F1319C45-132C-4EA6-A49B-CDC52CF837B4}" destId="{71E1051D-158D-4155-817B-C7DAA60C1DB8}" srcOrd="0" destOrd="0" presId="urn:microsoft.com/office/officeart/2005/8/layout/vList2"/>
    <dgm:cxn modelId="{48562C5B-F762-4E95-BE97-07FD5E1229DC}" type="presOf" srcId="{A8CEAED2-7B07-4A07-AEDC-CF87B82AC449}" destId="{C6DFAF6C-3A76-4699-8AF5-9426EF1FD8A1}" srcOrd="0" destOrd="0" presId="urn:microsoft.com/office/officeart/2005/8/layout/vList2"/>
    <dgm:cxn modelId="{5AF2AC7F-484E-443A-BF02-843B129A715F}" srcId="{E668D169-910D-4378-9704-6BB96B6D5ADE}" destId="{A8CEAED2-7B07-4A07-AEDC-CF87B82AC449}" srcOrd="0" destOrd="0" parTransId="{49B0FA5C-178D-4D33-B588-D3B3D6556337}" sibTransId="{D4A3E079-8839-4F18-AFFE-AE0CE99B6B13}"/>
    <dgm:cxn modelId="{3EE29BED-AABB-4356-988E-8C436AAB7A3E}" type="presOf" srcId="{680628AE-A5E0-4977-B737-6D3B415CE4F2}" destId="{79CABCED-79DA-4CD7-AE87-02C023E65898}" srcOrd="0" destOrd="0" presId="urn:microsoft.com/office/officeart/2005/8/layout/vList2"/>
    <dgm:cxn modelId="{DB325D66-73BC-4007-8C4D-E9B485CB83FE}" srcId="{E668D169-910D-4378-9704-6BB96B6D5ADE}" destId="{2CF5F16D-CB00-471F-BE20-A540F614F5DD}" srcOrd="2" destOrd="0" parTransId="{A8C75326-463B-48D5-879D-766789CFE5DE}" sibTransId="{68D60DD8-12AF-445D-876B-AA33B1A88F30}"/>
    <dgm:cxn modelId="{31BBF9F5-1B96-4F6F-8D16-D6150DA60F3C}" type="presParOf" srcId="{4AE0B4C1-B4E9-4228-96B2-B93A3EB2D7D8}" destId="{C6DFAF6C-3A76-4699-8AF5-9426EF1FD8A1}" srcOrd="0" destOrd="0" presId="urn:microsoft.com/office/officeart/2005/8/layout/vList2"/>
    <dgm:cxn modelId="{B6A4BAE8-0FD6-44BB-8D30-DCE08399442D}" type="presParOf" srcId="{4AE0B4C1-B4E9-4228-96B2-B93A3EB2D7D8}" destId="{1B21068A-DC0B-4E91-B608-CBC3985BE356}" srcOrd="1" destOrd="0" presId="urn:microsoft.com/office/officeart/2005/8/layout/vList2"/>
    <dgm:cxn modelId="{C803DBFC-E441-408D-9718-8DD7C59B4FC0}" type="presParOf" srcId="{4AE0B4C1-B4E9-4228-96B2-B93A3EB2D7D8}" destId="{79CABCED-79DA-4CD7-AE87-02C023E65898}" srcOrd="2" destOrd="0" presId="urn:microsoft.com/office/officeart/2005/8/layout/vList2"/>
    <dgm:cxn modelId="{A1B77F70-77AD-4AF8-9EC2-65B085F8CE3F}" type="presParOf" srcId="{4AE0B4C1-B4E9-4228-96B2-B93A3EB2D7D8}" destId="{AD7EC5AE-9A36-46A8-8529-E3F08C994893}" srcOrd="3" destOrd="0" presId="urn:microsoft.com/office/officeart/2005/8/layout/vList2"/>
    <dgm:cxn modelId="{4DE3DDEC-D723-4632-92E2-370A9F2380E0}" type="presParOf" srcId="{4AE0B4C1-B4E9-4228-96B2-B93A3EB2D7D8}" destId="{3DB6FB02-A9EF-4C45-9FF8-507177CED76F}" srcOrd="4" destOrd="0" presId="urn:microsoft.com/office/officeart/2005/8/layout/vList2"/>
    <dgm:cxn modelId="{C0A9F0D1-FD4E-4EA2-B4AB-E6A38E5CF8CA}" type="presParOf" srcId="{4AE0B4C1-B4E9-4228-96B2-B93A3EB2D7D8}" destId="{A9E72BC2-EC39-4053-BEDF-80447F587084}" srcOrd="5" destOrd="0" presId="urn:microsoft.com/office/officeart/2005/8/layout/vList2"/>
    <dgm:cxn modelId="{BD080BA4-0125-4001-A6BE-18DBF611C156}" type="presParOf" srcId="{4AE0B4C1-B4E9-4228-96B2-B93A3EB2D7D8}" destId="{71E1051D-158D-4155-817B-C7DAA60C1DB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A4DCF2-3296-47C8-B61A-8C5D080118D8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980ED11-0F06-42D1-AE51-9E2F9E0673AD}">
      <dgm:prSet/>
      <dgm:spPr/>
      <dgm:t>
        <a:bodyPr/>
        <a:lstStyle/>
        <a:p>
          <a:r>
            <a:rPr lang="en-US" dirty="0"/>
            <a:t>Adaptation of </a:t>
          </a:r>
          <a:r>
            <a:rPr lang="en-US" dirty="0" err="1"/>
            <a:t>DigComp</a:t>
          </a:r>
          <a:r>
            <a:rPr lang="en-US" dirty="0"/>
            <a:t> To the Spanish Civil Service reality.</a:t>
          </a:r>
        </a:p>
      </dgm:t>
    </dgm:pt>
    <dgm:pt modelId="{49C06617-F3AF-41FD-A113-2582F8C75ED7}" type="parTrans" cxnId="{061D93F5-4940-45D8-86C6-DF1A7481F0B2}">
      <dgm:prSet/>
      <dgm:spPr/>
      <dgm:t>
        <a:bodyPr/>
        <a:lstStyle/>
        <a:p>
          <a:endParaRPr lang="en-US"/>
        </a:p>
      </dgm:t>
    </dgm:pt>
    <dgm:pt modelId="{5B093D49-72F2-4F5A-B59A-9DF9874699DC}" type="sibTrans" cxnId="{061D93F5-4940-45D8-86C6-DF1A7481F0B2}">
      <dgm:prSet/>
      <dgm:spPr/>
      <dgm:t>
        <a:bodyPr/>
        <a:lstStyle/>
        <a:p>
          <a:endParaRPr lang="en-US"/>
        </a:p>
      </dgm:t>
    </dgm:pt>
    <dgm:pt modelId="{F8E1DF96-42DA-4EA6-92B1-CF95574FE61F}">
      <dgm:prSet/>
      <dgm:spPr/>
      <dgm:t>
        <a:bodyPr/>
        <a:lstStyle/>
        <a:p>
          <a:r>
            <a:rPr lang="en-US" dirty="0"/>
            <a:t>A platform of Training Resources: Based on competencies and </a:t>
          </a:r>
          <a:r>
            <a:rPr lang="en-US" dirty="0" err="1"/>
            <a:t>behaviours</a:t>
          </a:r>
          <a:r>
            <a:rPr lang="en-US" dirty="0"/>
            <a:t>.</a:t>
          </a:r>
        </a:p>
      </dgm:t>
    </dgm:pt>
    <dgm:pt modelId="{A14A5C5B-6564-4D1B-A7E4-9D98AFE320B3}" type="parTrans" cxnId="{D065997D-0F34-4EAE-A23B-06DB6486E35A}">
      <dgm:prSet/>
      <dgm:spPr/>
      <dgm:t>
        <a:bodyPr/>
        <a:lstStyle/>
        <a:p>
          <a:endParaRPr lang="en-US"/>
        </a:p>
      </dgm:t>
    </dgm:pt>
    <dgm:pt modelId="{8EA2492E-45E7-41C3-875A-F530298EBEED}" type="sibTrans" cxnId="{D065997D-0F34-4EAE-A23B-06DB6486E35A}">
      <dgm:prSet/>
      <dgm:spPr/>
      <dgm:t>
        <a:bodyPr/>
        <a:lstStyle/>
        <a:p>
          <a:endParaRPr lang="en-US"/>
        </a:p>
      </dgm:t>
    </dgm:pt>
    <dgm:pt modelId="{A95C2611-22AE-4D8E-A1C5-67718E82A6EA}">
      <dgm:prSet/>
      <dgm:spPr/>
      <dgm:t>
        <a:bodyPr/>
        <a:lstStyle/>
        <a:p>
          <a:r>
            <a:rPr lang="en-US" dirty="0"/>
            <a:t>Broader approach: the Competency Ecosystem and the  2023-2024 </a:t>
          </a:r>
          <a:r>
            <a:rPr lang="en-US" dirty="0" err="1"/>
            <a:t>INAP’s</a:t>
          </a:r>
          <a:r>
            <a:rPr lang="en-US" dirty="0"/>
            <a:t> Learning Strategy.</a:t>
          </a:r>
        </a:p>
      </dgm:t>
    </dgm:pt>
    <dgm:pt modelId="{82840080-9B5C-4456-A0B2-4ED9E9CAB880}" type="parTrans" cxnId="{6228A96D-E935-4B76-AB95-C3131BA45CC4}">
      <dgm:prSet/>
      <dgm:spPr/>
      <dgm:t>
        <a:bodyPr/>
        <a:lstStyle/>
        <a:p>
          <a:endParaRPr lang="en-US"/>
        </a:p>
      </dgm:t>
    </dgm:pt>
    <dgm:pt modelId="{9C73398F-D4D3-4CE1-867C-D527F51A5674}" type="sibTrans" cxnId="{6228A96D-E935-4B76-AB95-C3131BA45CC4}">
      <dgm:prSet/>
      <dgm:spPr/>
      <dgm:t>
        <a:bodyPr/>
        <a:lstStyle/>
        <a:p>
          <a:endParaRPr lang="en-US"/>
        </a:p>
      </dgm:t>
    </dgm:pt>
    <dgm:pt modelId="{18AE2B91-4E03-4D9A-A9EA-391D600ECE9F}">
      <dgm:prSet/>
      <dgm:spPr/>
      <dgm:t>
        <a:bodyPr/>
        <a:lstStyle/>
        <a:p>
          <a:r>
            <a:rPr lang="en-US" dirty="0" err="1"/>
            <a:t>NextGeneration</a:t>
          </a:r>
          <a:r>
            <a:rPr lang="en-US" dirty="0"/>
            <a:t> funded: a National Recovery Plan </a:t>
          </a:r>
          <a:r>
            <a:rPr lang="es-ES" dirty="0"/>
            <a:t>Project </a:t>
          </a:r>
          <a:endParaRPr lang="en-US" dirty="0"/>
        </a:p>
      </dgm:t>
    </dgm:pt>
    <dgm:pt modelId="{6D3132DB-3BFC-4878-B3C6-32E04F371681}" type="parTrans" cxnId="{01CAEDBC-3295-4BE4-BC59-EA569E900CB9}">
      <dgm:prSet/>
      <dgm:spPr/>
      <dgm:t>
        <a:bodyPr/>
        <a:lstStyle/>
        <a:p>
          <a:endParaRPr lang="en-US"/>
        </a:p>
      </dgm:t>
    </dgm:pt>
    <dgm:pt modelId="{FFAECA43-90CB-46A9-B926-4E0416587597}" type="sibTrans" cxnId="{01CAEDBC-3295-4BE4-BC59-EA569E900CB9}">
      <dgm:prSet/>
      <dgm:spPr/>
      <dgm:t>
        <a:bodyPr/>
        <a:lstStyle/>
        <a:p>
          <a:endParaRPr lang="en-US"/>
        </a:p>
      </dgm:t>
    </dgm:pt>
    <dgm:pt modelId="{886F3EA5-A846-42F3-9E0E-9809ACE3F180}" type="pres">
      <dgm:prSet presAssocID="{F1A4DCF2-3296-47C8-B61A-8C5D080118D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C1AF4EC-A289-47FD-AD61-CBA51F764FC2}" type="pres">
      <dgm:prSet presAssocID="{F1A4DCF2-3296-47C8-B61A-8C5D080118D8}" presName="diamond" presStyleLbl="bgShp" presStyleIdx="0" presStyleCnt="1"/>
      <dgm:spPr/>
    </dgm:pt>
    <dgm:pt modelId="{1DCD9174-FB37-4C88-BF31-1634A86D411E}" type="pres">
      <dgm:prSet presAssocID="{F1A4DCF2-3296-47C8-B61A-8C5D080118D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CF5C19C-EEC7-49CA-A711-1F6CD6A6648F}" type="pres">
      <dgm:prSet presAssocID="{F1A4DCF2-3296-47C8-B61A-8C5D080118D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FA826E-FD7A-4CA5-9B97-2AC9C0C22CDB}" type="pres">
      <dgm:prSet presAssocID="{F1A4DCF2-3296-47C8-B61A-8C5D080118D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0507228-58D9-448F-BB7E-D7EF49FAA697}" type="pres">
      <dgm:prSet presAssocID="{F1A4DCF2-3296-47C8-B61A-8C5D080118D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A565E39-0CFC-4B34-B51E-37BCE8796538}" type="presOf" srcId="{A95C2611-22AE-4D8E-A1C5-67718E82A6EA}" destId="{55FA826E-FD7A-4CA5-9B97-2AC9C0C22CDB}" srcOrd="0" destOrd="0" presId="urn:microsoft.com/office/officeart/2005/8/layout/matrix3"/>
    <dgm:cxn modelId="{21966DAA-3118-4DF1-ADBE-06F8F81101E2}" type="presOf" srcId="{18AE2B91-4E03-4D9A-A9EA-391D600ECE9F}" destId="{30507228-58D9-448F-BB7E-D7EF49FAA697}" srcOrd="0" destOrd="0" presId="urn:microsoft.com/office/officeart/2005/8/layout/matrix3"/>
    <dgm:cxn modelId="{061D93F5-4940-45D8-86C6-DF1A7481F0B2}" srcId="{F1A4DCF2-3296-47C8-B61A-8C5D080118D8}" destId="{A980ED11-0F06-42D1-AE51-9E2F9E0673AD}" srcOrd="0" destOrd="0" parTransId="{49C06617-F3AF-41FD-A113-2582F8C75ED7}" sibTransId="{5B093D49-72F2-4F5A-B59A-9DF9874699DC}"/>
    <dgm:cxn modelId="{01CAEDBC-3295-4BE4-BC59-EA569E900CB9}" srcId="{F1A4DCF2-3296-47C8-B61A-8C5D080118D8}" destId="{18AE2B91-4E03-4D9A-A9EA-391D600ECE9F}" srcOrd="3" destOrd="0" parTransId="{6D3132DB-3BFC-4878-B3C6-32E04F371681}" sibTransId="{FFAECA43-90CB-46A9-B926-4E0416587597}"/>
    <dgm:cxn modelId="{D065997D-0F34-4EAE-A23B-06DB6486E35A}" srcId="{F1A4DCF2-3296-47C8-B61A-8C5D080118D8}" destId="{F8E1DF96-42DA-4EA6-92B1-CF95574FE61F}" srcOrd="1" destOrd="0" parTransId="{A14A5C5B-6564-4D1B-A7E4-9D98AFE320B3}" sibTransId="{8EA2492E-45E7-41C3-875A-F530298EBEED}"/>
    <dgm:cxn modelId="{8758EB95-507B-4B77-900E-24C8958FB096}" type="presOf" srcId="{F1A4DCF2-3296-47C8-B61A-8C5D080118D8}" destId="{886F3EA5-A846-42F3-9E0E-9809ACE3F180}" srcOrd="0" destOrd="0" presId="urn:microsoft.com/office/officeart/2005/8/layout/matrix3"/>
    <dgm:cxn modelId="{342133CF-8302-4745-BD2B-798EAC122970}" type="presOf" srcId="{F8E1DF96-42DA-4EA6-92B1-CF95574FE61F}" destId="{9CF5C19C-EEC7-49CA-A711-1F6CD6A6648F}" srcOrd="0" destOrd="0" presId="urn:microsoft.com/office/officeart/2005/8/layout/matrix3"/>
    <dgm:cxn modelId="{6228A96D-E935-4B76-AB95-C3131BA45CC4}" srcId="{F1A4DCF2-3296-47C8-B61A-8C5D080118D8}" destId="{A95C2611-22AE-4D8E-A1C5-67718E82A6EA}" srcOrd="2" destOrd="0" parTransId="{82840080-9B5C-4456-A0B2-4ED9E9CAB880}" sibTransId="{9C73398F-D4D3-4CE1-867C-D527F51A5674}"/>
    <dgm:cxn modelId="{AA82D7C1-6328-4D5A-9B58-7B944EC3E3E1}" type="presOf" srcId="{A980ED11-0F06-42D1-AE51-9E2F9E0673AD}" destId="{1DCD9174-FB37-4C88-BF31-1634A86D411E}" srcOrd="0" destOrd="0" presId="urn:microsoft.com/office/officeart/2005/8/layout/matrix3"/>
    <dgm:cxn modelId="{CFA93E74-917E-4F88-B22E-7CC23A2B1C04}" type="presParOf" srcId="{886F3EA5-A846-42F3-9E0E-9809ACE3F180}" destId="{3C1AF4EC-A289-47FD-AD61-CBA51F764FC2}" srcOrd="0" destOrd="0" presId="urn:microsoft.com/office/officeart/2005/8/layout/matrix3"/>
    <dgm:cxn modelId="{1523DBC1-0EEB-4A4C-BCDB-894149B74887}" type="presParOf" srcId="{886F3EA5-A846-42F3-9E0E-9809ACE3F180}" destId="{1DCD9174-FB37-4C88-BF31-1634A86D411E}" srcOrd="1" destOrd="0" presId="urn:microsoft.com/office/officeart/2005/8/layout/matrix3"/>
    <dgm:cxn modelId="{0824BDE6-7778-451E-8BDA-24183FA8DDBC}" type="presParOf" srcId="{886F3EA5-A846-42F3-9E0E-9809ACE3F180}" destId="{9CF5C19C-EEC7-49CA-A711-1F6CD6A6648F}" srcOrd="2" destOrd="0" presId="urn:microsoft.com/office/officeart/2005/8/layout/matrix3"/>
    <dgm:cxn modelId="{54775315-83F0-4651-AFA7-77DE49C5FEE0}" type="presParOf" srcId="{886F3EA5-A846-42F3-9E0E-9809ACE3F180}" destId="{55FA826E-FD7A-4CA5-9B97-2AC9C0C22CDB}" srcOrd="3" destOrd="0" presId="urn:microsoft.com/office/officeart/2005/8/layout/matrix3"/>
    <dgm:cxn modelId="{3F43F9E0-52FE-4752-B51E-42BA0314F0D2}" type="presParOf" srcId="{886F3EA5-A846-42F3-9E0E-9809ACE3F180}" destId="{30507228-58D9-448F-BB7E-D7EF49FAA69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6773AB-488B-4B67-AE20-C1016060A39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A6DFE75-3CC0-4C4D-8384-0AA0D8CE948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December 2023 Update: Inclusion of AI-related competencies.</a:t>
          </a:r>
        </a:p>
      </dgm:t>
    </dgm:pt>
    <dgm:pt modelId="{DAD56D10-124B-4CDF-AED1-565E992C6B9A}" type="parTrans" cxnId="{5BCEA8CA-EF7C-42A4-8F7D-D5E0AF9FEDAE}">
      <dgm:prSet/>
      <dgm:spPr/>
      <dgm:t>
        <a:bodyPr/>
        <a:lstStyle/>
        <a:p>
          <a:endParaRPr lang="en-US"/>
        </a:p>
      </dgm:t>
    </dgm:pt>
    <dgm:pt modelId="{A76BCD79-D446-4236-87AB-A62C2B5337CA}" type="sibTrans" cxnId="{5BCEA8CA-EF7C-42A4-8F7D-D5E0AF9FEDAE}">
      <dgm:prSet/>
      <dgm:spPr/>
      <dgm:t>
        <a:bodyPr/>
        <a:lstStyle/>
        <a:p>
          <a:endParaRPr lang="en-US"/>
        </a:p>
      </dgm:t>
    </dgm:pt>
    <dgm:pt modelId="{AA51FD88-8733-46BF-A2C8-BCC9B6405B2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Optimizing Productivity: Tools for decision-making and problem-solving.</a:t>
          </a:r>
        </a:p>
      </dgm:t>
    </dgm:pt>
    <dgm:pt modelId="{7C0AFE39-EE33-43C5-8269-FF252BE39096}" type="parTrans" cxnId="{C6D49D54-126E-4FA7-8F8E-98260965D3BF}">
      <dgm:prSet/>
      <dgm:spPr/>
      <dgm:t>
        <a:bodyPr/>
        <a:lstStyle/>
        <a:p>
          <a:endParaRPr lang="en-US"/>
        </a:p>
      </dgm:t>
    </dgm:pt>
    <dgm:pt modelId="{2291220F-F770-411D-9C19-7BA055D5756A}" type="sibTrans" cxnId="{C6D49D54-126E-4FA7-8F8E-98260965D3BF}">
      <dgm:prSet/>
      <dgm:spPr/>
      <dgm:t>
        <a:bodyPr/>
        <a:lstStyle/>
        <a:p>
          <a:endParaRPr lang="en-US"/>
        </a:p>
      </dgm:t>
    </dgm:pt>
    <dgm:pt modelId="{721702C3-D042-4710-BCAA-9D1C891D832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Ethical AI Use: Privacy, transparency, fairness, and accountability.</a:t>
          </a:r>
        </a:p>
      </dgm:t>
    </dgm:pt>
    <dgm:pt modelId="{6C44DE25-3E4C-4C39-8633-0A998D923E6F}" type="parTrans" cxnId="{3FAF4C29-9C0F-4054-A765-E10805C65F25}">
      <dgm:prSet/>
      <dgm:spPr/>
      <dgm:t>
        <a:bodyPr/>
        <a:lstStyle/>
        <a:p>
          <a:endParaRPr lang="en-US"/>
        </a:p>
      </dgm:t>
    </dgm:pt>
    <dgm:pt modelId="{FB45E023-6B77-4E36-8219-E73D76BFCCC5}" type="sibTrans" cxnId="{3FAF4C29-9C0F-4054-A765-E10805C65F25}">
      <dgm:prSet/>
      <dgm:spPr/>
      <dgm:t>
        <a:bodyPr/>
        <a:lstStyle/>
        <a:p>
          <a:endParaRPr lang="en-US"/>
        </a:p>
      </dgm:t>
    </dgm:pt>
    <dgm:pt modelId="{ACC0F0C1-30DD-40BE-B065-3F320100389F}" type="pres">
      <dgm:prSet presAssocID="{9F6773AB-488B-4B67-AE20-C1016060A39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486DE65-912B-4022-9653-4AD9B322118F}" type="pres">
      <dgm:prSet presAssocID="{4A6DFE75-3CC0-4C4D-8384-0AA0D8CE948F}" presName="compNode" presStyleCnt="0"/>
      <dgm:spPr/>
    </dgm:pt>
    <dgm:pt modelId="{F3D04745-A652-4F67-8E9E-570EF0F7588C}" type="pres">
      <dgm:prSet presAssocID="{4A6DFE75-3CC0-4C4D-8384-0AA0D8CE948F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6250D02-E040-4C5C-97D3-F16ABB122142}" type="pres">
      <dgm:prSet presAssocID="{4A6DFE75-3CC0-4C4D-8384-0AA0D8CE948F}" presName="iconRect" presStyleLbl="nod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hu-HU"/>
        </a:p>
      </dgm:t>
      <dgm:extLst>
        <a:ext uri="{E40237B7-FDA0-4F09-8148-C483321AD2D9}">
          <dgm14:cNvPr xmlns:dgm14="http://schemas.microsoft.com/office/drawing/2010/diagram" id="0" name="" descr="Playing Cards"/>
        </a:ext>
      </dgm:extLst>
    </dgm:pt>
    <dgm:pt modelId="{65A2889E-F69E-4087-9C3C-33B4F17A6FFD}" type="pres">
      <dgm:prSet presAssocID="{4A6DFE75-3CC0-4C4D-8384-0AA0D8CE948F}" presName="spaceRect" presStyleCnt="0"/>
      <dgm:spPr/>
    </dgm:pt>
    <dgm:pt modelId="{BC0E9B1F-D4D2-41A3-A0AF-BD2A34C4D586}" type="pres">
      <dgm:prSet presAssocID="{4A6DFE75-3CC0-4C4D-8384-0AA0D8CE948F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hu-HU"/>
        </a:p>
      </dgm:t>
    </dgm:pt>
    <dgm:pt modelId="{295D4397-F099-4D4B-AC27-23629EB85F9E}" type="pres">
      <dgm:prSet presAssocID="{A76BCD79-D446-4236-87AB-A62C2B5337CA}" presName="sibTrans" presStyleCnt="0"/>
      <dgm:spPr/>
    </dgm:pt>
    <dgm:pt modelId="{1A43F03B-0BB7-44AE-9094-20F254A054A1}" type="pres">
      <dgm:prSet presAssocID="{AA51FD88-8733-46BF-A2C8-BCC9B6405B22}" presName="compNode" presStyleCnt="0"/>
      <dgm:spPr/>
    </dgm:pt>
    <dgm:pt modelId="{36F03D70-91F5-4C7A-9784-76B8CB3697BE}" type="pres">
      <dgm:prSet presAssocID="{AA51FD88-8733-46BF-A2C8-BCC9B6405B22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2B5898C-4FB8-4206-B686-AFFD53CC4C8B}" type="pres">
      <dgm:prSet presAssocID="{AA51FD88-8733-46BF-A2C8-BCC9B6405B2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hu-HU"/>
        </a:p>
      </dgm:t>
      <dgm:extLst>
        <a:ext uri="{E40237B7-FDA0-4F09-8148-C483321AD2D9}">
          <dgm14:cNvPr xmlns:dgm14="http://schemas.microsoft.com/office/drawing/2010/diagram" id="0" name="" descr="Engranajes"/>
        </a:ext>
      </dgm:extLst>
    </dgm:pt>
    <dgm:pt modelId="{B68E32A2-9CE1-4A19-B472-F64BFA10BEF0}" type="pres">
      <dgm:prSet presAssocID="{AA51FD88-8733-46BF-A2C8-BCC9B6405B22}" presName="spaceRect" presStyleCnt="0"/>
      <dgm:spPr/>
    </dgm:pt>
    <dgm:pt modelId="{C72BA4AD-BFED-4A5E-9F7D-8940C829622D}" type="pres">
      <dgm:prSet presAssocID="{AA51FD88-8733-46BF-A2C8-BCC9B6405B22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hu-HU"/>
        </a:p>
      </dgm:t>
    </dgm:pt>
    <dgm:pt modelId="{FA179447-8AA7-415F-A2B3-C4709A3E54C4}" type="pres">
      <dgm:prSet presAssocID="{2291220F-F770-411D-9C19-7BA055D5756A}" presName="sibTrans" presStyleCnt="0"/>
      <dgm:spPr/>
    </dgm:pt>
    <dgm:pt modelId="{89D8D737-4F03-46DF-8BFF-EC6440E7372D}" type="pres">
      <dgm:prSet presAssocID="{721702C3-D042-4710-BCAA-9D1C891D8323}" presName="compNode" presStyleCnt="0"/>
      <dgm:spPr/>
    </dgm:pt>
    <dgm:pt modelId="{49B6BDEA-5DAE-4478-A67E-B2E719ACD2B4}" type="pres">
      <dgm:prSet presAssocID="{721702C3-D042-4710-BCAA-9D1C891D8323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1D0FB00-62DA-4A30-A466-0FCABB2BD554}" type="pres">
      <dgm:prSet presAssocID="{721702C3-D042-4710-BCAA-9D1C891D832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hu-HU"/>
        </a:p>
      </dgm:t>
      <dgm:extLst>
        <a:ext uri="{E40237B7-FDA0-4F09-8148-C483321AD2D9}">
          <dgm14:cNvPr xmlns:dgm14="http://schemas.microsoft.com/office/drawing/2010/diagram" id="0" name="" descr="Médico"/>
        </a:ext>
      </dgm:extLst>
    </dgm:pt>
    <dgm:pt modelId="{BD61284C-638E-4857-AB48-B45D7FCD3581}" type="pres">
      <dgm:prSet presAssocID="{721702C3-D042-4710-BCAA-9D1C891D8323}" presName="spaceRect" presStyleCnt="0"/>
      <dgm:spPr/>
    </dgm:pt>
    <dgm:pt modelId="{21273747-04E7-49C9-A476-1D3B0799C941}" type="pres">
      <dgm:prSet presAssocID="{721702C3-D042-4710-BCAA-9D1C891D8323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F507972-B300-466F-87BF-EE1AB9A9CB89}" type="presOf" srcId="{4A6DFE75-3CC0-4C4D-8384-0AA0D8CE948F}" destId="{BC0E9B1F-D4D2-41A3-A0AF-BD2A34C4D586}" srcOrd="0" destOrd="0" presId="urn:microsoft.com/office/officeart/2018/5/layout/IconLeafLabelList"/>
    <dgm:cxn modelId="{5BCEA8CA-EF7C-42A4-8F7D-D5E0AF9FEDAE}" srcId="{9F6773AB-488B-4B67-AE20-C1016060A39F}" destId="{4A6DFE75-3CC0-4C4D-8384-0AA0D8CE948F}" srcOrd="0" destOrd="0" parTransId="{DAD56D10-124B-4CDF-AED1-565E992C6B9A}" sibTransId="{A76BCD79-D446-4236-87AB-A62C2B5337CA}"/>
    <dgm:cxn modelId="{67F15051-CD19-4A4C-8C08-032B58C4E689}" type="presOf" srcId="{9F6773AB-488B-4B67-AE20-C1016060A39F}" destId="{ACC0F0C1-30DD-40BE-B065-3F320100389F}" srcOrd="0" destOrd="0" presId="urn:microsoft.com/office/officeart/2018/5/layout/IconLeafLabelList"/>
    <dgm:cxn modelId="{7ACEA723-BC49-449C-9E60-BD4D2CBA7859}" type="presOf" srcId="{721702C3-D042-4710-BCAA-9D1C891D8323}" destId="{21273747-04E7-49C9-A476-1D3B0799C941}" srcOrd="0" destOrd="0" presId="urn:microsoft.com/office/officeart/2018/5/layout/IconLeafLabelList"/>
    <dgm:cxn modelId="{C6D49D54-126E-4FA7-8F8E-98260965D3BF}" srcId="{9F6773AB-488B-4B67-AE20-C1016060A39F}" destId="{AA51FD88-8733-46BF-A2C8-BCC9B6405B22}" srcOrd="1" destOrd="0" parTransId="{7C0AFE39-EE33-43C5-8269-FF252BE39096}" sibTransId="{2291220F-F770-411D-9C19-7BA055D5756A}"/>
    <dgm:cxn modelId="{99D46E98-AE02-431D-9F21-FFAC7F0D5B57}" type="presOf" srcId="{AA51FD88-8733-46BF-A2C8-BCC9B6405B22}" destId="{C72BA4AD-BFED-4A5E-9F7D-8940C829622D}" srcOrd="0" destOrd="0" presId="urn:microsoft.com/office/officeart/2018/5/layout/IconLeafLabelList"/>
    <dgm:cxn modelId="{3FAF4C29-9C0F-4054-A765-E10805C65F25}" srcId="{9F6773AB-488B-4B67-AE20-C1016060A39F}" destId="{721702C3-D042-4710-BCAA-9D1C891D8323}" srcOrd="2" destOrd="0" parTransId="{6C44DE25-3E4C-4C39-8633-0A998D923E6F}" sibTransId="{FB45E023-6B77-4E36-8219-E73D76BFCCC5}"/>
    <dgm:cxn modelId="{20E9D983-10BD-4B96-A356-E20538861D39}" type="presParOf" srcId="{ACC0F0C1-30DD-40BE-B065-3F320100389F}" destId="{3486DE65-912B-4022-9653-4AD9B322118F}" srcOrd="0" destOrd="0" presId="urn:microsoft.com/office/officeart/2018/5/layout/IconLeafLabelList"/>
    <dgm:cxn modelId="{9FF1B34E-55F7-4F18-BC05-A7F4ABD8C68C}" type="presParOf" srcId="{3486DE65-912B-4022-9653-4AD9B322118F}" destId="{F3D04745-A652-4F67-8E9E-570EF0F7588C}" srcOrd="0" destOrd="0" presId="urn:microsoft.com/office/officeart/2018/5/layout/IconLeafLabelList"/>
    <dgm:cxn modelId="{B9AB4CE8-1658-49BD-97D5-F913AC9CBD9D}" type="presParOf" srcId="{3486DE65-912B-4022-9653-4AD9B322118F}" destId="{D6250D02-E040-4C5C-97D3-F16ABB122142}" srcOrd="1" destOrd="0" presId="urn:microsoft.com/office/officeart/2018/5/layout/IconLeafLabelList"/>
    <dgm:cxn modelId="{EAED0B75-ED1B-4EF7-8358-BB3BF0AC50BB}" type="presParOf" srcId="{3486DE65-912B-4022-9653-4AD9B322118F}" destId="{65A2889E-F69E-4087-9C3C-33B4F17A6FFD}" srcOrd="2" destOrd="0" presId="urn:microsoft.com/office/officeart/2018/5/layout/IconLeafLabelList"/>
    <dgm:cxn modelId="{50AEEE05-4F24-4E1F-BAC3-3D8F09D1A25F}" type="presParOf" srcId="{3486DE65-912B-4022-9653-4AD9B322118F}" destId="{BC0E9B1F-D4D2-41A3-A0AF-BD2A34C4D586}" srcOrd="3" destOrd="0" presId="urn:microsoft.com/office/officeart/2018/5/layout/IconLeafLabelList"/>
    <dgm:cxn modelId="{50DBA88D-5311-4AB4-A70A-F851B75B5CBE}" type="presParOf" srcId="{ACC0F0C1-30DD-40BE-B065-3F320100389F}" destId="{295D4397-F099-4D4B-AC27-23629EB85F9E}" srcOrd="1" destOrd="0" presId="urn:microsoft.com/office/officeart/2018/5/layout/IconLeafLabelList"/>
    <dgm:cxn modelId="{00A032BF-80F2-4473-A67D-B6D7184B9C78}" type="presParOf" srcId="{ACC0F0C1-30DD-40BE-B065-3F320100389F}" destId="{1A43F03B-0BB7-44AE-9094-20F254A054A1}" srcOrd="2" destOrd="0" presId="urn:microsoft.com/office/officeart/2018/5/layout/IconLeafLabelList"/>
    <dgm:cxn modelId="{941038E0-FF0A-42DB-8024-F08733BDBD29}" type="presParOf" srcId="{1A43F03B-0BB7-44AE-9094-20F254A054A1}" destId="{36F03D70-91F5-4C7A-9784-76B8CB3697BE}" srcOrd="0" destOrd="0" presId="urn:microsoft.com/office/officeart/2018/5/layout/IconLeafLabelList"/>
    <dgm:cxn modelId="{6118B684-32A7-41CC-AC43-6B4EE7590A50}" type="presParOf" srcId="{1A43F03B-0BB7-44AE-9094-20F254A054A1}" destId="{B2B5898C-4FB8-4206-B686-AFFD53CC4C8B}" srcOrd="1" destOrd="0" presId="urn:microsoft.com/office/officeart/2018/5/layout/IconLeafLabelList"/>
    <dgm:cxn modelId="{3288A070-BD88-41C1-95E5-CAC3DC417CE0}" type="presParOf" srcId="{1A43F03B-0BB7-44AE-9094-20F254A054A1}" destId="{B68E32A2-9CE1-4A19-B472-F64BFA10BEF0}" srcOrd="2" destOrd="0" presId="urn:microsoft.com/office/officeart/2018/5/layout/IconLeafLabelList"/>
    <dgm:cxn modelId="{B3DE5398-DF00-4576-8968-32280F15FCF1}" type="presParOf" srcId="{1A43F03B-0BB7-44AE-9094-20F254A054A1}" destId="{C72BA4AD-BFED-4A5E-9F7D-8940C829622D}" srcOrd="3" destOrd="0" presId="urn:microsoft.com/office/officeart/2018/5/layout/IconLeafLabelList"/>
    <dgm:cxn modelId="{BF700636-24C1-49B7-9D3C-0C70C11EE062}" type="presParOf" srcId="{ACC0F0C1-30DD-40BE-B065-3F320100389F}" destId="{FA179447-8AA7-415F-A2B3-C4709A3E54C4}" srcOrd="3" destOrd="0" presId="urn:microsoft.com/office/officeart/2018/5/layout/IconLeafLabelList"/>
    <dgm:cxn modelId="{9A51F21D-E8D4-436A-BE1C-AA1E254B663B}" type="presParOf" srcId="{ACC0F0C1-30DD-40BE-B065-3F320100389F}" destId="{89D8D737-4F03-46DF-8BFF-EC6440E7372D}" srcOrd="4" destOrd="0" presId="urn:microsoft.com/office/officeart/2018/5/layout/IconLeafLabelList"/>
    <dgm:cxn modelId="{C1EA666E-AC9F-4425-B465-4994663CD2DD}" type="presParOf" srcId="{89D8D737-4F03-46DF-8BFF-EC6440E7372D}" destId="{49B6BDEA-5DAE-4478-A67E-B2E719ACD2B4}" srcOrd="0" destOrd="0" presId="urn:microsoft.com/office/officeart/2018/5/layout/IconLeafLabelList"/>
    <dgm:cxn modelId="{9980489C-DC4F-4C60-B1B2-23D22950D6A1}" type="presParOf" srcId="{89D8D737-4F03-46DF-8BFF-EC6440E7372D}" destId="{B1D0FB00-62DA-4A30-A466-0FCABB2BD554}" srcOrd="1" destOrd="0" presId="urn:microsoft.com/office/officeart/2018/5/layout/IconLeafLabelList"/>
    <dgm:cxn modelId="{E8B5C1C5-E01A-4EE8-8BB9-8CD621844EB2}" type="presParOf" srcId="{89D8D737-4F03-46DF-8BFF-EC6440E7372D}" destId="{BD61284C-638E-4857-AB48-B45D7FCD3581}" srcOrd="2" destOrd="0" presId="urn:microsoft.com/office/officeart/2018/5/layout/IconLeafLabelList"/>
    <dgm:cxn modelId="{19DD9A97-73CE-4092-A406-6AE8DC3DBE9D}" type="presParOf" srcId="{89D8D737-4F03-46DF-8BFF-EC6440E7372D}" destId="{21273747-04E7-49C9-A476-1D3B0799C94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F4B58C-49C9-49B8-81B6-4ACFFBCA3774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331E0B1-6557-4456-AF70-6CEF514D5C3E}">
      <dgm:prSet/>
      <dgm:spPr/>
      <dgm:t>
        <a:bodyPr/>
        <a:lstStyle/>
        <a:p>
          <a:r>
            <a:rPr lang="en-US"/>
            <a:t>Understanding AI Principles: Opportunities and challenges.</a:t>
          </a:r>
        </a:p>
      </dgm:t>
    </dgm:pt>
    <dgm:pt modelId="{3116C11E-3F98-42BB-A773-503F206C2F7E}" type="parTrans" cxnId="{77067D3B-A835-4BBD-B9E5-89D64DF11D35}">
      <dgm:prSet/>
      <dgm:spPr/>
      <dgm:t>
        <a:bodyPr/>
        <a:lstStyle/>
        <a:p>
          <a:endParaRPr lang="en-US"/>
        </a:p>
      </dgm:t>
    </dgm:pt>
    <dgm:pt modelId="{BFB81E4F-585C-429B-ACCA-B0D78F4B71A3}" type="sibTrans" cxnId="{77067D3B-A835-4BBD-B9E5-89D64DF11D35}">
      <dgm:prSet/>
      <dgm:spPr/>
      <dgm:t>
        <a:bodyPr/>
        <a:lstStyle/>
        <a:p>
          <a:endParaRPr lang="en-US"/>
        </a:p>
      </dgm:t>
    </dgm:pt>
    <dgm:pt modelId="{A6D9AB03-BDE1-4BB4-82A6-33964DD171F9}">
      <dgm:prSet/>
      <dgm:spPr/>
      <dgm:t>
        <a:bodyPr/>
        <a:lstStyle/>
        <a:p>
          <a:r>
            <a:rPr lang="en-US"/>
            <a:t>Continuous Learning: Collaborative work in AI-mediated environments.</a:t>
          </a:r>
        </a:p>
      </dgm:t>
    </dgm:pt>
    <dgm:pt modelId="{86CEB05E-B539-48D5-BA3D-E4BFB9FB9D01}" type="parTrans" cxnId="{7340DA40-88AC-4DAF-A9A1-85B98039DF61}">
      <dgm:prSet/>
      <dgm:spPr/>
      <dgm:t>
        <a:bodyPr/>
        <a:lstStyle/>
        <a:p>
          <a:endParaRPr lang="en-US"/>
        </a:p>
      </dgm:t>
    </dgm:pt>
    <dgm:pt modelId="{41EA52B3-7E01-4022-AF72-98346FEB79C9}" type="sibTrans" cxnId="{7340DA40-88AC-4DAF-A9A1-85B98039DF61}">
      <dgm:prSet/>
      <dgm:spPr/>
      <dgm:t>
        <a:bodyPr/>
        <a:lstStyle/>
        <a:p>
          <a:endParaRPr lang="en-US"/>
        </a:p>
      </dgm:t>
    </dgm:pt>
    <dgm:pt modelId="{B373556A-ACEA-441E-A622-C06590DCD909}">
      <dgm:prSet/>
      <dgm:spPr/>
      <dgm:t>
        <a:bodyPr/>
        <a:lstStyle/>
        <a:p>
          <a:r>
            <a:rPr lang="en-US"/>
            <a:t>Effective Communication: With stakeholders.</a:t>
          </a:r>
        </a:p>
      </dgm:t>
    </dgm:pt>
    <dgm:pt modelId="{3785D0CF-5E1E-4F0F-B595-764ABDAA001B}" type="parTrans" cxnId="{2EB6FA68-FC2F-42D9-86BB-254C5D844DAC}">
      <dgm:prSet/>
      <dgm:spPr/>
      <dgm:t>
        <a:bodyPr/>
        <a:lstStyle/>
        <a:p>
          <a:endParaRPr lang="en-US"/>
        </a:p>
      </dgm:t>
    </dgm:pt>
    <dgm:pt modelId="{3CC13586-7661-4DCD-9E88-74E45A216AE0}" type="sibTrans" cxnId="{2EB6FA68-FC2F-42D9-86BB-254C5D844DAC}">
      <dgm:prSet/>
      <dgm:spPr/>
      <dgm:t>
        <a:bodyPr/>
        <a:lstStyle/>
        <a:p>
          <a:endParaRPr lang="en-US"/>
        </a:p>
      </dgm:t>
    </dgm:pt>
    <dgm:pt modelId="{35EEDA87-8C42-4440-97F4-D04AD3AF60C2}" type="pres">
      <dgm:prSet presAssocID="{C7F4B58C-49C9-49B8-81B6-4ACFFBCA377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759EDEE6-3938-4501-A94C-AABBB884EBFD}" type="pres">
      <dgm:prSet presAssocID="{4331E0B1-6557-4456-AF70-6CEF514D5C3E}" presName="thickLine" presStyleLbl="alignNode1" presStyleIdx="0" presStyleCnt="3"/>
      <dgm:spPr/>
    </dgm:pt>
    <dgm:pt modelId="{76EE5BD4-A7CA-4538-A266-4B01D3D418C1}" type="pres">
      <dgm:prSet presAssocID="{4331E0B1-6557-4456-AF70-6CEF514D5C3E}" presName="horz1" presStyleCnt="0"/>
      <dgm:spPr/>
    </dgm:pt>
    <dgm:pt modelId="{A7BD70BF-3889-4E04-9676-ACD4E93D39CC}" type="pres">
      <dgm:prSet presAssocID="{4331E0B1-6557-4456-AF70-6CEF514D5C3E}" presName="tx1" presStyleLbl="revTx" presStyleIdx="0" presStyleCnt="3"/>
      <dgm:spPr/>
      <dgm:t>
        <a:bodyPr/>
        <a:lstStyle/>
        <a:p>
          <a:endParaRPr lang="hu-HU"/>
        </a:p>
      </dgm:t>
    </dgm:pt>
    <dgm:pt modelId="{1EDB0EF7-FB18-4466-A0C2-0EB8369B95CB}" type="pres">
      <dgm:prSet presAssocID="{4331E0B1-6557-4456-AF70-6CEF514D5C3E}" presName="vert1" presStyleCnt="0"/>
      <dgm:spPr/>
    </dgm:pt>
    <dgm:pt modelId="{090C81B4-0044-4511-9FF8-FA52AB3A17AB}" type="pres">
      <dgm:prSet presAssocID="{A6D9AB03-BDE1-4BB4-82A6-33964DD171F9}" presName="thickLine" presStyleLbl="alignNode1" presStyleIdx="1" presStyleCnt="3"/>
      <dgm:spPr/>
    </dgm:pt>
    <dgm:pt modelId="{F8B7CECD-AD98-44EE-BD94-1FA3F7F51B69}" type="pres">
      <dgm:prSet presAssocID="{A6D9AB03-BDE1-4BB4-82A6-33964DD171F9}" presName="horz1" presStyleCnt="0"/>
      <dgm:spPr/>
    </dgm:pt>
    <dgm:pt modelId="{5364F267-ABAA-4ECB-BCB2-A33DC03FD85B}" type="pres">
      <dgm:prSet presAssocID="{A6D9AB03-BDE1-4BB4-82A6-33964DD171F9}" presName="tx1" presStyleLbl="revTx" presStyleIdx="1" presStyleCnt="3"/>
      <dgm:spPr/>
      <dgm:t>
        <a:bodyPr/>
        <a:lstStyle/>
        <a:p>
          <a:endParaRPr lang="hu-HU"/>
        </a:p>
      </dgm:t>
    </dgm:pt>
    <dgm:pt modelId="{D1524FE5-94F5-44BF-A041-BD2C3BB96CB5}" type="pres">
      <dgm:prSet presAssocID="{A6D9AB03-BDE1-4BB4-82A6-33964DD171F9}" presName="vert1" presStyleCnt="0"/>
      <dgm:spPr/>
    </dgm:pt>
    <dgm:pt modelId="{8557B42F-BE4A-46CF-B3FD-B794C08F1302}" type="pres">
      <dgm:prSet presAssocID="{B373556A-ACEA-441E-A622-C06590DCD909}" presName="thickLine" presStyleLbl="alignNode1" presStyleIdx="2" presStyleCnt="3"/>
      <dgm:spPr/>
    </dgm:pt>
    <dgm:pt modelId="{52163480-6A55-4862-AC4F-78B1D86A7476}" type="pres">
      <dgm:prSet presAssocID="{B373556A-ACEA-441E-A622-C06590DCD909}" presName="horz1" presStyleCnt="0"/>
      <dgm:spPr/>
    </dgm:pt>
    <dgm:pt modelId="{22520A24-4B6E-4A63-8914-B3C544048D0D}" type="pres">
      <dgm:prSet presAssocID="{B373556A-ACEA-441E-A622-C06590DCD909}" presName="tx1" presStyleLbl="revTx" presStyleIdx="2" presStyleCnt="3"/>
      <dgm:spPr/>
      <dgm:t>
        <a:bodyPr/>
        <a:lstStyle/>
        <a:p>
          <a:endParaRPr lang="hu-HU"/>
        </a:p>
      </dgm:t>
    </dgm:pt>
    <dgm:pt modelId="{A4A36FDD-7D46-415A-B7F2-74735AFA214F}" type="pres">
      <dgm:prSet presAssocID="{B373556A-ACEA-441E-A622-C06590DCD909}" presName="vert1" presStyleCnt="0"/>
      <dgm:spPr/>
    </dgm:pt>
  </dgm:ptLst>
  <dgm:cxnLst>
    <dgm:cxn modelId="{2EB6FA68-FC2F-42D9-86BB-254C5D844DAC}" srcId="{C7F4B58C-49C9-49B8-81B6-4ACFFBCA3774}" destId="{B373556A-ACEA-441E-A622-C06590DCD909}" srcOrd="2" destOrd="0" parTransId="{3785D0CF-5E1E-4F0F-B595-764ABDAA001B}" sibTransId="{3CC13586-7661-4DCD-9E88-74E45A216AE0}"/>
    <dgm:cxn modelId="{DE0E3685-F394-44CC-95C5-76026DED77AF}" type="presOf" srcId="{4331E0B1-6557-4456-AF70-6CEF514D5C3E}" destId="{A7BD70BF-3889-4E04-9676-ACD4E93D39CC}" srcOrd="0" destOrd="0" presId="urn:microsoft.com/office/officeart/2008/layout/LinedList"/>
    <dgm:cxn modelId="{D7623427-7ABA-4BA2-81FD-4D5D4B7066BC}" type="presOf" srcId="{A6D9AB03-BDE1-4BB4-82A6-33964DD171F9}" destId="{5364F267-ABAA-4ECB-BCB2-A33DC03FD85B}" srcOrd="0" destOrd="0" presId="urn:microsoft.com/office/officeart/2008/layout/LinedList"/>
    <dgm:cxn modelId="{3091C73A-350F-4E44-9315-3C4F254E8E6D}" type="presOf" srcId="{B373556A-ACEA-441E-A622-C06590DCD909}" destId="{22520A24-4B6E-4A63-8914-B3C544048D0D}" srcOrd="0" destOrd="0" presId="urn:microsoft.com/office/officeart/2008/layout/LinedList"/>
    <dgm:cxn modelId="{FA4CBEDA-305A-440F-A71B-7B19545301BB}" type="presOf" srcId="{C7F4B58C-49C9-49B8-81B6-4ACFFBCA3774}" destId="{35EEDA87-8C42-4440-97F4-D04AD3AF60C2}" srcOrd="0" destOrd="0" presId="urn:microsoft.com/office/officeart/2008/layout/LinedList"/>
    <dgm:cxn modelId="{7340DA40-88AC-4DAF-A9A1-85B98039DF61}" srcId="{C7F4B58C-49C9-49B8-81B6-4ACFFBCA3774}" destId="{A6D9AB03-BDE1-4BB4-82A6-33964DD171F9}" srcOrd="1" destOrd="0" parTransId="{86CEB05E-B539-48D5-BA3D-E4BFB9FB9D01}" sibTransId="{41EA52B3-7E01-4022-AF72-98346FEB79C9}"/>
    <dgm:cxn modelId="{77067D3B-A835-4BBD-B9E5-89D64DF11D35}" srcId="{C7F4B58C-49C9-49B8-81B6-4ACFFBCA3774}" destId="{4331E0B1-6557-4456-AF70-6CEF514D5C3E}" srcOrd="0" destOrd="0" parTransId="{3116C11E-3F98-42BB-A773-503F206C2F7E}" sibTransId="{BFB81E4F-585C-429B-ACCA-B0D78F4B71A3}"/>
    <dgm:cxn modelId="{8DDAE5F1-562F-4812-8467-0467C6E761E5}" type="presParOf" srcId="{35EEDA87-8C42-4440-97F4-D04AD3AF60C2}" destId="{759EDEE6-3938-4501-A94C-AABBB884EBFD}" srcOrd="0" destOrd="0" presId="urn:microsoft.com/office/officeart/2008/layout/LinedList"/>
    <dgm:cxn modelId="{9E63A682-AC4C-4F60-BEDA-31070D44002C}" type="presParOf" srcId="{35EEDA87-8C42-4440-97F4-D04AD3AF60C2}" destId="{76EE5BD4-A7CA-4538-A266-4B01D3D418C1}" srcOrd="1" destOrd="0" presId="urn:microsoft.com/office/officeart/2008/layout/LinedList"/>
    <dgm:cxn modelId="{CF0E5699-7A56-4AA5-A9D4-2B02D45919FE}" type="presParOf" srcId="{76EE5BD4-A7CA-4538-A266-4B01D3D418C1}" destId="{A7BD70BF-3889-4E04-9676-ACD4E93D39CC}" srcOrd="0" destOrd="0" presId="urn:microsoft.com/office/officeart/2008/layout/LinedList"/>
    <dgm:cxn modelId="{0B5C9544-4789-4EA5-A70A-9FBAF9DCD996}" type="presParOf" srcId="{76EE5BD4-A7CA-4538-A266-4B01D3D418C1}" destId="{1EDB0EF7-FB18-4466-A0C2-0EB8369B95CB}" srcOrd="1" destOrd="0" presId="urn:microsoft.com/office/officeart/2008/layout/LinedList"/>
    <dgm:cxn modelId="{B690F28A-AD45-4C65-9A7F-D17A824A9094}" type="presParOf" srcId="{35EEDA87-8C42-4440-97F4-D04AD3AF60C2}" destId="{090C81B4-0044-4511-9FF8-FA52AB3A17AB}" srcOrd="2" destOrd="0" presId="urn:microsoft.com/office/officeart/2008/layout/LinedList"/>
    <dgm:cxn modelId="{3CCFC767-DF59-4CE3-89E2-2D2D9FDB64B3}" type="presParOf" srcId="{35EEDA87-8C42-4440-97F4-D04AD3AF60C2}" destId="{F8B7CECD-AD98-44EE-BD94-1FA3F7F51B69}" srcOrd="3" destOrd="0" presId="urn:microsoft.com/office/officeart/2008/layout/LinedList"/>
    <dgm:cxn modelId="{BDF4B67D-FE1C-40A1-A84A-60A834FE5E7F}" type="presParOf" srcId="{F8B7CECD-AD98-44EE-BD94-1FA3F7F51B69}" destId="{5364F267-ABAA-4ECB-BCB2-A33DC03FD85B}" srcOrd="0" destOrd="0" presId="urn:microsoft.com/office/officeart/2008/layout/LinedList"/>
    <dgm:cxn modelId="{F3321A57-54B8-42D0-8FEE-410ECAEC41EA}" type="presParOf" srcId="{F8B7CECD-AD98-44EE-BD94-1FA3F7F51B69}" destId="{D1524FE5-94F5-44BF-A041-BD2C3BB96CB5}" srcOrd="1" destOrd="0" presId="urn:microsoft.com/office/officeart/2008/layout/LinedList"/>
    <dgm:cxn modelId="{A1E3A335-D88D-4C7E-AB54-BC7919D10A1C}" type="presParOf" srcId="{35EEDA87-8C42-4440-97F4-D04AD3AF60C2}" destId="{8557B42F-BE4A-46CF-B3FD-B794C08F1302}" srcOrd="4" destOrd="0" presId="urn:microsoft.com/office/officeart/2008/layout/LinedList"/>
    <dgm:cxn modelId="{FB983DB5-0E72-4FA7-BB1B-FE7D96368565}" type="presParOf" srcId="{35EEDA87-8C42-4440-97F4-D04AD3AF60C2}" destId="{52163480-6A55-4862-AC4F-78B1D86A7476}" srcOrd="5" destOrd="0" presId="urn:microsoft.com/office/officeart/2008/layout/LinedList"/>
    <dgm:cxn modelId="{F6E994B1-D3ED-4E2D-B4BD-155560415916}" type="presParOf" srcId="{52163480-6A55-4862-AC4F-78B1D86A7476}" destId="{22520A24-4B6E-4A63-8914-B3C544048D0D}" srcOrd="0" destOrd="0" presId="urn:microsoft.com/office/officeart/2008/layout/LinedList"/>
    <dgm:cxn modelId="{5F0FB77E-DCBF-43F2-940F-05C9A11D63EE}" type="presParOf" srcId="{52163480-6A55-4862-AC4F-78B1D86A7476}" destId="{A4A36FDD-7D46-415A-B7F2-74735AFA21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8D3B9-6A1F-E049-BC64-C75B4B606C3F}">
      <dsp:nvSpPr>
        <dsp:cNvPr id="0" name=""/>
        <dsp:cNvSpPr/>
      </dsp:nvSpPr>
      <dsp:spPr>
        <a:xfrm>
          <a:off x="216" y="509065"/>
          <a:ext cx="2616277" cy="31395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0" rIns="258430" bIns="3302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Global trending topic</a:t>
          </a:r>
        </a:p>
      </dsp:txBody>
      <dsp:txXfrm>
        <a:off x="216" y="1764878"/>
        <a:ext cx="2616277" cy="1883719"/>
      </dsp:txXfrm>
    </dsp:sp>
    <dsp:sp modelId="{9D48DD51-744F-BA42-A8EA-9370CEE2F9A2}">
      <dsp:nvSpPr>
        <dsp:cNvPr id="0" name=""/>
        <dsp:cNvSpPr/>
      </dsp:nvSpPr>
      <dsp:spPr>
        <a:xfrm>
          <a:off x="216" y="509065"/>
          <a:ext cx="2616277" cy="125581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165100" rIns="25843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/>
            <a:t>01</a:t>
          </a:r>
        </a:p>
      </dsp:txBody>
      <dsp:txXfrm>
        <a:off x="216" y="509065"/>
        <a:ext cx="2616277" cy="1255813"/>
      </dsp:txXfrm>
    </dsp:sp>
    <dsp:sp modelId="{B946AC1C-F1FC-3142-800D-1C9FCA59E650}">
      <dsp:nvSpPr>
        <dsp:cNvPr id="0" name=""/>
        <dsp:cNvSpPr/>
      </dsp:nvSpPr>
      <dsp:spPr>
        <a:xfrm>
          <a:off x="2825796" y="509065"/>
          <a:ext cx="2616277" cy="3139533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0" rIns="258430" bIns="3302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AI Strategy Approval: By the Government of Spain in 2024.</a:t>
          </a:r>
        </a:p>
      </dsp:txBody>
      <dsp:txXfrm>
        <a:off x="2825796" y="1764878"/>
        <a:ext cx="2616277" cy="1883719"/>
      </dsp:txXfrm>
    </dsp:sp>
    <dsp:sp modelId="{9E47F743-CF90-5341-A18F-3CD5AEC19FCF}">
      <dsp:nvSpPr>
        <dsp:cNvPr id="0" name=""/>
        <dsp:cNvSpPr/>
      </dsp:nvSpPr>
      <dsp:spPr>
        <a:xfrm>
          <a:off x="2825796" y="509065"/>
          <a:ext cx="2616277" cy="125581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165100" rIns="25843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/>
            <a:t>02</a:t>
          </a:r>
        </a:p>
      </dsp:txBody>
      <dsp:txXfrm>
        <a:off x="2825796" y="509065"/>
        <a:ext cx="2616277" cy="1255813"/>
      </dsp:txXfrm>
    </dsp:sp>
    <dsp:sp modelId="{E919F938-4D1B-4703-9AD9-3074ED892590}">
      <dsp:nvSpPr>
        <dsp:cNvPr id="0" name=""/>
        <dsp:cNvSpPr/>
      </dsp:nvSpPr>
      <dsp:spPr>
        <a:xfrm>
          <a:off x="5651376" y="509065"/>
          <a:ext cx="2616277" cy="3139533"/>
        </a:xfrm>
        <a:prstGeom prst="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0" rIns="258430" bIns="3302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Spain’s INAP: Active role in implementing the country’s AI Strategy.</a:t>
          </a:r>
        </a:p>
      </dsp:txBody>
      <dsp:txXfrm>
        <a:off x="5651376" y="1764878"/>
        <a:ext cx="2616277" cy="1883719"/>
      </dsp:txXfrm>
    </dsp:sp>
    <dsp:sp modelId="{7284F333-7C87-4320-844E-583D67C5C553}">
      <dsp:nvSpPr>
        <dsp:cNvPr id="0" name=""/>
        <dsp:cNvSpPr/>
      </dsp:nvSpPr>
      <dsp:spPr>
        <a:xfrm>
          <a:off x="5651376" y="509065"/>
          <a:ext cx="2616277" cy="125581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165100" rIns="25843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kern="1200"/>
            <a:t>03</a:t>
          </a:r>
        </a:p>
      </dsp:txBody>
      <dsp:txXfrm>
        <a:off x="5651376" y="509065"/>
        <a:ext cx="2616277" cy="1255813"/>
      </dsp:txXfrm>
    </dsp:sp>
    <dsp:sp modelId="{0357D237-73B0-3F43-ADA1-202CA239C6A4}">
      <dsp:nvSpPr>
        <dsp:cNvPr id="0" name=""/>
        <dsp:cNvSpPr/>
      </dsp:nvSpPr>
      <dsp:spPr>
        <a:xfrm>
          <a:off x="8476955" y="509065"/>
          <a:ext cx="2616277" cy="3139533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0" rIns="258430" bIns="3302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Inside offices and in delivery. Information system and data management.</a:t>
          </a:r>
        </a:p>
      </dsp:txBody>
      <dsp:txXfrm>
        <a:off x="8476955" y="1764878"/>
        <a:ext cx="2616277" cy="1883719"/>
      </dsp:txXfrm>
    </dsp:sp>
    <dsp:sp modelId="{40B7FDD4-8867-A141-A67C-F8B1AA1B50E4}">
      <dsp:nvSpPr>
        <dsp:cNvPr id="0" name=""/>
        <dsp:cNvSpPr/>
      </dsp:nvSpPr>
      <dsp:spPr>
        <a:xfrm>
          <a:off x="8476955" y="509065"/>
          <a:ext cx="2616277" cy="125581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30" tIns="165100" rIns="25843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/>
            <a:t>04</a:t>
          </a:r>
        </a:p>
      </dsp:txBody>
      <dsp:txXfrm>
        <a:off x="8476955" y="509065"/>
        <a:ext cx="2616277" cy="12558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0AA68-3DA9-48A1-B391-F4D364C78ED1}">
      <dsp:nvSpPr>
        <dsp:cNvPr id="0" name=""/>
        <dsp:cNvSpPr/>
      </dsp:nvSpPr>
      <dsp:spPr>
        <a:xfrm>
          <a:off x="718664" y="2022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AE3B8-41C5-4CF0-A855-E9816609432D}">
      <dsp:nvSpPr>
        <dsp:cNvPr id="0" name=""/>
        <dsp:cNvSpPr/>
      </dsp:nvSpPr>
      <dsp:spPr>
        <a:xfrm>
          <a:off x="1135476" y="6190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D5853-D39D-4C9A-B2C0-C990DC239DED}">
      <dsp:nvSpPr>
        <dsp:cNvPr id="0" name=""/>
        <dsp:cNvSpPr/>
      </dsp:nvSpPr>
      <dsp:spPr>
        <a:xfrm>
          <a:off x="93445" y="27672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500" kern="1200"/>
            <a:t>Personalized Training Itineraries: AI-generated.</a:t>
          </a:r>
        </a:p>
      </dsp:txBody>
      <dsp:txXfrm>
        <a:off x="93445" y="2767202"/>
        <a:ext cx="3206250" cy="720000"/>
      </dsp:txXfrm>
    </dsp:sp>
    <dsp:sp modelId="{334F53C8-D8F2-4793-8EF4-FFA0F1E4EC53}">
      <dsp:nvSpPr>
        <dsp:cNvPr id="0" name=""/>
        <dsp:cNvSpPr/>
      </dsp:nvSpPr>
      <dsp:spPr>
        <a:xfrm>
          <a:off x="4486008" y="2022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3644F-352A-47FC-A1D9-6FC3FCB4049F}">
      <dsp:nvSpPr>
        <dsp:cNvPr id="0" name=""/>
        <dsp:cNvSpPr/>
      </dsp:nvSpPr>
      <dsp:spPr>
        <a:xfrm>
          <a:off x="4902820" y="6190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B0A6D-BC3D-47D3-A14C-615160C109FD}">
      <dsp:nvSpPr>
        <dsp:cNvPr id="0" name=""/>
        <dsp:cNvSpPr/>
      </dsp:nvSpPr>
      <dsp:spPr>
        <a:xfrm>
          <a:off x="3860789" y="27672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500" kern="1200"/>
            <a:t>Integration with AI System: Dynamic and updated content.</a:t>
          </a:r>
        </a:p>
      </dsp:txBody>
      <dsp:txXfrm>
        <a:off x="3860789" y="2767202"/>
        <a:ext cx="3206250" cy="720000"/>
      </dsp:txXfrm>
    </dsp:sp>
    <dsp:sp modelId="{5B05F382-6731-4C59-992F-DE8D1E296FBD}">
      <dsp:nvSpPr>
        <dsp:cNvPr id="0" name=""/>
        <dsp:cNvSpPr/>
      </dsp:nvSpPr>
      <dsp:spPr>
        <a:xfrm>
          <a:off x="8253352" y="2022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967C3-358B-4B84-9F13-0F4AB4410087}">
      <dsp:nvSpPr>
        <dsp:cNvPr id="0" name=""/>
        <dsp:cNvSpPr/>
      </dsp:nvSpPr>
      <dsp:spPr>
        <a:xfrm>
          <a:off x="8670164" y="6190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EFE85-757F-4491-9793-C2B41A6FDE9E}">
      <dsp:nvSpPr>
        <dsp:cNvPr id="0" name=""/>
        <dsp:cNvSpPr/>
      </dsp:nvSpPr>
      <dsp:spPr>
        <a:xfrm>
          <a:off x="7628133" y="27672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500" kern="1200"/>
            <a:t>Diagnostic and Certification Tests: Designed to integrate with the AI system.</a:t>
          </a:r>
        </a:p>
      </dsp:txBody>
      <dsp:txXfrm>
        <a:off x="7628133" y="2767202"/>
        <a:ext cx="3206250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82DC2-9128-47CD-AA20-72099CBAD1BB}">
      <dsp:nvSpPr>
        <dsp:cNvPr id="0" name=""/>
        <dsp:cNvSpPr/>
      </dsp:nvSpPr>
      <dsp:spPr>
        <a:xfrm>
          <a:off x="0" y="38658"/>
          <a:ext cx="6798539" cy="1153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Alignment with AI Strategy: Promoting AI use in public administration.</a:t>
          </a:r>
        </a:p>
      </dsp:txBody>
      <dsp:txXfrm>
        <a:off x="56315" y="94973"/>
        <a:ext cx="6685909" cy="1040990"/>
      </dsp:txXfrm>
    </dsp:sp>
    <dsp:sp modelId="{8F1F3ED2-D53C-47DD-AC26-23A32137CE2F}">
      <dsp:nvSpPr>
        <dsp:cNvPr id="0" name=""/>
        <dsp:cNvSpPr/>
      </dsp:nvSpPr>
      <dsp:spPr>
        <a:xfrm>
          <a:off x="0" y="1275798"/>
          <a:ext cx="6798539" cy="115362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Impact on Economy and Society: Positioning Spain as a leader in AI.</a:t>
          </a:r>
        </a:p>
      </dsp:txBody>
      <dsp:txXfrm>
        <a:off x="56315" y="1332113"/>
        <a:ext cx="6685909" cy="1040990"/>
      </dsp:txXfrm>
    </dsp:sp>
    <dsp:sp modelId="{DB767B58-A75E-4A10-AFAB-EF60BDE1FAC0}">
      <dsp:nvSpPr>
        <dsp:cNvPr id="0" name=""/>
        <dsp:cNvSpPr/>
      </dsp:nvSpPr>
      <dsp:spPr>
        <a:xfrm>
          <a:off x="0" y="2512938"/>
          <a:ext cx="6798539" cy="115362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Modernizing Public Services: Meeting citizens’ demands.</a:t>
          </a:r>
        </a:p>
      </dsp:txBody>
      <dsp:txXfrm>
        <a:off x="56315" y="2569253"/>
        <a:ext cx="6685909" cy="10409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EDE94-D782-44FB-B1D6-9C846448BD98}">
      <dsp:nvSpPr>
        <dsp:cNvPr id="0" name=""/>
        <dsp:cNvSpPr/>
      </dsp:nvSpPr>
      <dsp:spPr>
        <a:xfrm>
          <a:off x="0" y="546"/>
          <a:ext cx="83328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159CE-222D-43EF-AD82-2E0EA288517A}">
      <dsp:nvSpPr>
        <dsp:cNvPr id="0" name=""/>
        <dsp:cNvSpPr/>
      </dsp:nvSpPr>
      <dsp:spPr>
        <a:xfrm>
          <a:off x="0" y="546"/>
          <a:ext cx="8332826" cy="372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Manuel Pastor</a:t>
          </a:r>
          <a:endParaRPr lang="en-US" sz="1700" kern="1200"/>
        </a:p>
      </dsp:txBody>
      <dsp:txXfrm>
        <a:off x="0" y="546"/>
        <a:ext cx="8332826" cy="372962"/>
      </dsp:txXfrm>
    </dsp:sp>
    <dsp:sp modelId="{CB854E37-DDAA-464D-B877-8979CD4DCFC8}">
      <dsp:nvSpPr>
        <dsp:cNvPr id="0" name=""/>
        <dsp:cNvSpPr/>
      </dsp:nvSpPr>
      <dsp:spPr>
        <a:xfrm>
          <a:off x="0" y="373509"/>
          <a:ext cx="83328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F4612-614B-4D0E-B8D6-DDCC4040B036}">
      <dsp:nvSpPr>
        <dsp:cNvPr id="0" name=""/>
        <dsp:cNvSpPr/>
      </dsp:nvSpPr>
      <dsp:spPr>
        <a:xfrm>
          <a:off x="0" y="373509"/>
          <a:ext cx="8332826" cy="372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Director of the Learning Department</a:t>
          </a:r>
          <a:endParaRPr lang="en-US" sz="1700" kern="1200"/>
        </a:p>
      </dsp:txBody>
      <dsp:txXfrm>
        <a:off x="0" y="373509"/>
        <a:ext cx="8332826" cy="372962"/>
      </dsp:txXfrm>
    </dsp:sp>
    <dsp:sp modelId="{1EAD6611-ACC6-4247-A43C-6D4A81B89778}">
      <dsp:nvSpPr>
        <dsp:cNvPr id="0" name=""/>
        <dsp:cNvSpPr/>
      </dsp:nvSpPr>
      <dsp:spPr>
        <a:xfrm>
          <a:off x="0" y="746472"/>
          <a:ext cx="83328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C9C72-B40D-4DFD-8E30-D9B2AE5CB01C}">
      <dsp:nvSpPr>
        <dsp:cNvPr id="0" name=""/>
        <dsp:cNvSpPr/>
      </dsp:nvSpPr>
      <dsp:spPr>
        <a:xfrm>
          <a:off x="0" y="746472"/>
          <a:ext cx="8332826" cy="372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Spain’s INAP</a:t>
          </a:r>
          <a:endParaRPr lang="en-US" sz="1700" kern="1200" dirty="0"/>
        </a:p>
      </dsp:txBody>
      <dsp:txXfrm>
        <a:off x="0" y="746472"/>
        <a:ext cx="8332826" cy="372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81E53-C7B5-4979-A5B6-CD676532A136}">
      <dsp:nvSpPr>
        <dsp:cNvPr id="0" name=""/>
        <dsp:cNvSpPr/>
      </dsp:nvSpPr>
      <dsp:spPr>
        <a:xfrm>
          <a:off x="0" y="279467"/>
          <a:ext cx="7559504" cy="4668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/>
            <a:t>Digital Transformation</a:t>
          </a:r>
          <a:endParaRPr lang="en-US" sz="1900" kern="1200"/>
        </a:p>
      </dsp:txBody>
      <dsp:txXfrm>
        <a:off x="22789" y="302256"/>
        <a:ext cx="7513926" cy="421252"/>
      </dsp:txXfrm>
    </dsp:sp>
    <dsp:sp modelId="{369A845A-1255-4F41-A4A7-CAD009ACF621}">
      <dsp:nvSpPr>
        <dsp:cNvPr id="0" name=""/>
        <dsp:cNvSpPr/>
      </dsp:nvSpPr>
      <dsp:spPr>
        <a:xfrm>
          <a:off x="0" y="746297"/>
          <a:ext cx="7559504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/>
            <a:t>AI drives significant transformation in public administrations, enhancing efficiency and service quality.</a:t>
          </a:r>
          <a:endParaRPr lang="en-US" sz="1500" kern="1200"/>
        </a:p>
      </dsp:txBody>
      <dsp:txXfrm>
        <a:off x="0" y="746297"/>
        <a:ext cx="7559504" cy="471960"/>
      </dsp:txXfrm>
    </dsp:sp>
    <dsp:sp modelId="{A038C045-496B-42C4-883B-C5A7116DB0E9}">
      <dsp:nvSpPr>
        <dsp:cNvPr id="0" name=""/>
        <dsp:cNvSpPr/>
      </dsp:nvSpPr>
      <dsp:spPr>
        <a:xfrm>
          <a:off x="0" y="1218257"/>
          <a:ext cx="7559504" cy="466830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/>
            <a:t>Benefits of AI</a:t>
          </a:r>
          <a:endParaRPr lang="en-US" sz="1900" kern="1200"/>
        </a:p>
      </dsp:txBody>
      <dsp:txXfrm>
        <a:off x="22789" y="1241046"/>
        <a:ext cx="7513926" cy="421252"/>
      </dsp:txXfrm>
    </dsp:sp>
    <dsp:sp modelId="{0D7E9EAD-1578-48E0-BD1A-CBAB03EA65F0}">
      <dsp:nvSpPr>
        <dsp:cNvPr id="0" name=""/>
        <dsp:cNvSpPr/>
      </dsp:nvSpPr>
      <dsp:spPr>
        <a:xfrm>
          <a:off x="0" y="1685087"/>
          <a:ext cx="7559504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b="1" kern="1200"/>
            <a:t>Resource Optimisation</a:t>
          </a:r>
          <a:r>
            <a:rPr lang="es-ES" sz="1500" kern="1200"/>
            <a:t>: Better management of public resources, cost reduction, and improved decision-making.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b="1" kern="1200"/>
            <a:t>Citizen Services</a:t>
          </a:r>
          <a:r>
            <a:rPr lang="es-ES" sz="1500" kern="1200"/>
            <a:t>: Enhanced response and service through chatbots and automated systems.</a:t>
          </a:r>
          <a:endParaRPr lang="en-US" sz="1500" kern="1200"/>
        </a:p>
      </dsp:txBody>
      <dsp:txXfrm>
        <a:off x="0" y="1685087"/>
        <a:ext cx="7559504" cy="943920"/>
      </dsp:txXfrm>
    </dsp:sp>
    <dsp:sp modelId="{E3CF6FF5-4223-45FF-B28B-847260091025}">
      <dsp:nvSpPr>
        <dsp:cNvPr id="0" name=""/>
        <dsp:cNvSpPr/>
      </dsp:nvSpPr>
      <dsp:spPr>
        <a:xfrm>
          <a:off x="0" y="2580366"/>
          <a:ext cx="7559504" cy="46683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/>
            <a:t>Ethical and Privacy Challenges</a:t>
          </a:r>
          <a:endParaRPr lang="en-US" sz="1900" kern="1200"/>
        </a:p>
      </dsp:txBody>
      <dsp:txXfrm>
        <a:off x="22789" y="2603155"/>
        <a:ext cx="7513926" cy="421252"/>
      </dsp:txXfrm>
    </dsp:sp>
    <dsp:sp modelId="{3414B674-A10B-4189-9DDE-47B4703F464E}">
      <dsp:nvSpPr>
        <dsp:cNvPr id="0" name=""/>
        <dsp:cNvSpPr/>
      </dsp:nvSpPr>
      <dsp:spPr>
        <a:xfrm>
          <a:off x="0" y="3095837"/>
          <a:ext cx="7559504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b="1" kern="1200"/>
            <a:t>Data Protection</a:t>
          </a:r>
          <a:r>
            <a:rPr lang="es-ES" sz="1500" kern="1200"/>
            <a:t>: Addressing privacy and data protection issues.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b="1" kern="1200"/>
            <a:t>Transparency</a:t>
          </a:r>
          <a:r>
            <a:rPr lang="es-ES" sz="1500" kern="1200"/>
            <a:t>: Ensuring algorithm transparency and accountability in automated decisions.</a:t>
          </a:r>
          <a:endParaRPr lang="en-US" sz="1500" kern="1200"/>
        </a:p>
      </dsp:txBody>
      <dsp:txXfrm>
        <a:off x="0" y="3095837"/>
        <a:ext cx="7559504" cy="727605"/>
      </dsp:txXfrm>
    </dsp:sp>
    <dsp:sp modelId="{8AC418BE-C0EE-4B92-A81D-879A035FF023}">
      <dsp:nvSpPr>
        <dsp:cNvPr id="0" name=""/>
        <dsp:cNvSpPr/>
      </dsp:nvSpPr>
      <dsp:spPr>
        <a:xfrm>
          <a:off x="0" y="3823442"/>
          <a:ext cx="7559504" cy="466830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/>
            <a:t>Training and Adaptation</a:t>
          </a:r>
          <a:endParaRPr lang="en-US" sz="1900" kern="1200"/>
        </a:p>
      </dsp:txBody>
      <dsp:txXfrm>
        <a:off x="22789" y="3846231"/>
        <a:ext cx="7513926" cy="421252"/>
      </dsp:txXfrm>
    </dsp:sp>
    <dsp:sp modelId="{5463267C-1887-4A7D-9614-E6E8E322B0FC}">
      <dsp:nvSpPr>
        <dsp:cNvPr id="0" name=""/>
        <dsp:cNvSpPr/>
      </dsp:nvSpPr>
      <dsp:spPr>
        <a:xfrm>
          <a:off x="0" y="4290272"/>
          <a:ext cx="7559504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b="1" kern="1200"/>
            <a:t>Staff Training</a:t>
          </a:r>
          <a:r>
            <a:rPr lang="es-ES" sz="1500" kern="1200"/>
            <a:t>: Essential training for public employees on AI technologies.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b="1" kern="1200"/>
            <a:t>Organisational Adaptation</a:t>
          </a:r>
          <a:r>
            <a:rPr lang="es-ES" sz="1500" kern="1200"/>
            <a:t>: Structural changes needed to integrate AI effectively.</a:t>
          </a:r>
          <a:endParaRPr lang="en-US" sz="1500" kern="1200"/>
        </a:p>
      </dsp:txBody>
      <dsp:txXfrm>
        <a:off x="0" y="4290272"/>
        <a:ext cx="7559504" cy="521122"/>
      </dsp:txXfrm>
    </dsp:sp>
    <dsp:sp modelId="{A1CCBD81-EF7B-42D8-B821-F2EFC8AD1004}">
      <dsp:nvSpPr>
        <dsp:cNvPr id="0" name=""/>
        <dsp:cNvSpPr/>
      </dsp:nvSpPr>
      <dsp:spPr>
        <a:xfrm>
          <a:off x="0" y="4811394"/>
          <a:ext cx="7559504" cy="46683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/>
            <a:t>Social and Economic Impact</a:t>
          </a:r>
          <a:endParaRPr lang="en-US" sz="1900" kern="1200"/>
        </a:p>
      </dsp:txBody>
      <dsp:txXfrm>
        <a:off x="22789" y="4834183"/>
        <a:ext cx="7513926" cy="421252"/>
      </dsp:txXfrm>
    </dsp:sp>
    <dsp:sp modelId="{BDAD28FC-81A7-4B9E-B71E-8928BF73A1B0}">
      <dsp:nvSpPr>
        <dsp:cNvPr id="0" name=""/>
        <dsp:cNvSpPr/>
      </dsp:nvSpPr>
      <dsp:spPr>
        <a:xfrm>
          <a:off x="0" y="5278224"/>
          <a:ext cx="7559504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b="1" kern="1200"/>
            <a:t>Digital Inclusion</a:t>
          </a:r>
          <a:r>
            <a:rPr lang="es-ES" sz="1500" kern="1200"/>
            <a:t>: Reducing the digital divide and promoting social inclusion.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b="1" kern="1200"/>
            <a:t>Sustainable Development</a:t>
          </a:r>
          <a:r>
            <a:rPr lang="es-ES" sz="1500" kern="1200"/>
            <a:t>: Supporting Sustainable Development Goals (SDGs) in health, education, and security.</a:t>
          </a:r>
          <a:endParaRPr lang="en-US" sz="1500" kern="1200"/>
        </a:p>
      </dsp:txBody>
      <dsp:txXfrm>
        <a:off x="0" y="5278224"/>
        <a:ext cx="7559504" cy="7276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15257-56D5-7748-BDE8-CFDE8BEA02C2}">
      <dsp:nvSpPr>
        <dsp:cNvPr id="0" name=""/>
        <dsp:cNvSpPr/>
      </dsp:nvSpPr>
      <dsp:spPr>
        <a:xfrm>
          <a:off x="2103120" y="1890"/>
          <a:ext cx="8412480" cy="82968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AI can automate routine tasks, allowing public servants to focus on more complex and strategic activities. </a:t>
          </a:r>
          <a:r>
            <a:rPr lang="en-US" sz="1100" u="sng" kern="1200">
              <a:hlinkClick xmlns:r="http://schemas.openxmlformats.org/officeDocument/2006/relationships" r:id="rId1"/>
            </a:rPr>
            <a:t>This leads to increased efficiency and productivity within public administration</a:t>
          </a:r>
          <a:r>
            <a:rPr lang="en-US" sz="1100" u="sng" kern="1200" baseline="30000">
              <a:hlinkClick xmlns:r="http://schemas.openxmlformats.org/officeDocument/2006/relationships" r:id="rId1"/>
            </a:rPr>
            <a:t>1</a:t>
          </a:r>
          <a:r>
            <a:rPr lang="en-US" sz="1100" kern="1200"/>
            <a:t>.</a:t>
          </a:r>
        </a:p>
      </dsp:txBody>
      <dsp:txXfrm>
        <a:off x="2103120" y="1890"/>
        <a:ext cx="8412480" cy="829686"/>
      </dsp:txXfrm>
    </dsp:sp>
    <dsp:sp modelId="{2CD8FA5C-1066-564A-8189-E8746B90EC2B}">
      <dsp:nvSpPr>
        <dsp:cNvPr id="0" name=""/>
        <dsp:cNvSpPr/>
      </dsp:nvSpPr>
      <dsp:spPr>
        <a:xfrm>
          <a:off x="0" y="1890"/>
          <a:ext cx="2103120" cy="8296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/>
            <a:t>Efficiency and Productivity</a:t>
          </a:r>
          <a:r>
            <a:rPr lang="es-ES" sz="1400" kern="1200"/>
            <a:t>:</a:t>
          </a:r>
          <a:endParaRPr lang="en-US" sz="1400" kern="1200"/>
        </a:p>
      </dsp:txBody>
      <dsp:txXfrm>
        <a:off x="0" y="1890"/>
        <a:ext cx="2103120" cy="829686"/>
      </dsp:txXfrm>
    </dsp:sp>
    <dsp:sp modelId="{46F7E55A-5AF9-B143-BC72-3531C56C5572}">
      <dsp:nvSpPr>
        <dsp:cNvPr id="0" name=""/>
        <dsp:cNvSpPr/>
      </dsp:nvSpPr>
      <dsp:spPr>
        <a:xfrm>
          <a:off x="2103120" y="881358"/>
          <a:ext cx="8412480" cy="829686"/>
        </a:xfrm>
        <a:prstGeom prst="rect">
          <a:avLst/>
        </a:prstGeom>
        <a:solidFill>
          <a:schemeClr val="accent2">
            <a:tint val="40000"/>
            <a:alpha val="90000"/>
            <a:hueOff val="1683680"/>
            <a:satOff val="-15558"/>
            <a:lumOff val="-175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83680"/>
              <a:satOff val="-15558"/>
              <a:lumOff val="-17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AI tools can analyze vast amounts of data to provide insights that inform policy and decision-making processes. </a:t>
          </a:r>
          <a:r>
            <a:rPr lang="es-ES" sz="1100" u="sng" kern="1200">
              <a:hlinkClick xmlns:r="http://schemas.openxmlformats.org/officeDocument/2006/relationships" r:id="rId1"/>
            </a:rPr>
            <a:t>This helps in making more informed and effective decisions</a:t>
          </a:r>
          <a:r>
            <a:rPr lang="es-ES" sz="1100" u="sng" kern="1200" baseline="30000">
              <a:hlinkClick xmlns:r="http://schemas.openxmlformats.org/officeDocument/2006/relationships" r:id="rId2"/>
            </a:rPr>
            <a:t>2</a:t>
          </a:r>
          <a:r>
            <a:rPr lang="es-ES" sz="1100" kern="1200"/>
            <a:t>.</a:t>
          </a:r>
          <a:endParaRPr lang="en-US" sz="1100" kern="1200"/>
        </a:p>
      </dsp:txBody>
      <dsp:txXfrm>
        <a:off x="2103120" y="881358"/>
        <a:ext cx="8412480" cy="829686"/>
      </dsp:txXfrm>
    </dsp:sp>
    <dsp:sp modelId="{F7D4CC20-A510-AB44-80DE-BD7E9A0E5AE7}">
      <dsp:nvSpPr>
        <dsp:cNvPr id="0" name=""/>
        <dsp:cNvSpPr/>
      </dsp:nvSpPr>
      <dsp:spPr>
        <a:xfrm>
          <a:off x="0" y="881358"/>
          <a:ext cx="2103120" cy="829686"/>
        </a:xfrm>
        <a:prstGeom prst="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/>
            <a:t>Data-Driven Decision Making</a:t>
          </a:r>
          <a:r>
            <a:rPr lang="es-ES" sz="1400" kern="1200"/>
            <a:t>:</a:t>
          </a:r>
          <a:endParaRPr lang="en-US" sz="1400" kern="1200"/>
        </a:p>
      </dsp:txBody>
      <dsp:txXfrm>
        <a:off x="0" y="881358"/>
        <a:ext cx="2103120" cy="829686"/>
      </dsp:txXfrm>
    </dsp:sp>
    <dsp:sp modelId="{6AB64B2D-1EF5-E044-8EAF-DBC09E781495}">
      <dsp:nvSpPr>
        <dsp:cNvPr id="0" name=""/>
        <dsp:cNvSpPr/>
      </dsp:nvSpPr>
      <dsp:spPr>
        <a:xfrm>
          <a:off x="2103120" y="1760825"/>
          <a:ext cx="8412480" cy="829686"/>
        </a:xfrm>
        <a:prstGeom prst="rect">
          <a:avLst/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AI can enhance the delivery of public services by predicting citizen needs and personalizing services. </a:t>
          </a:r>
          <a:r>
            <a:rPr lang="en-US" sz="1100" u="sng" kern="1200">
              <a:hlinkClick xmlns:r="http://schemas.openxmlformats.org/officeDocument/2006/relationships" r:id="rId1"/>
            </a:rPr>
            <a:t>For example, chatbots can provide 24/7 assistance to citizens, improving accessibility and satisfaction</a:t>
          </a:r>
          <a:r>
            <a:rPr lang="en-US" sz="1100" u="sng" kern="1200" baseline="30000">
              <a:hlinkClick xmlns:r="http://schemas.openxmlformats.org/officeDocument/2006/relationships" r:id="rId3"/>
            </a:rPr>
            <a:t>3</a:t>
          </a:r>
          <a:r>
            <a:rPr lang="en-US" sz="1100" kern="1200"/>
            <a:t>.</a:t>
          </a:r>
        </a:p>
      </dsp:txBody>
      <dsp:txXfrm>
        <a:off x="2103120" y="1760825"/>
        <a:ext cx="8412480" cy="829686"/>
      </dsp:txXfrm>
    </dsp:sp>
    <dsp:sp modelId="{FB2662AC-D7FB-9B4C-9015-614B7157C256}">
      <dsp:nvSpPr>
        <dsp:cNvPr id="0" name=""/>
        <dsp:cNvSpPr/>
      </dsp:nvSpPr>
      <dsp:spPr>
        <a:xfrm>
          <a:off x="0" y="1760825"/>
          <a:ext cx="2103120" cy="829686"/>
        </a:xfrm>
        <a:prstGeom prst="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/>
            <a:t>Improved Public Services</a:t>
          </a:r>
          <a:r>
            <a:rPr lang="es-ES" sz="1400" kern="1200"/>
            <a:t>:</a:t>
          </a:r>
          <a:endParaRPr lang="en-US" sz="1400" kern="1200"/>
        </a:p>
      </dsp:txBody>
      <dsp:txXfrm>
        <a:off x="0" y="1760825"/>
        <a:ext cx="2103120" cy="829686"/>
      </dsp:txXfrm>
    </dsp:sp>
    <dsp:sp modelId="{D84934AB-2DF3-0345-B755-7A1CC0DA5DE5}">
      <dsp:nvSpPr>
        <dsp:cNvPr id="0" name=""/>
        <dsp:cNvSpPr/>
      </dsp:nvSpPr>
      <dsp:spPr>
        <a:xfrm>
          <a:off x="2103120" y="2640293"/>
          <a:ext cx="8412480" cy="829686"/>
        </a:xfrm>
        <a:prstGeom prst="rect">
          <a:avLst/>
        </a:prstGeom>
        <a:solidFill>
          <a:schemeClr val="accent2">
            <a:tint val="40000"/>
            <a:alpha val="90000"/>
            <a:hueOff val="5051039"/>
            <a:satOff val="-46674"/>
            <a:lumOff val="-526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051039"/>
              <a:satOff val="-46674"/>
              <a:lumOff val="-52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u="sng" kern="1200">
              <a:hlinkClick xmlns:r="http://schemas.openxmlformats.org/officeDocument/2006/relationships" r:id="rId1"/>
            </a:rPr>
            <a:t>AI can help improve interoperability between different government systems and enhance data governance, ensuring that data is collected, stored, and used efficiently and securely</a:t>
          </a:r>
          <a:r>
            <a:rPr lang="en-US" sz="1100" u="sng" kern="1200" baseline="30000">
              <a:hlinkClick xmlns:r="http://schemas.openxmlformats.org/officeDocument/2006/relationships" r:id="rId1"/>
            </a:rPr>
            <a:t>1</a:t>
          </a:r>
          <a:r>
            <a:rPr lang="en-US" sz="1100" kern="1200"/>
            <a:t>.</a:t>
          </a:r>
        </a:p>
      </dsp:txBody>
      <dsp:txXfrm>
        <a:off x="2103120" y="2640293"/>
        <a:ext cx="8412480" cy="829686"/>
      </dsp:txXfrm>
    </dsp:sp>
    <dsp:sp modelId="{DC2723A2-89A1-6842-B55E-628F5FFA3644}">
      <dsp:nvSpPr>
        <dsp:cNvPr id="0" name=""/>
        <dsp:cNvSpPr/>
      </dsp:nvSpPr>
      <dsp:spPr>
        <a:xfrm>
          <a:off x="0" y="2640293"/>
          <a:ext cx="2103120" cy="829686"/>
        </a:xfrm>
        <a:prstGeom prst="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/>
            <a:t>Interoperability and Data Governance</a:t>
          </a:r>
          <a:r>
            <a:rPr lang="es-ES" sz="1400" kern="1200"/>
            <a:t>:</a:t>
          </a:r>
          <a:endParaRPr lang="en-US" sz="1400" kern="1200"/>
        </a:p>
      </dsp:txBody>
      <dsp:txXfrm>
        <a:off x="0" y="2640293"/>
        <a:ext cx="2103120" cy="829686"/>
      </dsp:txXfrm>
    </dsp:sp>
    <dsp:sp modelId="{53FD6DB2-AA57-824E-BB9B-E3485A32A07C}">
      <dsp:nvSpPr>
        <dsp:cNvPr id="0" name=""/>
        <dsp:cNvSpPr/>
      </dsp:nvSpPr>
      <dsp:spPr>
        <a:xfrm>
          <a:off x="2103120" y="3519760"/>
          <a:ext cx="8412480" cy="829686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Emphasize the importance of implementing AI in a way that is ethical and respects fundamental rights. </a:t>
          </a:r>
          <a:r>
            <a:rPr lang="en-US" sz="1100" u="sng" kern="1200" dirty="0">
              <a:hlinkClick xmlns:r="http://schemas.openxmlformats.org/officeDocument/2006/relationships" r:id="rId1"/>
            </a:rPr>
            <a:t>This includes developing guidelines and frameworks to ensure AI is used responsibly</a:t>
          </a:r>
          <a:r>
            <a:rPr lang="en-US" sz="1100" u="sng" kern="1200" baseline="30000" dirty="0">
              <a:hlinkClick xmlns:r="http://schemas.openxmlformats.org/officeDocument/2006/relationships" r:id="rId1"/>
            </a:rPr>
            <a:t>1</a:t>
          </a:r>
          <a:r>
            <a:rPr lang="en-US" sz="1100" kern="1200" dirty="0"/>
            <a:t>. Possible biases.</a:t>
          </a:r>
        </a:p>
      </dsp:txBody>
      <dsp:txXfrm>
        <a:off x="2103120" y="3519760"/>
        <a:ext cx="8412480" cy="829686"/>
      </dsp:txXfrm>
    </dsp:sp>
    <dsp:sp modelId="{6C1E5445-4401-A047-B4C8-AC5E59229E22}">
      <dsp:nvSpPr>
        <dsp:cNvPr id="0" name=""/>
        <dsp:cNvSpPr/>
      </dsp:nvSpPr>
      <dsp:spPr>
        <a:xfrm>
          <a:off x="0" y="3519760"/>
          <a:ext cx="2103120" cy="829686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/>
            <a:t>Ethical and Trustworthy AI</a:t>
          </a:r>
          <a:r>
            <a:rPr lang="es-ES" sz="1400" kern="1200"/>
            <a:t>:</a:t>
          </a:r>
          <a:endParaRPr lang="en-US" sz="1400" kern="1200"/>
        </a:p>
      </dsp:txBody>
      <dsp:txXfrm>
        <a:off x="0" y="3519760"/>
        <a:ext cx="2103120" cy="829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33901-ABA3-4E86-952A-9267963D3C3E}">
      <dsp:nvSpPr>
        <dsp:cNvPr id="0" name=""/>
        <dsp:cNvSpPr/>
      </dsp:nvSpPr>
      <dsp:spPr>
        <a:xfrm>
          <a:off x="0" y="0"/>
          <a:ext cx="3286125" cy="43513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Priority Action: Use of AI in Spanish public administration </a:t>
          </a:r>
          <a:r>
            <a:rPr lang="en-US" sz="2600" kern="1200"/>
            <a:t>for productivity</a:t>
          </a:r>
        </a:p>
      </dsp:txBody>
      <dsp:txXfrm>
        <a:off x="0" y="1653508"/>
        <a:ext cx="3286125" cy="2610802"/>
      </dsp:txXfrm>
    </dsp:sp>
    <dsp:sp modelId="{C564ACEA-B77E-4698-BC03-C1763128BD28}">
      <dsp:nvSpPr>
        <dsp:cNvPr id="0" name=""/>
        <dsp:cNvSpPr/>
      </dsp:nvSpPr>
      <dsp:spPr>
        <a:xfrm>
          <a:off x="990361" y="435133"/>
          <a:ext cx="1305401" cy="13054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</a:p>
      </dsp:txBody>
      <dsp:txXfrm>
        <a:off x="1181533" y="626305"/>
        <a:ext cx="923057" cy="923057"/>
      </dsp:txXfrm>
    </dsp:sp>
    <dsp:sp modelId="{CA22C641-2368-4AED-990D-B04E4B3FE816}">
      <dsp:nvSpPr>
        <dsp:cNvPr id="0" name=""/>
        <dsp:cNvSpPr/>
      </dsp:nvSpPr>
      <dsp:spPr>
        <a:xfrm>
          <a:off x="0" y="4351266"/>
          <a:ext cx="328612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71AE9-A70A-4099-87B9-2AD28DCB0021}">
      <dsp:nvSpPr>
        <dsp:cNvPr id="0" name=""/>
        <dsp:cNvSpPr/>
      </dsp:nvSpPr>
      <dsp:spPr>
        <a:xfrm>
          <a:off x="3614737" y="0"/>
          <a:ext cx="3286125" cy="435133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Ethical Principles and Legislation: Introduction of a guide.</a:t>
          </a:r>
        </a:p>
      </dsp:txBody>
      <dsp:txXfrm>
        <a:off x="3614737" y="1653508"/>
        <a:ext cx="3286125" cy="2610802"/>
      </dsp:txXfrm>
    </dsp:sp>
    <dsp:sp modelId="{72A44D82-1D6D-43A3-91E9-4AF6C52115AD}">
      <dsp:nvSpPr>
        <dsp:cNvPr id="0" name=""/>
        <dsp:cNvSpPr/>
      </dsp:nvSpPr>
      <dsp:spPr>
        <a:xfrm>
          <a:off x="4605099" y="435133"/>
          <a:ext cx="1305401" cy="13054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</a:p>
      </dsp:txBody>
      <dsp:txXfrm>
        <a:off x="4796271" y="626305"/>
        <a:ext cx="923057" cy="923057"/>
      </dsp:txXfrm>
    </dsp:sp>
    <dsp:sp modelId="{F4E525F1-2DC2-482B-A4DC-AFEA82061E1E}">
      <dsp:nvSpPr>
        <dsp:cNvPr id="0" name=""/>
        <dsp:cNvSpPr/>
      </dsp:nvSpPr>
      <dsp:spPr>
        <a:xfrm>
          <a:off x="3614737" y="4351266"/>
          <a:ext cx="328612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0DB94-9284-4B3F-B9A5-AA0E54B087D9}">
      <dsp:nvSpPr>
        <dsp:cNvPr id="0" name=""/>
        <dsp:cNvSpPr/>
      </dsp:nvSpPr>
      <dsp:spPr>
        <a:xfrm>
          <a:off x="7229475" y="0"/>
          <a:ext cx="3286125" cy="435133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Research Cooperation Platforms: Attract AI research and transfer results.</a:t>
          </a:r>
        </a:p>
      </dsp:txBody>
      <dsp:txXfrm>
        <a:off x="7229475" y="1653508"/>
        <a:ext cx="3286125" cy="2610802"/>
      </dsp:txXfrm>
    </dsp:sp>
    <dsp:sp modelId="{A0FBF1C9-CA2F-4611-AA58-989B0935FAC7}">
      <dsp:nvSpPr>
        <dsp:cNvPr id="0" name=""/>
        <dsp:cNvSpPr/>
      </dsp:nvSpPr>
      <dsp:spPr>
        <a:xfrm>
          <a:off x="8219836" y="435133"/>
          <a:ext cx="1305401" cy="13054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3</a:t>
          </a:r>
        </a:p>
      </dsp:txBody>
      <dsp:txXfrm>
        <a:off x="8411008" y="626305"/>
        <a:ext cx="923057" cy="923057"/>
      </dsp:txXfrm>
    </dsp:sp>
    <dsp:sp modelId="{67664ABF-E489-47A2-BB75-D623B9672806}">
      <dsp:nvSpPr>
        <dsp:cNvPr id="0" name=""/>
        <dsp:cNvSpPr/>
      </dsp:nvSpPr>
      <dsp:spPr>
        <a:xfrm>
          <a:off x="7229475" y="4351266"/>
          <a:ext cx="328612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BE15A-5E27-48CD-B7E3-B15C5CAA4F15}">
      <dsp:nvSpPr>
        <dsp:cNvPr id="0" name=""/>
        <dsp:cNvSpPr/>
      </dsp:nvSpPr>
      <dsp:spPr>
        <a:xfrm>
          <a:off x="264008" y="1185607"/>
          <a:ext cx="1362585" cy="13625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52041-54B0-4D4E-9361-8CF49D3E6C81}">
      <dsp:nvSpPr>
        <dsp:cNvPr id="0" name=""/>
        <dsp:cNvSpPr/>
      </dsp:nvSpPr>
      <dsp:spPr>
        <a:xfrm>
          <a:off x="550151" y="1471749"/>
          <a:ext cx="790299" cy="7902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3973B-DA2E-4E31-AF19-9955F3AB82FB}">
      <dsp:nvSpPr>
        <dsp:cNvPr id="0" name=""/>
        <dsp:cNvSpPr/>
      </dsp:nvSpPr>
      <dsp:spPr>
        <a:xfrm>
          <a:off x="1918575" y="1185607"/>
          <a:ext cx="3211807" cy="1362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Boosting Research and Development: Scientific research, technological development, and innovation in AI.</a:t>
          </a:r>
        </a:p>
      </dsp:txBody>
      <dsp:txXfrm>
        <a:off x="1918575" y="1185607"/>
        <a:ext cx="3211807" cy="1362585"/>
      </dsp:txXfrm>
    </dsp:sp>
    <dsp:sp modelId="{6E98F718-B2DB-45E8-8FCC-42817D48AED4}">
      <dsp:nvSpPr>
        <dsp:cNvPr id="0" name=""/>
        <dsp:cNvSpPr/>
      </dsp:nvSpPr>
      <dsp:spPr>
        <a:xfrm>
          <a:off x="5690016" y="1185607"/>
          <a:ext cx="1362585" cy="13625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A4245-7C13-4F00-8B37-AEBCB0059FAF}">
      <dsp:nvSpPr>
        <dsp:cNvPr id="0" name=""/>
        <dsp:cNvSpPr/>
      </dsp:nvSpPr>
      <dsp:spPr>
        <a:xfrm>
          <a:off x="5976159" y="1471749"/>
          <a:ext cx="790299" cy="7902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3D8BE-2E89-4C53-BAE4-55105850757D}">
      <dsp:nvSpPr>
        <dsp:cNvPr id="0" name=""/>
        <dsp:cNvSpPr/>
      </dsp:nvSpPr>
      <dsp:spPr>
        <a:xfrm>
          <a:off x="7344584" y="1185607"/>
          <a:ext cx="3211807" cy="1362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Fostering Digital Skills: Developing national and attracting international talent.</a:t>
          </a:r>
        </a:p>
      </dsp:txBody>
      <dsp:txXfrm>
        <a:off x="7344584" y="1185607"/>
        <a:ext cx="3211807" cy="13625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FAF6C-3A76-4699-8AF5-9426EF1FD8A1}">
      <dsp:nvSpPr>
        <dsp:cNvPr id="0" name=""/>
        <dsp:cNvSpPr/>
      </dsp:nvSpPr>
      <dsp:spPr>
        <a:xfrm>
          <a:off x="0" y="294440"/>
          <a:ext cx="6666833" cy="11536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Recovery and Resilience Plan: Training public servants on digital skills</a:t>
          </a:r>
        </a:p>
      </dsp:txBody>
      <dsp:txXfrm>
        <a:off x="56315" y="350755"/>
        <a:ext cx="6554203" cy="1040990"/>
      </dsp:txXfrm>
    </dsp:sp>
    <dsp:sp modelId="{79CABCED-79DA-4CD7-AE87-02C023E65898}">
      <dsp:nvSpPr>
        <dsp:cNvPr id="0" name=""/>
        <dsp:cNvSpPr/>
      </dsp:nvSpPr>
      <dsp:spPr>
        <a:xfrm>
          <a:off x="0" y="1531580"/>
          <a:ext cx="6666833" cy="1153620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NextGeneration Fund: Financing the initiative.</a:t>
          </a:r>
        </a:p>
      </dsp:txBody>
      <dsp:txXfrm>
        <a:off x="56315" y="1587895"/>
        <a:ext cx="6554203" cy="1040990"/>
      </dsp:txXfrm>
    </dsp:sp>
    <dsp:sp modelId="{3DB6FB02-A9EF-4C45-9FF8-507177CED76F}">
      <dsp:nvSpPr>
        <dsp:cNvPr id="0" name=""/>
        <dsp:cNvSpPr/>
      </dsp:nvSpPr>
      <dsp:spPr>
        <a:xfrm>
          <a:off x="0" y="2768719"/>
          <a:ext cx="6666833" cy="1153620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Global Solution: Development of digital skills for public service efficiency.</a:t>
          </a:r>
        </a:p>
      </dsp:txBody>
      <dsp:txXfrm>
        <a:off x="56315" y="2825034"/>
        <a:ext cx="6554203" cy="1040990"/>
      </dsp:txXfrm>
    </dsp:sp>
    <dsp:sp modelId="{71E1051D-158D-4155-817B-C7DAA60C1DB8}">
      <dsp:nvSpPr>
        <dsp:cNvPr id="0" name=""/>
        <dsp:cNvSpPr/>
      </dsp:nvSpPr>
      <dsp:spPr>
        <a:xfrm>
          <a:off x="0" y="4005860"/>
          <a:ext cx="6666833" cy="115362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IT professionals competence framework (new).</a:t>
          </a:r>
        </a:p>
      </dsp:txBody>
      <dsp:txXfrm>
        <a:off x="56315" y="4062175"/>
        <a:ext cx="6554203" cy="10409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AF4EC-A289-47FD-AD61-CBA51F764FC2}">
      <dsp:nvSpPr>
        <dsp:cNvPr id="0" name=""/>
        <dsp:cNvSpPr/>
      </dsp:nvSpPr>
      <dsp:spPr>
        <a:xfrm>
          <a:off x="633034" y="0"/>
          <a:ext cx="5541264" cy="5541264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D9174-FB37-4C88-BF31-1634A86D411E}">
      <dsp:nvSpPr>
        <dsp:cNvPr id="0" name=""/>
        <dsp:cNvSpPr/>
      </dsp:nvSpPr>
      <dsp:spPr>
        <a:xfrm>
          <a:off x="1159454" y="526420"/>
          <a:ext cx="2161092" cy="21610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Adaptation of </a:t>
          </a:r>
          <a:r>
            <a:rPr lang="en-US" sz="1800" kern="1200" dirty="0" err="1"/>
            <a:t>DigComp</a:t>
          </a:r>
          <a:r>
            <a:rPr lang="en-US" sz="1800" kern="1200" dirty="0"/>
            <a:t> To the Spanish Civil Service reality.</a:t>
          </a:r>
        </a:p>
      </dsp:txBody>
      <dsp:txXfrm>
        <a:off x="1264950" y="631916"/>
        <a:ext cx="1950100" cy="1950100"/>
      </dsp:txXfrm>
    </dsp:sp>
    <dsp:sp modelId="{9CF5C19C-EEC7-49CA-A711-1F6CD6A6648F}">
      <dsp:nvSpPr>
        <dsp:cNvPr id="0" name=""/>
        <dsp:cNvSpPr/>
      </dsp:nvSpPr>
      <dsp:spPr>
        <a:xfrm>
          <a:off x="3486785" y="526420"/>
          <a:ext cx="2161092" cy="2161092"/>
        </a:xfrm>
        <a:prstGeom prst="roundRect">
          <a:avLst/>
        </a:prstGeom>
        <a:solidFill>
          <a:schemeClr val="accent4">
            <a:hueOff val="2199979"/>
            <a:satOff val="-9734"/>
            <a:lumOff val="-16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 platform of Training Resources: Based on competencies and </a:t>
          </a:r>
          <a:r>
            <a:rPr lang="en-US" sz="1800" kern="1200" dirty="0" err="1"/>
            <a:t>behaviours</a:t>
          </a:r>
          <a:r>
            <a:rPr lang="en-US" sz="1800" kern="1200" dirty="0"/>
            <a:t>.</a:t>
          </a:r>
        </a:p>
      </dsp:txBody>
      <dsp:txXfrm>
        <a:off x="3592281" y="631916"/>
        <a:ext cx="1950100" cy="1950100"/>
      </dsp:txXfrm>
    </dsp:sp>
    <dsp:sp modelId="{55FA826E-FD7A-4CA5-9B97-2AC9C0C22CDB}">
      <dsp:nvSpPr>
        <dsp:cNvPr id="0" name=""/>
        <dsp:cNvSpPr/>
      </dsp:nvSpPr>
      <dsp:spPr>
        <a:xfrm>
          <a:off x="1159454" y="2853750"/>
          <a:ext cx="2161092" cy="2161092"/>
        </a:xfrm>
        <a:prstGeom prst="roundRect">
          <a:avLst/>
        </a:prstGeom>
        <a:solidFill>
          <a:schemeClr val="accent4">
            <a:hueOff val="4399958"/>
            <a:satOff val="-19468"/>
            <a:lumOff val="-32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Broader approach: the Competency Ecosystem and the  2023-2024 </a:t>
          </a:r>
          <a:r>
            <a:rPr lang="en-US" sz="1800" kern="1200" dirty="0" err="1"/>
            <a:t>INAP’s</a:t>
          </a:r>
          <a:r>
            <a:rPr lang="en-US" sz="1800" kern="1200" dirty="0"/>
            <a:t> Learning Strategy.</a:t>
          </a:r>
        </a:p>
      </dsp:txBody>
      <dsp:txXfrm>
        <a:off x="1264950" y="2959246"/>
        <a:ext cx="1950100" cy="1950100"/>
      </dsp:txXfrm>
    </dsp:sp>
    <dsp:sp modelId="{30507228-58D9-448F-BB7E-D7EF49FAA697}">
      <dsp:nvSpPr>
        <dsp:cNvPr id="0" name=""/>
        <dsp:cNvSpPr/>
      </dsp:nvSpPr>
      <dsp:spPr>
        <a:xfrm>
          <a:off x="3486785" y="2853750"/>
          <a:ext cx="2161092" cy="2161092"/>
        </a:xfrm>
        <a:prstGeom prst="roundRec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NextGeneration</a:t>
          </a:r>
          <a:r>
            <a:rPr lang="en-US" sz="1800" kern="1200" dirty="0"/>
            <a:t> funded: a National Recovery Plan </a:t>
          </a:r>
          <a:r>
            <a:rPr lang="es-ES" sz="1800" kern="1200" dirty="0"/>
            <a:t>Project </a:t>
          </a:r>
          <a:endParaRPr lang="en-US" sz="1800" kern="1200" dirty="0"/>
        </a:p>
      </dsp:txBody>
      <dsp:txXfrm>
        <a:off x="3592281" y="2959246"/>
        <a:ext cx="1950100" cy="19501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04745-A652-4F67-8E9E-570EF0F7588C}">
      <dsp:nvSpPr>
        <dsp:cNvPr id="0" name=""/>
        <dsp:cNvSpPr/>
      </dsp:nvSpPr>
      <dsp:spPr>
        <a:xfrm>
          <a:off x="402269" y="682608"/>
          <a:ext cx="1235250" cy="1235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50D02-E040-4C5C-97D3-F16ABB122142}">
      <dsp:nvSpPr>
        <dsp:cNvPr id="0" name=""/>
        <dsp:cNvSpPr/>
      </dsp:nvSpPr>
      <dsp:spPr>
        <a:xfrm>
          <a:off x="665519" y="945858"/>
          <a:ext cx="708750" cy="708750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E9B1F-D4D2-41A3-A0AF-BD2A34C4D586}">
      <dsp:nvSpPr>
        <dsp:cNvPr id="0" name=""/>
        <dsp:cNvSpPr/>
      </dsp:nvSpPr>
      <dsp:spPr>
        <a:xfrm>
          <a:off x="7394" y="2302608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December 2023 Update: Inclusion of AI-related competencies.</a:t>
          </a:r>
        </a:p>
      </dsp:txBody>
      <dsp:txXfrm>
        <a:off x="7394" y="2302608"/>
        <a:ext cx="2025000" cy="720000"/>
      </dsp:txXfrm>
    </dsp:sp>
    <dsp:sp modelId="{36F03D70-91F5-4C7A-9784-76B8CB3697BE}">
      <dsp:nvSpPr>
        <dsp:cNvPr id="0" name=""/>
        <dsp:cNvSpPr/>
      </dsp:nvSpPr>
      <dsp:spPr>
        <a:xfrm>
          <a:off x="2781644" y="682608"/>
          <a:ext cx="1235250" cy="1235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5898C-4FB8-4206-B686-AFFD53CC4C8B}">
      <dsp:nvSpPr>
        <dsp:cNvPr id="0" name=""/>
        <dsp:cNvSpPr/>
      </dsp:nvSpPr>
      <dsp:spPr>
        <a:xfrm>
          <a:off x="3044894" y="945858"/>
          <a:ext cx="708750" cy="708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BA4AD-BFED-4A5E-9F7D-8940C829622D}">
      <dsp:nvSpPr>
        <dsp:cNvPr id="0" name=""/>
        <dsp:cNvSpPr/>
      </dsp:nvSpPr>
      <dsp:spPr>
        <a:xfrm>
          <a:off x="2386769" y="2302608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Optimizing Productivity: Tools for decision-making and problem-solving.</a:t>
          </a:r>
        </a:p>
      </dsp:txBody>
      <dsp:txXfrm>
        <a:off x="2386769" y="2302608"/>
        <a:ext cx="2025000" cy="720000"/>
      </dsp:txXfrm>
    </dsp:sp>
    <dsp:sp modelId="{49B6BDEA-5DAE-4478-A67E-B2E719ACD2B4}">
      <dsp:nvSpPr>
        <dsp:cNvPr id="0" name=""/>
        <dsp:cNvSpPr/>
      </dsp:nvSpPr>
      <dsp:spPr>
        <a:xfrm>
          <a:off x="5161019" y="682608"/>
          <a:ext cx="1235250" cy="1235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0FB00-62DA-4A30-A466-0FCABB2BD554}">
      <dsp:nvSpPr>
        <dsp:cNvPr id="0" name=""/>
        <dsp:cNvSpPr/>
      </dsp:nvSpPr>
      <dsp:spPr>
        <a:xfrm>
          <a:off x="5424269" y="945858"/>
          <a:ext cx="708750" cy="708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73747-04E7-49C9-A476-1D3B0799C941}">
      <dsp:nvSpPr>
        <dsp:cNvPr id="0" name=""/>
        <dsp:cNvSpPr/>
      </dsp:nvSpPr>
      <dsp:spPr>
        <a:xfrm>
          <a:off x="4766144" y="2302608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Ethical AI Use: Privacy, transparency, fairness, and accountability.</a:t>
          </a:r>
        </a:p>
      </dsp:txBody>
      <dsp:txXfrm>
        <a:off x="4766144" y="2302608"/>
        <a:ext cx="2025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EDEE6-3938-4501-A94C-AABBB884EBFD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BD70BF-3889-4E04-9676-ACD4E93D39CC}">
      <dsp:nvSpPr>
        <dsp:cNvPr id="0" name=""/>
        <dsp:cNvSpPr/>
      </dsp:nvSpPr>
      <dsp:spPr>
        <a:xfrm>
          <a:off x="0" y="2663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Understanding AI Principles: Opportunities and challenges.</a:t>
          </a:r>
        </a:p>
      </dsp:txBody>
      <dsp:txXfrm>
        <a:off x="0" y="2663"/>
        <a:ext cx="6666833" cy="1816197"/>
      </dsp:txXfrm>
    </dsp:sp>
    <dsp:sp modelId="{090C81B4-0044-4511-9FF8-FA52AB3A17AB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64F267-ABAA-4ECB-BCB2-A33DC03FD85B}">
      <dsp:nvSpPr>
        <dsp:cNvPr id="0" name=""/>
        <dsp:cNvSpPr/>
      </dsp:nvSpPr>
      <dsp:spPr>
        <a:xfrm>
          <a:off x="0" y="1818861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Continuous Learning: Collaborative work in AI-mediated environments.</a:t>
          </a:r>
        </a:p>
      </dsp:txBody>
      <dsp:txXfrm>
        <a:off x="0" y="1818861"/>
        <a:ext cx="6666833" cy="1816197"/>
      </dsp:txXfrm>
    </dsp:sp>
    <dsp:sp modelId="{8557B42F-BE4A-46CF-B3FD-B794C08F1302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520A24-4B6E-4A63-8914-B3C544048D0D}">
      <dsp:nvSpPr>
        <dsp:cNvPr id="0" name=""/>
        <dsp:cNvSpPr/>
      </dsp:nvSpPr>
      <dsp:spPr>
        <a:xfrm>
          <a:off x="0" y="3635058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Effective Communication: With stakeholders.</a:t>
          </a:r>
        </a:p>
      </dsp:txBody>
      <dsp:txXfrm>
        <a:off x="0" y="3635058"/>
        <a:ext cx="6666833" cy="1816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0BD4F-1047-90FF-0C0B-E76889495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1E18A5-427A-5F2D-807A-ED86EB15E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E8E489-E75C-A052-E4A3-29C60EFE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B946-DEE8-471D-9550-93D2DF567EB3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BA034E-637E-55C6-364A-005A7A9D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B3185-A649-8421-FB35-B0305F73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4C34-C80E-4966-AC18-2029048B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57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FB60F0-EC15-65FB-EB74-71F23F42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558E2E-219F-D1D6-16F8-8E3A7A429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532704-2E70-DCF9-5267-84F6B7D15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B946-DEE8-471D-9550-93D2DF567EB3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33F030-1A6D-2E40-96F7-4EC99F837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936BFE-B0FD-580A-5FE0-CD13DF54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4C34-C80E-4966-AC18-2029048B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67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C92242-A1E5-E72F-2A3A-5ACEF2422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788776-C846-0CEE-B7F8-7BD6B88C3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BB4E92-8BD4-3C72-F5CC-8A277CA8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B946-DEE8-471D-9550-93D2DF567EB3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B5A9AB-5BBA-E4B1-4C98-93417DB97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371F56-A8A9-56E8-B90B-352E7D82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4C34-C80E-4966-AC18-2029048B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092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rtlCol="0" anchor="b">
            <a:normAutofit/>
          </a:bodyPr>
          <a:lstStyle>
            <a:lvl1pPr>
              <a:defRPr lang="es-ES" sz="28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 rtlCol="0"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s-ES"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 </a:t>
            </a:r>
          </a:p>
          <a:p>
            <a:pPr lvl="3" rtl="0"/>
            <a:r>
              <a:rPr lang="es-ES"/>
              <a:t>Cuarto nivel </a:t>
            </a:r>
          </a:p>
          <a:p>
            <a:pPr lvl="4" rtl="0"/>
            <a:r>
              <a:rPr lang="es-ES"/>
              <a:t>Quinto nivel </a:t>
            </a:r>
          </a:p>
          <a:p>
            <a:pPr lvl="0" rt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es-ES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‹#›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es-ES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18FAE-C022-DE5D-EB6F-45976AC4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F0816A-12BC-2C67-A33E-D7DE18EFA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6B154-410A-1B12-14AD-6BBD13C6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B946-DEE8-471D-9550-93D2DF567EB3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EAD6A9-DA3A-7B46-A7BF-06A31B9E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9C857-36B2-2A94-9120-0B3D4FA9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4C34-C80E-4966-AC18-2029048B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17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B3424-441F-7503-6D60-7CE8F296D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3F5756-6005-07AC-AF6F-1F6A18E0F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4C1060-5B97-7BD4-AFFE-358285426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B946-DEE8-471D-9550-93D2DF567EB3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A7AB22-DDA0-EC94-0D46-027C1068A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E0CAFE-1A02-39BB-08F9-4C19CFCB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4C34-C80E-4966-AC18-2029048B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49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EF0FE-66BD-210F-8965-FB31D1519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877961-E31B-A30C-CF1A-29D4B9072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54FE2D-7D95-44C2-CD84-6CF19F078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70B800-EED8-4980-6EBE-402FC8A7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B946-DEE8-471D-9550-93D2DF567EB3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6E2AB-C391-4991-3CC9-BADA8358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0D69E6-3D3E-2A0B-6EB2-A0E86C7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4C34-C80E-4966-AC18-2029048B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68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0AE07-C0E5-3418-DB78-0AFF4201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EF2EF9-4D6D-5680-C706-00E88B3DF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C4CBAC-5AA8-4761-150E-9CE3350EB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B0EDA-2DFB-555D-F418-6F8502855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BD5295-1B94-3E36-A288-C8C564172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CDB3CEF-BBEC-A50A-9AE4-37A588B9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B946-DEE8-471D-9550-93D2DF567EB3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9B8707-0B67-26DB-A03E-9EBDB0AE8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4BA1D8C-154A-871F-1B77-86E3FCD8D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4C34-C80E-4966-AC18-2029048B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68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80FE5-88CF-C958-2317-6BB679EC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F1DB37-96E3-EAF7-2FEB-F912E29D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B946-DEE8-471D-9550-93D2DF567EB3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E6B8C3-AEF6-6FD7-5703-0F8DCB6A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55BF4C-BAA0-4B0A-70B4-8BBB7943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4C34-C80E-4966-AC18-2029048B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97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C5530D-3603-9231-DFC9-57D35F21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B946-DEE8-471D-9550-93D2DF567EB3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1A4CBD2-9482-A54C-B4C8-978DD71E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F84B71-8AFB-7E87-36C3-6601B7C6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4C34-C80E-4966-AC18-2029048B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80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99F10-96FD-382A-19AD-0A7EAA458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AFAAFA-A174-2E91-CDEF-6ED465360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7CF141-CDEE-8789-286A-D750AA539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D9FD74-852E-B8FA-C853-779614EF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B946-DEE8-471D-9550-93D2DF567EB3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AA4D1C-BCC2-2157-53E7-ACF7E277A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D53880-0BED-0F2E-B9CB-7B8349A9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4C34-C80E-4966-AC18-2029048B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8DB0C-1E0E-FC60-70B4-0E050E4C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D652E9-3EF5-D08A-5363-C3E151028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FC9C47-3AD8-4D19-EEB7-1175BEB2A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B72BEF-C6E7-EADE-E9F7-1B4694834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B946-DEE8-471D-9550-93D2DF567EB3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92A29F-D151-D905-BD5B-1BE53E00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92548C-1EE3-15F6-F609-170D6E18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4C34-C80E-4966-AC18-2029048B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6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7E80B8-605C-D85C-8364-F4BDC9AB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16EDFC-CA8B-0FEA-0751-F0425579A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57089D-A8D1-7BC9-AB63-07680E869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38B946-DEE8-471D-9550-93D2DF567EB3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B98D02-D3E6-FDC7-DC52-935F4BE45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44512A-592B-D3AD-DDB8-5E4282C2D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B4C34-C80E-4966-AC18-2029048B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76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ES"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000" b="1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‹#›</a:t>
            </a:fld>
            <a:endParaRPr lang="es-ES" dirty="0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705E4556-9AF6-8AF2-0FCD-D37E94945B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89720" y="120303"/>
            <a:ext cx="2789038" cy="4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form-support.ec.europa.eu/tsi-2024-flagship-ai-ready-public-administration_en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nk.springer.com/article/10.1007/s44163-024-00111-w" TargetMode="External"/><Relationship Id="rId4" Type="http://schemas.openxmlformats.org/officeDocument/2006/relationships/hyperlink" Target="https://ai-watch.ec.europa.eu/publications/ai-watch-artificial-intelligence-public-services_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F2DB11-C467-1861-B7C7-0571F4438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6601" y="735283"/>
            <a:ext cx="5168900" cy="3165045"/>
          </a:xfrm>
        </p:spPr>
        <p:txBody>
          <a:bodyPr anchor="b">
            <a:normAutofit/>
          </a:bodyPr>
          <a:lstStyle/>
          <a:p>
            <a:pPr algn="l"/>
            <a:r>
              <a:rPr lang="en-GB" sz="5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AI-supported management, AI-supported innovation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E3D302-2A17-5D10-8359-B31D1A6B5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157" y="4078423"/>
            <a:ext cx="5411343" cy="205865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/>
              <a:t>An overview of the training materials for public officials about artificial intelligence from Spain’s National Institute of Public Administration (INAP) perspective.</a:t>
            </a:r>
          </a:p>
          <a:p>
            <a:pPr algn="l"/>
            <a:r>
              <a:rPr lang="en-GB" sz="18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 Pastor</a:t>
            </a:r>
          </a:p>
          <a:p>
            <a:pPr algn="l"/>
            <a:r>
              <a:rPr lang="en-GB" sz="18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Learning Department INAP</a:t>
            </a:r>
          </a:p>
          <a:p>
            <a:pPr algn="l"/>
            <a:r>
              <a:rPr lang="en-GB" sz="18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Budapest, DISPA meeting 2024</a:t>
            </a:r>
            <a:endParaRPr lang="en-GB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aphic 6" descr="Robot">
            <a:extLst>
              <a:ext uri="{FF2B5EF4-FFF2-40B4-BE49-F238E27FC236}">
                <a16:creationId xmlns:a16="http://schemas.microsoft.com/office/drawing/2014/main" id="{8C0808A5-BF3A-E8B9-0330-2E263A625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  <p:pic>
        <p:nvPicPr>
          <p:cNvPr id="9" name="Graphic 8" descr="Robot">
            <a:extLst>
              <a:ext uri="{FF2B5EF4-FFF2-40B4-BE49-F238E27FC236}">
                <a16:creationId xmlns:a16="http://schemas.microsoft.com/office/drawing/2014/main" id="{0072DB12-9A7A-4E78-A694-5F94145B9E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07815" y="716407"/>
            <a:ext cx="5411343" cy="5411343"/>
          </a:xfrm>
          <a:prstGeom prst="rect">
            <a:avLst/>
          </a:prstGeom>
        </p:spPr>
      </p:pic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40BD003-2198-1656-C6D7-44FA597544B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14" y="5871488"/>
            <a:ext cx="4226790" cy="78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35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AC965-80C4-F650-82CB-E5BC4E0FA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AE0255-8E08-F72A-8FF8-B5B8923F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smtClean="0"/>
              <a:pPr rtl="0"/>
              <a:t>10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3982EC-3C58-A8DB-D13E-61F41C60A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7650"/>
            <a:ext cx="121920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87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B70919-8977-AC2A-5597-532206D2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GB" sz="4000"/>
              <a:t>AI-related Competencies Update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16A6D24-FC6B-0C47-6B01-52E04E9217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53" r="42501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75F3AF3-FC79-93D4-22CC-D753DA0052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550621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9177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9012B3-410C-CE84-0F4D-88FDC14B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Framework Emphasis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BBBE8E8-8A9D-280A-A7EB-8FB2AF1515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30699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017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C19F4E-3E37-A1AC-5A66-8C1237ED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AI System for Training</a:t>
            </a:r>
          </a:p>
        </p:txBody>
      </p: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D53DA229-95A3-7311-8846-29B4203A45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47653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53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D4B03F-B8E5-F7F6-0000-6DF56BBF8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GB" sz="4000"/>
              <a:t>Conclusion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D6509-9656-194B-6FE6-7DA3C176D4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96" r="32958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4037E05-3E62-9E4C-ED8B-3AC374399D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830618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6663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A30BA2-148B-A7A8-55E4-BA30918B1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Thank you! </a:t>
            </a:r>
            <a:r>
              <a:rPr lang="en-GB" sz="4000" dirty="0" err="1">
                <a:solidFill>
                  <a:srgbClr val="FF0000"/>
                </a:solidFill>
              </a:rPr>
              <a:t>Nagyon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err="1">
                <a:solidFill>
                  <a:srgbClr val="FF0000"/>
                </a:solidFill>
              </a:rPr>
              <a:t>köszönöm</a:t>
            </a:r>
            <a:r>
              <a:rPr lang="en-GB" sz="40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6" name="Imagen 5" descr="Texto&#10;&#10;Descripción generada automáticamente con confianza media">
            <a:extLst>
              <a:ext uri="{FF2B5EF4-FFF2-40B4-BE49-F238E27FC236}">
                <a16:creationId xmlns:a16="http://schemas.microsoft.com/office/drawing/2014/main" id="{B2136E2F-7809-B67B-05CE-DEBFFD8B3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56" y="1241394"/>
            <a:ext cx="8311487" cy="1537624"/>
          </a:xfrm>
          <a:prstGeom prst="rect">
            <a:avLst/>
          </a:prstGeom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6717ADA-E1E9-8517-4230-80F82477AF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138206"/>
              </p:ext>
            </p:extLst>
          </p:nvPr>
        </p:nvGraphicFramePr>
        <p:xfrm>
          <a:off x="1940256" y="3833199"/>
          <a:ext cx="8332826" cy="111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7292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738F59A4-4431-460D-8E49-6E65C189A5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919B9C-5C01-47E4-B2F2-45F589208A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5A82CE-D835-4542-BE8D-62A8F5A943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3D7EF0-3AC8-4029-B55D-EBDD733D39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5421FD9-9366-C4C8-529E-FC031A9D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5125"/>
            <a:ext cx="11090274" cy="1325563"/>
          </a:xfrm>
        </p:spPr>
        <p:txBody>
          <a:bodyPr>
            <a:normAutofit/>
          </a:bodyPr>
          <a:lstStyle/>
          <a:p>
            <a:r>
              <a:rPr lang="en-GB" sz="4000"/>
              <a:t>Overview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DB31868-0AAE-B0DC-2285-78D625F20E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635256"/>
              </p:ext>
            </p:extLst>
          </p:nvPr>
        </p:nvGraphicFramePr>
        <p:xfrm>
          <a:off x="547688" y="2133600"/>
          <a:ext cx="11093450" cy="415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8806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02174C9-37F3-7AEA-DD6D-0FED83F8A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 fontScale="90000"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Impact of Artificial Intelligence (AI) on Public Administration in </a:t>
            </a:r>
            <a:r>
              <a:rPr lang="en-GB" sz="4800" dirty="0" err="1">
                <a:solidFill>
                  <a:schemeClr val="bg1"/>
                </a:solidFill>
              </a:rPr>
              <a:t>Ibero</a:t>
            </a:r>
            <a:r>
              <a:rPr lang="en-GB" sz="4800" dirty="0">
                <a:solidFill>
                  <a:schemeClr val="bg1"/>
                </a:solidFill>
              </a:rPr>
              <a:t>-America </a:t>
            </a:r>
            <a:r>
              <a:rPr lang="en-GB" sz="3600" dirty="0">
                <a:solidFill>
                  <a:schemeClr val="bg1"/>
                </a:solidFill>
              </a:rPr>
              <a:t>(</a:t>
            </a:r>
            <a:r>
              <a:rPr lang="en-GB" sz="3600" dirty="0" err="1">
                <a:solidFill>
                  <a:schemeClr val="bg1"/>
                </a:solidFill>
              </a:rPr>
              <a:t>Arenilla</a:t>
            </a:r>
            <a:r>
              <a:rPr lang="en-GB" sz="3600" dirty="0">
                <a:solidFill>
                  <a:schemeClr val="bg1"/>
                </a:solidFill>
              </a:rPr>
              <a:t>)</a:t>
            </a:r>
          </a:p>
          <a:p>
            <a:endParaRPr lang="es-ES" sz="4800" dirty="0">
              <a:solidFill>
                <a:schemeClr val="bg1"/>
              </a:solidFill>
            </a:endParaRPr>
          </a:p>
        </p:txBody>
      </p:sp>
      <p:graphicFrame>
        <p:nvGraphicFramePr>
          <p:cNvPr id="16" name="Marcador de contenido 2">
            <a:extLst>
              <a:ext uri="{FF2B5EF4-FFF2-40B4-BE49-F238E27FC236}">
                <a16:creationId xmlns:a16="http://schemas.microsoft.com/office/drawing/2014/main" id="{0BE91B0C-593A-4A8E-2322-154C60767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640821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6157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D2F51B-EF17-ABD5-82DC-63855758F1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7D82FE-73E3-73BC-5428-DF685F651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AI-Supported Management in Public Administration (inside offices) - </a:t>
            </a: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copilot</a:t>
            </a:r>
            <a:endParaRPr lang="es-ES_tradnl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345FD57-CDCD-F779-A735-6F531AF6FB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4167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3588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5AC6E6-4555-D6E4-DDCD-A33D47DF9F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049" b="56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9A8498-CC4D-5ED7-D616-52346F4C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AI-supported Management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81EDE17-D7A9-AFF6-4EA6-FC400F55E8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9301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5152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6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atrón de fondo&#10;&#10;Descripción generada automáticamente">
            <a:extLst>
              <a:ext uri="{FF2B5EF4-FFF2-40B4-BE49-F238E27FC236}">
                <a16:creationId xmlns:a16="http://schemas.microsoft.com/office/drawing/2014/main" id="{03AA88B8-507E-AC51-D38A-CA09F4C835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BF02CB2-844B-0EA6-7B25-E0134EB6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AI-Supported Innovation in Public Administration (delivery side) - 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copilot</a:t>
            </a:r>
            <a:endParaRPr lang="es-ES_tradnl" sz="4200" dirty="0">
              <a:solidFill>
                <a:schemeClr val="bg1"/>
              </a:solidFill>
            </a:endParaRP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0E0ADAE-EDF5-05E9-8E12-685AE10FA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79" y="1913984"/>
            <a:ext cx="10752221" cy="4267359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500" b="1" kern="100">
                <a:solidFill>
                  <a:schemeClr val="bg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Innovation in Service Delivery</a:t>
            </a:r>
            <a:r>
              <a:rPr lang="en-GB" sz="1500" kern="100">
                <a:solidFill>
                  <a:schemeClr val="bg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500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 can drive innovation by enabling new ways of delivering public services. </a:t>
            </a:r>
            <a:r>
              <a:rPr lang="en-GB" sz="1500" u="sng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For instance, predictive analytics can help in resource allocation and emergency response planning</a:t>
            </a:r>
            <a:r>
              <a:rPr lang="en-GB" sz="1500" u="sng" kern="100" baseline="300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</a:t>
            </a:r>
            <a:r>
              <a:rPr lang="en-GB" sz="1500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500" b="1" kern="100">
                <a:solidFill>
                  <a:schemeClr val="bg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Policy Design and Evaluation</a:t>
            </a:r>
            <a:r>
              <a:rPr lang="en-GB" sz="1500" kern="100">
                <a:solidFill>
                  <a:schemeClr val="bg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500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 can assist in designing and evaluating policies by simulating different scenarios and outcomes. </a:t>
            </a:r>
            <a:r>
              <a:rPr lang="en-GB" sz="1500" u="sng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helps in creating more effective and adaptive policies</a:t>
            </a:r>
            <a:r>
              <a:rPr lang="en-GB" sz="1500" u="sng" kern="100" baseline="300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</a:t>
            </a:r>
            <a:r>
              <a:rPr lang="en-GB" sz="1500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500" b="1" kern="100">
                <a:solidFill>
                  <a:schemeClr val="bg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Citizen Engagement</a:t>
            </a:r>
            <a:r>
              <a:rPr lang="en-GB" sz="1500" kern="100">
                <a:solidFill>
                  <a:schemeClr val="bg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500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 can enhance citizen engagement by providing platforms for feedback and participation. </a:t>
            </a:r>
            <a:r>
              <a:rPr lang="en-GB" sz="1500" u="sng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can lead to more inclusive and responsive governance</a:t>
            </a:r>
            <a:r>
              <a:rPr lang="en-GB" sz="1500" u="sng" kern="100" baseline="300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</a:t>
            </a:r>
            <a:r>
              <a:rPr lang="en-GB" sz="1500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500" b="1" kern="100">
                <a:solidFill>
                  <a:schemeClr val="bg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Challenges and Risks</a:t>
            </a:r>
            <a:r>
              <a:rPr lang="en-GB" sz="1500" kern="100">
                <a:solidFill>
                  <a:schemeClr val="bg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500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Discuss the challenges of integrating AI, such as the need for digital skills, data privacy concerns, and the risk of algorithmic bias. </a:t>
            </a:r>
            <a:r>
              <a:rPr lang="en-GB" sz="1500" u="sng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Addressing these challenges is crucial for successful AI adoption</a:t>
            </a:r>
            <a:r>
              <a:rPr lang="en-GB" sz="1500" u="sng" kern="100" baseline="300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5</a:t>
            </a:r>
            <a:r>
              <a:rPr lang="en-GB" sz="1500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1500" b="1" kern="100">
                <a:solidFill>
                  <a:schemeClr val="bg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Future Prospects</a:t>
            </a:r>
            <a:r>
              <a:rPr lang="en-GB" sz="1500" kern="100">
                <a:solidFill>
                  <a:schemeClr val="bg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5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Highlight the potential future developments in AI and how they can further transform public administration. </a:t>
            </a:r>
            <a:r>
              <a:rPr lang="en-GB" sz="1500" u="sng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includes advancements in natural language processing, machine learning, and AI ethics</a:t>
            </a:r>
            <a:r>
              <a:rPr lang="en-GB" sz="1500" u="sng" baseline="300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5</a:t>
            </a:r>
            <a:r>
              <a:rPr lang="en-GB" sz="15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GB" sz="1500">
                <a:solidFill>
                  <a:schemeClr val="bg1"/>
                </a:solidFill>
                <a:effectLst/>
              </a:rPr>
              <a:t> </a:t>
            </a:r>
            <a:endParaRPr lang="en-GB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80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0B851F-C27F-947A-D4DC-0ABE516D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GB" sz="4000"/>
              <a:t>AI-supported Innovation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F2E8D6C-E97D-644B-1C4E-963323104C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755946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769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CD7D3E-9CC2-3A0B-839B-BE3F74ED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 err="1">
                <a:solidFill>
                  <a:srgbClr val="FFFFFF"/>
                </a:solidFill>
              </a:rPr>
              <a:t>INAP’s</a:t>
            </a:r>
            <a:r>
              <a:rPr lang="en-GB" sz="4000" dirty="0">
                <a:solidFill>
                  <a:srgbClr val="FFFFFF"/>
                </a:solidFill>
              </a:rPr>
              <a:t> Contribution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63D9F31-B973-EF4E-309F-039AD933AD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7742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6844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2F8B20-3DCF-4308-EA02-2A2689EA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en-GB" sz="4000" dirty="0"/>
              <a:t>Digital skills Competency Framework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1798F1B2-1878-ED39-F188-325EC2C41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116841"/>
              </p:ext>
            </p:extLst>
          </p:nvPr>
        </p:nvGraphicFramePr>
        <p:xfrm>
          <a:off x="4549514" y="621792"/>
          <a:ext cx="6807333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F85DE899-D401-C6FE-619D-0DFCF7E77A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978" y="5297407"/>
            <a:ext cx="4359018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ersonalizar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42542_TF16411248_Win32" id="{907FDA46-549C-456B-8420-E867E62B2FE6}" vid="{41853330-4B42-4EFA-9F1D-FE1C2158CEF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7f588c-4943-42cb-a2ec-38f13933dd1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FF7251809BC5241A9D19C3F50417CC6" ma:contentTypeVersion="18" ma:contentTypeDescription="Crear nuevo documento." ma:contentTypeScope="" ma:versionID="dce6bf1edc80bf1b0ccd96595fbfdb30">
  <xsd:schema xmlns:xsd="http://www.w3.org/2001/XMLSchema" xmlns:xs="http://www.w3.org/2001/XMLSchema" xmlns:p="http://schemas.microsoft.com/office/2006/metadata/properties" xmlns:ns3="707f588c-4943-42cb-a2ec-38f13933dd16" xmlns:ns4="0a5df1d5-7886-4f02-b9c9-e04c0214a8ca" targetNamespace="http://schemas.microsoft.com/office/2006/metadata/properties" ma:root="true" ma:fieldsID="008357b3949d816a71b9c8971120af97" ns3:_="" ns4:_="">
    <xsd:import namespace="707f588c-4943-42cb-a2ec-38f13933dd16"/>
    <xsd:import namespace="0a5df1d5-7886-4f02-b9c9-e04c0214a8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f588c-4943-42cb-a2ec-38f13933dd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df1d5-7886-4f02-b9c9-e04c0214a8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CE5DA0-EA01-4D6C-A1DC-4064121742C1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707f588c-4943-42cb-a2ec-38f13933dd16"/>
    <ds:schemaRef ds:uri="http://purl.org/dc/terms/"/>
    <ds:schemaRef ds:uri="http://schemas.microsoft.com/office/2006/metadata/properties"/>
    <ds:schemaRef ds:uri="0a5df1d5-7886-4f02-b9c9-e04c0214a8c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AB8B65-7852-4D05-B2D3-1FADD03B81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CD2A74-EA13-4AED-9A92-9A9386D3E4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7f588c-4943-42cb-a2ec-38f13933dd16"/>
    <ds:schemaRef ds:uri="0a5df1d5-7886-4f02-b9c9-e04c0214a8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886</Words>
  <Application>Microsoft Office PowerPoint</Application>
  <PresentationFormat>Szélesvásznú</PresentationFormat>
  <Paragraphs>92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25" baseType="lpstr">
      <vt:lpstr>Aptos</vt:lpstr>
      <vt:lpstr>Aptos Display</vt:lpstr>
      <vt:lpstr>Arial</vt:lpstr>
      <vt:lpstr>Avenir Next LT Pro Light</vt:lpstr>
      <vt:lpstr>Calibri</vt:lpstr>
      <vt:lpstr>Courier New</vt:lpstr>
      <vt:lpstr>Posterama</vt:lpstr>
      <vt:lpstr>Times New Roman</vt:lpstr>
      <vt:lpstr>Tema de Office</vt:lpstr>
      <vt:lpstr>Personalizar</vt:lpstr>
      <vt:lpstr>AI-supported management, AI-supported innovation</vt:lpstr>
      <vt:lpstr>Overview</vt:lpstr>
      <vt:lpstr>Impact of Artificial Intelligence (AI) on Public Administration in Ibero-America (Arenilla) </vt:lpstr>
      <vt:lpstr>AI-Supported Management in Public Administration (inside offices) - copilot</vt:lpstr>
      <vt:lpstr>AI-supported Management</vt:lpstr>
      <vt:lpstr>AI-Supported Innovation in Public Administration (delivery side) - copilot</vt:lpstr>
      <vt:lpstr>AI-supported Innovation</vt:lpstr>
      <vt:lpstr>INAP’s Contribution</vt:lpstr>
      <vt:lpstr>Digital skills Competency Framework</vt:lpstr>
      <vt:lpstr>PowerPoint-bemutató</vt:lpstr>
      <vt:lpstr>AI-related Competencies Update</vt:lpstr>
      <vt:lpstr>Framework Emphasis</vt:lpstr>
      <vt:lpstr>AI System for Training</vt:lpstr>
      <vt:lpstr>Conclusion</vt:lpstr>
      <vt:lpstr>Thank you! Nagyon köszönöm!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AI-supported management, AI-supported innovation</dc:title>
  <dc:creator>Manuel Pastor Sainz-Pardo</dc:creator>
  <cp:lastModifiedBy>Kiss Ádám Valér</cp:lastModifiedBy>
  <cp:revision>3</cp:revision>
  <dcterms:created xsi:type="dcterms:W3CDTF">2024-10-14T13:54:41Z</dcterms:created>
  <dcterms:modified xsi:type="dcterms:W3CDTF">2024-10-24T05:24:35Z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0x010100FFF7251809BC5241A9D19C3F50417CC6</vt:lpwstr>
  </property>
</Properties>
</file>