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1120" r:id="rId5"/>
    <p:sldId id="2147308276" r:id="rId6"/>
    <p:sldId id="2147308269" r:id="rId7"/>
    <p:sldId id="2147308254" r:id="rId8"/>
    <p:sldId id="2147308268" r:id="rId9"/>
    <p:sldId id="1049" r:id="rId10"/>
    <p:sldId id="2147308277" r:id="rId11"/>
    <p:sldId id="2147308285" r:id="rId12"/>
    <p:sldId id="1141" r:id="rId13"/>
    <p:sldId id="2147308281" r:id="rId14"/>
    <p:sldId id="2147308282" r:id="rId15"/>
    <p:sldId id="2147308286" r:id="rId16"/>
    <p:sldId id="2147308287" r:id="rId17"/>
    <p:sldId id="2147308292" r:id="rId18"/>
    <p:sldId id="2147308288" r:id="rId19"/>
    <p:sldId id="2147308289" r:id="rId20"/>
    <p:sldId id="2147308290" r:id="rId21"/>
    <p:sldId id="2147308284" r:id="rId22"/>
    <p:sldId id="2147308283" r:id="rId23"/>
    <p:sldId id="2147308291" r:id="rId24"/>
    <p:sldId id="1053" r:id="rId25"/>
    <p:sldId id="2147308270" r:id="rId26"/>
    <p:sldId id="1140" r:id="rId27"/>
    <p:sldId id="2147308279" r:id="rId28"/>
    <p:sldId id="2147308278" r:id="rId29"/>
    <p:sldId id="1210"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E8FB7D-B39B-4C47-BDED-F412CEAA5BDB}" v="39" dt="2024-10-21T20:32:11.58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74644" autoAdjust="0"/>
  </p:normalViewPr>
  <p:slideViewPr>
    <p:cSldViewPr snapToGrid="0">
      <p:cViewPr varScale="1">
        <p:scale>
          <a:sx n="85" d="100"/>
          <a:sy n="85" d="100"/>
        </p:scale>
        <p:origin x="9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ECB70-4F4D-4C31-AB56-B609C7C90977}" type="doc">
      <dgm:prSet loTypeId="urn:microsoft.com/office/officeart/2005/8/layout/cycle8" loCatId="cycle" qsTypeId="urn:microsoft.com/office/officeart/2005/8/quickstyle/simple1" qsCatId="simple" csTypeId="urn:microsoft.com/office/officeart/2005/8/colors/accent1_2" csCatId="accent1" phldr="1"/>
      <dgm:spPr/>
    </dgm:pt>
    <dgm:pt modelId="{2D01FD99-CEC5-4AB7-AFC7-3DE08FFDE535}">
      <dgm:prSet phldrT="[Testo]" custT="1"/>
      <dgm:spPr/>
      <dgm:t>
        <a:bodyPr/>
        <a:lstStyle/>
        <a:p>
          <a:r>
            <a:rPr lang="en-GB" sz="2600" b="1" noProof="0" dirty="0"/>
            <a:t>Processes</a:t>
          </a:r>
        </a:p>
      </dgm:t>
    </dgm:pt>
    <dgm:pt modelId="{5BBF4A3B-4F3B-4B81-A294-FDA5FC1361B4}" type="parTrans" cxnId="{4155E97F-1F50-413B-9BAC-2F29067EBBE7}">
      <dgm:prSet/>
      <dgm:spPr/>
      <dgm:t>
        <a:bodyPr/>
        <a:lstStyle/>
        <a:p>
          <a:endParaRPr lang="it-IT"/>
        </a:p>
      </dgm:t>
    </dgm:pt>
    <dgm:pt modelId="{CB140DA4-D8BF-4CE6-9150-44C011E942C5}" type="sibTrans" cxnId="{4155E97F-1F50-413B-9BAC-2F29067EBBE7}">
      <dgm:prSet/>
      <dgm:spPr/>
      <dgm:t>
        <a:bodyPr/>
        <a:lstStyle/>
        <a:p>
          <a:endParaRPr lang="it-IT"/>
        </a:p>
      </dgm:t>
    </dgm:pt>
    <dgm:pt modelId="{5165AC04-F136-4188-B807-8485AECBDED5}">
      <dgm:prSet phldrT="[Testo]" custT="1"/>
      <dgm:spPr/>
      <dgm:t>
        <a:bodyPr/>
        <a:lstStyle/>
        <a:p>
          <a:r>
            <a:rPr lang="it-IT" sz="2800" b="1" dirty="0"/>
            <a:t>Tools</a:t>
          </a:r>
        </a:p>
      </dgm:t>
    </dgm:pt>
    <dgm:pt modelId="{851FD0C2-1EB5-43FB-A86D-E9D96B7C1C3C}" type="parTrans" cxnId="{92F8CDC5-E079-4206-AC18-799148262161}">
      <dgm:prSet/>
      <dgm:spPr/>
      <dgm:t>
        <a:bodyPr/>
        <a:lstStyle/>
        <a:p>
          <a:endParaRPr lang="it-IT"/>
        </a:p>
      </dgm:t>
    </dgm:pt>
    <dgm:pt modelId="{64B94CF9-A6D5-45A9-9F85-4E86D2C74FBC}" type="sibTrans" cxnId="{92F8CDC5-E079-4206-AC18-799148262161}">
      <dgm:prSet/>
      <dgm:spPr/>
      <dgm:t>
        <a:bodyPr/>
        <a:lstStyle/>
        <a:p>
          <a:endParaRPr lang="it-IT"/>
        </a:p>
      </dgm:t>
    </dgm:pt>
    <dgm:pt modelId="{47D14D16-2A5F-4236-A917-DFF9B69C24B4}">
      <dgm:prSet phldrT="[Testo]" custT="1"/>
      <dgm:spPr/>
      <dgm:t>
        <a:bodyPr/>
        <a:lstStyle/>
        <a:p>
          <a:r>
            <a:rPr lang="it-IT" sz="2800" b="1" dirty="0"/>
            <a:t>Skills</a:t>
          </a:r>
        </a:p>
      </dgm:t>
    </dgm:pt>
    <dgm:pt modelId="{F2843981-D14E-4562-875D-A1F407B9DB3D}" type="parTrans" cxnId="{F5E0F0B1-C4F0-41DF-9889-BED00AB2DF29}">
      <dgm:prSet/>
      <dgm:spPr/>
      <dgm:t>
        <a:bodyPr/>
        <a:lstStyle/>
        <a:p>
          <a:endParaRPr lang="it-IT"/>
        </a:p>
      </dgm:t>
    </dgm:pt>
    <dgm:pt modelId="{D7B6AF50-0B05-42CC-B5C1-F142B16D03ED}" type="sibTrans" cxnId="{F5E0F0B1-C4F0-41DF-9889-BED00AB2DF29}">
      <dgm:prSet/>
      <dgm:spPr/>
      <dgm:t>
        <a:bodyPr/>
        <a:lstStyle/>
        <a:p>
          <a:endParaRPr lang="it-IT"/>
        </a:p>
      </dgm:t>
    </dgm:pt>
    <dgm:pt modelId="{B32670A4-0385-473D-AA9E-CE1CB78ACFF8}" type="pres">
      <dgm:prSet presAssocID="{A11ECB70-4F4D-4C31-AB56-B609C7C90977}" presName="compositeShape" presStyleCnt="0">
        <dgm:presLayoutVars>
          <dgm:chMax val="7"/>
          <dgm:dir/>
          <dgm:resizeHandles val="exact"/>
        </dgm:presLayoutVars>
      </dgm:prSet>
      <dgm:spPr/>
    </dgm:pt>
    <dgm:pt modelId="{736710CD-1DA9-4DA0-A121-1FE0B2BDC427}" type="pres">
      <dgm:prSet presAssocID="{A11ECB70-4F4D-4C31-AB56-B609C7C90977}" presName="wedge1" presStyleLbl="node1" presStyleIdx="0" presStyleCnt="3"/>
      <dgm:spPr/>
      <dgm:t>
        <a:bodyPr/>
        <a:lstStyle/>
        <a:p>
          <a:endParaRPr lang="hu-HU"/>
        </a:p>
      </dgm:t>
    </dgm:pt>
    <dgm:pt modelId="{A377E04D-E0FE-4040-8C43-42EE2BFF67A6}" type="pres">
      <dgm:prSet presAssocID="{A11ECB70-4F4D-4C31-AB56-B609C7C90977}" presName="dummy1a" presStyleCnt="0"/>
      <dgm:spPr/>
    </dgm:pt>
    <dgm:pt modelId="{EC00D3DD-CE4D-4FE7-B988-D5F5D084191D}" type="pres">
      <dgm:prSet presAssocID="{A11ECB70-4F4D-4C31-AB56-B609C7C90977}" presName="dummy1b" presStyleCnt="0"/>
      <dgm:spPr/>
    </dgm:pt>
    <dgm:pt modelId="{E5D91F8D-40B9-4A66-B9F5-BB2775323A75}" type="pres">
      <dgm:prSet presAssocID="{A11ECB70-4F4D-4C31-AB56-B609C7C90977}" presName="wedge1Tx" presStyleLbl="node1" presStyleIdx="0" presStyleCnt="3">
        <dgm:presLayoutVars>
          <dgm:chMax val="0"/>
          <dgm:chPref val="0"/>
          <dgm:bulletEnabled val="1"/>
        </dgm:presLayoutVars>
      </dgm:prSet>
      <dgm:spPr/>
      <dgm:t>
        <a:bodyPr/>
        <a:lstStyle/>
        <a:p>
          <a:endParaRPr lang="hu-HU"/>
        </a:p>
      </dgm:t>
    </dgm:pt>
    <dgm:pt modelId="{B2C3913C-BCB1-4F0C-934C-1C3C48507C2C}" type="pres">
      <dgm:prSet presAssocID="{A11ECB70-4F4D-4C31-AB56-B609C7C90977}" presName="wedge2" presStyleLbl="node1" presStyleIdx="1" presStyleCnt="3"/>
      <dgm:spPr/>
      <dgm:t>
        <a:bodyPr/>
        <a:lstStyle/>
        <a:p>
          <a:endParaRPr lang="hu-HU"/>
        </a:p>
      </dgm:t>
    </dgm:pt>
    <dgm:pt modelId="{53778047-06AA-4383-BD70-9141697A5AF1}" type="pres">
      <dgm:prSet presAssocID="{A11ECB70-4F4D-4C31-AB56-B609C7C90977}" presName="dummy2a" presStyleCnt="0"/>
      <dgm:spPr/>
    </dgm:pt>
    <dgm:pt modelId="{D92627F2-FDC1-4F35-B74D-1C01039DACBC}" type="pres">
      <dgm:prSet presAssocID="{A11ECB70-4F4D-4C31-AB56-B609C7C90977}" presName="dummy2b" presStyleCnt="0"/>
      <dgm:spPr/>
    </dgm:pt>
    <dgm:pt modelId="{15DE1103-E121-445B-A247-3558D53A8130}" type="pres">
      <dgm:prSet presAssocID="{A11ECB70-4F4D-4C31-AB56-B609C7C90977}" presName="wedge2Tx" presStyleLbl="node1" presStyleIdx="1" presStyleCnt="3">
        <dgm:presLayoutVars>
          <dgm:chMax val="0"/>
          <dgm:chPref val="0"/>
          <dgm:bulletEnabled val="1"/>
        </dgm:presLayoutVars>
      </dgm:prSet>
      <dgm:spPr/>
      <dgm:t>
        <a:bodyPr/>
        <a:lstStyle/>
        <a:p>
          <a:endParaRPr lang="hu-HU"/>
        </a:p>
      </dgm:t>
    </dgm:pt>
    <dgm:pt modelId="{A4A716EB-A85F-4E0B-BE54-D28C28A4E68F}" type="pres">
      <dgm:prSet presAssocID="{A11ECB70-4F4D-4C31-AB56-B609C7C90977}" presName="wedge3" presStyleLbl="node1" presStyleIdx="2" presStyleCnt="3"/>
      <dgm:spPr/>
      <dgm:t>
        <a:bodyPr/>
        <a:lstStyle/>
        <a:p>
          <a:endParaRPr lang="hu-HU"/>
        </a:p>
      </dgm:t>
    </dgm:pt>
    <dgm:pt modelId="{D6934F51-F944-4D33-BD29-C91EAC442083}" type="pres">
      <dgm:prSet presAssocID="{A11ECB70-4F4D-4C31-AB56-B609C7C90977}" presName="dummy3a" presStyleCnt="0"/>
      <dgm:spPr/>
    </dgm:pt>
    <dgm:pt modelId="{E7F37BDE-C152-4968-BBC8-6A49E9A9AD39}" type="pres">
      <dgm:prSet presAssocID="{A11ECB70-4F4D-4C31-AB56-B609C7C90977}" presName="dummy3b" presStyleCnt="0"/>
      <dgm:spPr/>
    </dgm:pt>
    <dgm:pt modelId="{855BBAB0-A3B0-42D1-B6AB-5B2465FC0DA8}" type="pres">
      <dgm:prSet presAssocID="{A11ECB70-4F4D-4C31-AB56-B609C7C90977}" presName="wedge3Tx" presStyleLbl="node1" presStyleIdx="2" presStyleCnt="3">
        <dgm:presLayoutVars>
          <dgm:chMax val="0"/>
          <dgm:chPref val="0"/>
          <dgm:bulletEnabled val="1"/>
        </dgm:presLayoutVars>
      </dgm:prSet>
      <dgm:spPr/>
      <dgm:t>
        <a:bodyPr/>
        <a:lstStyle/>
        <a:p>
          <a:endParaRPr lang="hu-HU"/>
        </a:p>
      </dgm:t>
    </dgm:pt>
    <dgm:pt modelId="{5FF9672C-0113-4CC8-B4E7-60722E863AC1}" type="pres">
      <dgm:prSet presAssocID="{CB140DA4-D8BF-4CE6-9150-44C011E942C5}" presName="arrowWedge1" presStyleLbl="fgSibTrans2D1" presStyleIdx="0" presStyleCnt="3"/>
      <dgm:spPr/>
    </dgm:pt>
    <dgm:pt modelId="{118211DE-BA8D-4D6E-82B2-77F226A3657B}" type="pres">
      <dgm:prSet presAssocID="{64B94CF9-A6D5-45A9-9F85-4E86D2C74FBC}" presName="arrowWedge2" presStyleLbl="fgSibTrans2D1" presStyleIdx="1" presStyleCnt="3"/>
      <dgm:spPr/>
    </dgm:pt>
    <dgm:pt modelId="{BC4DD525-3F3C-428F-95CA-A22AB3D8B8A1}" type="pres">
      <dgm:prSet presAssocID="{D7B6AF50-0B05-42CC-B5C1-F142B16D03ED}" presName="arrowWedge3" presStyleLbl="fgSibTrans2D1" presStyleIdx="2" presStyleCnt="3"/>
      <dgm:spPr/>
    </dgm:pt>
  </dgm:ptLst>
  <dgm:cxnLst>
    <dgm:cxn modelId="{5BF06566-E3D1-44B5-A0D5-60DE3D9A4039}" type="presOf" srcId="{5165AC04-F136-4188-B807-8485AECBDED5}" destId="{B2C3913C-BCB1-4F0C-934C-1C3C48507C2C}" srcOrd="0" destOrd="0" presId="urn:microsoft.com/office/officeart/2005/8/layout/cycle8"/>
    <dgm:cxn modelId="{F5E0F0B1-C4F0-41DF-9889-BED00AB2DF29}" srcId="{A11ECB70-4F4D-4C31-AB56-B609C7C90977}" destId="{47D14D16-2A5F-4236-A917-DFF9B69C24B4}" srcOrd="2" destOrd="0" parTransId="{F2843981-D14E-4562-875D-A1F407B9DB3D}" sibTransId="{D7B6AF50-0B05-42CC-B5C1-F142B16D03ED}"/>
    <dgm:cxn modelId="{5F55F1E1-6C20-4116-A20C-A12C8C5552E7}" type="presOf" srcId="{5165AC04-F136-4188-B807-8485AECBDED5}" destId="{15DE1103-E121-445B-A247-3558D53A8130}" srcOrd="1" destOrd="0" presId="urn:microsoft.com/office/officeart/2005/8/layout/cycle8"/>
    <dgm:cxn modelId="{03AD78BD-F342-40FF-BC29-33D8031D3E76}" type="presOf" srcId="{2D01FD99-CEC5-4AB7-AFC7-3DE08FFDE535}" destId="{736710CD-1DA9-4DA0-A121-1FE0B2BDC427}" srcOrd="0" destOrd="0" presId="urn:microsoft.com/office/officeart/2005/8/layout/cycle8"/>
    <dgm:cxn modelId="{10CF6426-DA5A-479F-8549-19720BC6F772}" type="presOf" srcId="{47D14D16-2A5F-4236-A917-DFF9B69C24B4}" destId="{855BBAB0-A3B0-42D1-B6AB-5B2465FC0DA8}" srcOrd="1" destOrd="0" presId="urn:microsoft.com/office/officeart/2005/8/layout/cycle8"/>
    <dgm:cxn modelId="{C6A57B77-9791-4D67-889D-A58AD4FA6449}" type="presOf" srcId="{2D01FD99-CEC5-4AB7-AFC7-3DE08FFDE535}" destId="{E5D91F8D-40B9-4A66-B9F5-BB2775323A75}" srcOrd="1" destOrd="0" presId="urn:microsoft.com/office/officeart/2005/8/layout/cycle8"/>
    <dgm:cxn modelId="{7F353148-E5EB-4532-8BEA-961A712DCAE3}" type="presOf" srcId="{A11ECB70-4F4D-4C31-AB56-B609C7C90977}" destId="{B32670A4-0385-473D-AA9E-CE1CB78ACFF8}" srcOrd="0" destOrd="0" presId="urn:microsoft.com/office/officeart/2005/8/layout/cycle8"/>
    <dgm:cxn modelId="{63B29E00-A360-456B-AD13-4930B923CA65}" type="presOf" srcId="{47D14D16-2A5F-4236-A917-DFF9B69C24B4}" destId="{A4A716EB-A85F-4E0B-BE54-D28C28A4E68F}" srcOrd="0" destOrd="0" presId="urn:microsoft.com/office/officeart/2005/8/layout/cycle8"/>
    <dgm:cxn modelId="{4155E97F-1F50-413B-9BAC-2F29067EBBE7}" srcId="{A11ECB70-4F4D-4C31-AB56-B609C7C90977}" destId="{2D01FD99-CEC5-4AB7-AFC7-3DE08FFDE535}" srcOrd="0" destOrd="0" parTransId="{5BBF4A3B-4F3B-4B81-A294-FDA5FC1361B4}" sibTransId="{CB140DA4-D8BF-4CE6-9150-44C011E942C5}"/>
    <dgm:cxn modelId="{92F8CDC5-E079-4206-AC18-799148262161}" srcId="{A11ECB70-4F4D-4C31-AB56-B609C7C90977}" destId="{5165AC04-F136-4188-B807-8485AECBDED5}" srcOrd="1" destOrd="0" parTransId="{851FD0C2-1EB5-43FB-A86D-E9D96B7C1C3C}" sibTransId="{64B94CF9-A6D5-45A9-9F85-4E86D2C74FBC}"/>
    <dgm:cxn modelId="{0918D341-E53E-40B3-86C1-D8FA8EEB6903}" type="presParOf" srcId="{B32670A4-0385-473D-AA9E-CE1CB78ACFF8}" destId="{736710CD-1DA9-4DA0-A121-1FE0B2BDC427}" srcOrd="0" destOrd="0" presId="urn:microsoft.com/office/officeart/2005/8/layout/cycle8"/>
    <dgm:cxn modelId="{37301468-C7DE-426A-946F-D18E11B41DA4}" type="presParOf" srcId="{B32670A4-0385-473D-AA9E-CE1CB78ACFF8}" destId="{A377E04D-E0FE-4040-8C43-42EE2BFF67A6}" srcOrd="1" destOrd="0" presId="urn:microsoft.com/office/officeart/2005/8/layout/cycle8"/>
    <dgm:cxn modelId="{95A32427-075D-4C32-A4F8-D0D381A7A65F}" type="presParOf" srcId="{B32670A4-0385-473D-AA9E-CE1CB78ACFF8}" destId="{EC00D3DD-CE4D-4FE7-B988-D5F5D084191D}" srcOrd="2" destOrd="0" presId="urn:microsoft.com/office/officeart/2005/8/layout/cycle8"/>
    <dgm:cxn modelId="{016E80D3-58F3-4171-9A7A-6BFC98038D12}" type="presParOf" srcId="{B32670A4-0385-473D-AA9E-CE1CB78ACFF8}" destId="{E5D91F8D-40B9-4A66-B9F5-BB2775323A75}" srcOrd="3" destOrd="0" presId="urn:microsoft.com/office/officeart/2005/8/layout/cycle8"/>
    <dgm:cxn modelId="{91B9C9CA-DCCB-49F9-AC62-E7DE28225884}" type="presParOf" srcId="{B32670A4-0385-473D-AA9E-CE1CB78ACFF8}" destId="{B2C3913C-BCB1-4F0C-934C-1C3C48507C2C}" srcOrd="4" destOrd="0" presId="urn:microsoft.com/office/officeart/2005/8/layout/cycle8"/>
    <dgm:cxn modelId="{0E7412AB-4F66-467E-AD63-07FEFFF70A77}" type="presParOf" srcId="{B32670A4-0385-473D-AA9E-CE1CB78ACFF8}" destId="{53778047-06AA-4383-BD70-9141697A5AF1}" srcOrd="5" destOrd="0" presId="urn:microsoft.com/office/officeart/2005/8/layout/cycle8"/>
    <dgm:cxn modelId="{614B1659-11F3-4B4A-A1B0-FDFDBBE2B7BF}" type="presParOf" srcId="{B32670A4-0385-473D-AA9E-CE1CB78ACFF8}" destId="{D92627F2-FDC1-4F35-B74D-1C01039DACBC}" srcOrd="6" destOrd="0" presId="urn:microsoft.com/office/officeart/2005/8/layout/cycle8"/>
    <dgm:cxn modelId="{08C1A609-9B53-47E3-A373-5DABD1AE2124}" type="presParOf" srcId="{B32670A4-0385-473D-AA9E-CE1CB78ACFF8}" destId="{15DE1103-E121-445B-A247-3558D53A8130}" srcOrd="7" destOrd="0" presId="urn:microsoft.com/office/officeart/2005/8/layout/cycle8"/>
    <dgm:cxn modelId="{9B3FB8C4-C8EF-40CF-804C-79B7FAA1C6DB}" type="presParOf" srcId="{B32670A4-0385-473D-AA9E-CE1CB78ACFF8}" destId="{A4A716EB-A85F-4E0B-BE54-D28C28A4E68F}" srcOrd="8" destOrd="0" presId="urn:microsoft.com/office/officeart/2005/8/layout/cycle8"/>
    <dgm:cxn modelId="{5283DD70-7B56-4284-B322-A6933AE4A711}" type="presParOf" srcId="{B32670A4-0385-473D-AA9E-CE1CB78ACFF8}" destId="{D6934F51-F944-4D33-BD29-C91EAC442083}" srcOrd="9" destOrd="0" presId="urn:microsoft.com/office/officeart/2005/8/layout/cycle8"/>
    <dgm:cxn modelId="{FC451430-884D-4F15-AF3B-89BDA8D940D4}" type="presParOf" srcId="{B32670A4-0385-473D-AA9E-CE1CB78ACFF8}" destId="{E7F37BDE-C152-4968-BBC8-6A49E9A9AD39}" srcOrd="10" destOrd="0" presId="urn:microsoft.com/office/officeart/2005/8/layout/cycle8"/>
    <dgm:cxn modelId="{418481DF-E340-42EF-9600-0FF8F1F08D71}" type="presParOf" srcId="{B32670A4-0385-473D-AA9E-CE1CB78ACFF8}" destId="{855BBAB0-A3B0-42D1-B6AB-5B2465FC0DA8}" srcOrd="11" destOrd="0" presId="urn:microsoft.com/office/officeart/2005/8/layout/cycle8"/>
    <dgm:cxn modelId="{CF3EA034-7B81-429C-A20E-C1303FEAD99C}" type="presParOf" srcId="{B32670A4-0385-473D-AA9E-CE1CB78ACFF8}" destId="{5FF9672C-0113-4CC8-B4E7-60722E863AC1}" srcOrd="12" destOrd="0" presId="urn:microsoft.com/office/officeart/2005/8/layout/cycle8"/>
    <dgm:cxn modelId="{A14668E4-7347-4399-8890-925730FF88B0}" type="presParOf" srcId="{B32670A4-0385-473D-AA9E-CE1CB78ACFF8}" destId="{118211DE-BA8D-4D6E-82B2-77F226A3657B}" srcOrd="13" destOrd="0" presId="urn:microsoft.com/office/officeart/2005/8/layout/cycle8"/>
    <dgm:cxn modelId="{5E9EE5C2-3784-4D27-BDC5-1AEE73F54628}" type="presParOf" srcId="{B32670A4-0385-473D-AA9E-CE1CB78ACFF8}" destId="{BC4DD525-3F3C-428F-95CA-A22AB3D8B8A1}"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710CD-1DA9-4DA0-A121-1FE0B2BDC427}">
      <dsp:nvSpPr>
        <dsp:cNvPr id="0" name=""/>
        <dsp:cNvSpPr/>
      </dsp:nvSpPr>
      <dsp:spPr>
        <a:xfrm>
          <a:off x="1594449" y="308891"/>
          <a:ext cx="3991834" cy="3991834"/>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b="1" kern="1200" noProof="0" dirty="0"/>
            <a:t>Processes</a:t>
          </a:r>
        </a:p>
      </dsp:txBody>
      <dsp:txXfrm>
        <a:off x="3698240" y="1154780"/>
        <a:ext cx="1425655" cy="1188046"/>
      </dsp:txXfrm>
    </dsp:sp>
    <dsp:sp modelId="{B2C3913C-BCB1-4F0C-934C-1C3C48507C2C}">
      <dsp:nvSpPr>
        <dsp:cNvPr id="0" name=""/>
        <dsp:cNvSpPr/>
      </dsp:nvSpPr>
      <dsp:spPr>
        <a:xfrm>
          <a:off x="1512236" y="451457"/>
          <a:ext cx="3991834" cy="3991834"/>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b="1" kern="1200" dirty="0"/>
            <a:t>Tools</a:t>
          </a:r>
        </a:p>
      </dsp:txBody>
      <dsp:txXfrm>
        <a:off x="2462673" y="3041397"/>
        <a:ext cx="2138482" cy="1045480"/>
      </dsp:txXfrm>
    </dsp:sp>
    <dsp:sp modelId="{A4A716EB-A85F-4E0B-BE54-D28C28A4E68F}">
      <dsp:nvSpPr>
        <dsp:cNvPr id="0" name=""/>
        <dsp:cNvSpPr/>
      </dsp:nvSpPr>
      <dsp:spPr>
        <a:xfrm>
          <a:off x="1430023" y="308891"/>
          <a:ext cx="3991834" cy="3991834"/>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b="1" kern="1200" dirty="0"/>
            <a:t>Skills</a:t>
          </a:r>
        </a:p>
      </dsp:txBody>
      <dsp:txXfrm>
        <a:off x="1892410" y="1154780"/>
        <a:ext cx="1425655" cy="1188046"/>
      </dsp:txXfrm>
    </dsp:sp>
    <dsp:sp modelId="{5FF9672C-0113-4CC8-B4E7-60722E863AC1}">
      <dsp:nvSpPr>
        <dsp:cNvPr id="0" name=""/>
        <dsp:cNvSpPr/>
      </dsp:nvSpPr>
      <dsp:spPr>
        <a:xfrm>
          <a:off x="1347664" y="61778"/>
          <a:ext cx="4486061" cy="448606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8211DE-BA8D-4D6E-82B2-77F226A3657B}">
      <dsp:nvSpPr>
        <dsp:cNvPr id="0" name=""/>
        <dsp:cNvSpPr/>
      </dsp:nvSpPr>
      <dsp:spPr>
        <a:xfrm>
          <a:off x="1265122" y="204091"/>
          <a:ext cx="4486061" cy="448606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DD525-3F3C-428F-95CA-A22AB3D8B8A1}">
      <dsp:nvSpPr>
        <dsp:cNvPr id="0" name=""/>
        <dsp:cNvSpPr/>
      </dsp:nvSpPr>
      <dsp:spPr>
        <a:xfrm>
          <a:off x="1182580" y="61778"/>
          <a:ext cx="4486061" cy="448606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4CD89-3FDF-4D72-92BF-A0D5BED99BAA}" type="datetimeFigureOut">
              <a:rPr lang="it-IT" smtClean="0"/>
              <a:t>24/10/2024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7AC81-9A38-4A83-AE46-E8147793B79F}" type="slidenum">
              <a:rPr lang="it-IT" smtClean="0"/>
              <a:t>‹#›</a:t>
            </a:fld>
            <a:endParaRPr lang="it-IT"/>
          </a:p>
        </p:txBody>
      </p:sp>
    </p:spTree>
    <p:extLst>
      <p:ext uri="{BB962C8B-B14F-4D97-AF65-F5344CB8AC3E}">
        <p14:creationId xmlns:p14="http://schemas.microsoft.com/office/powerpoint/2010/main" val="39162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947AC81-9A38-4A83-AE46-E8147793B79F}" type="slidenum">
              <a:rPr lang="it-IT" smtClean="0"/>
              <a:t>1</a:t>
            </a:fld>
            <a:endParaRPr lang="it-IT" dirty="0"/>
          </a:p>
        </p:txBody>
      </p:sp>
    </p:spTree>
    <p:extLst>
      <p:ext uri="{BB962C8B-B14F-4D97-AF65-F5344CB8AC3E}">
        <p14:creationId xmlns:p14="http://schemas.microsoft.com/office/powerpoint/2010/main" val="3505603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lnSpc>
                <a:spcPct val="107000"/>
              </a:lnSpc>
              <a:spcAft>
                <a:spcPts val="800"/>
              </a:spcAft>
              <a:buNone/>
            </a:pPr>
            <a:endParaRPr lang="it-IT"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it-IT"/>
          </a:p>
        </p:txBody>
      </p:sp>
      <p:sp>
        <p:nvSpPr>
          <p:cNvPr id="4" name="Segnaposto numero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FE2AFCC-C032-4A60-9D98-9508DBFB467F}"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69769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lnSpc>
                <a:spcPct val="107000"/>
              </a:lnSpc>
              <a:spcAft>
                <a:spcPts val="800"/>
              </a:spcAft>
              <a:buNone/>
            </a:pPr>
            <a:endParaRPr lang="it-IT"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it-IT"/>
          </a:p>
        </p:txBody>
      </p:sp>
      <p:sp>
        <p:nvSpPr>
          <p:cNvPr id="4" name="Segnaposto numero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FE2AFCC-C032-4A60-9D98-9508DBFB467F}"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004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lnSpc>
                <a:spcPct val="107000"/>
              </a:lnSpc>
              <a:spcAft>
                <a:spcPts val="800"/>
              </a:spcAft>
              <a:buNone/>
            </a:pPr>
            <a:endParaRPr lang="it-IT"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it-IT"/>
          </a:p>
        </p:txBody>
      </p:sp>
      <p:sp>
        <p:nvSpPr>
          <p:cNvPr id="4" name="Segnaposto numero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FE2AFCC-C032-4A60-9D98-9508DBFB467F}"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3353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lnSpc>
                <a:spcPct val="107000"/>
              </a:lnSpc>
              <a:spcAft>
                <a:spcPts val="800"/>
              </a:spcAft>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FE2AFCC-C032-4A60-9D98-9508DBFB467F}"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9713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lnSpc>
                <a:spcPct val="107000"/>
              </a:lnSpc>
              <a:spcAft>
                <a:spcPts val="800"/>
              </a:spcAft>
              <a:buNone/>
            </a:pPr>
            <a:endParaRPr lang="it-IT"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it-IT"/>
          </a:p>
        </p:txBody>
      </p:sp>
      <p:sp>
        <p:nvSpPr>
          <p:cNvPr id="4" name="Segnaposto numero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FE2AFCC-C032-4A60-9D98-9508DBFB467F}"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04980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lnSpc>
                <a:spcPct val="107000"/>
              </a:lnSpc>
              <a:spcAft>
                <a:spcPts val="800"/>
              </a:spcAft>
              <a:buNone/>
            </a:pPr>
            <a:endParaRPr lang="it-IT"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it-IT"/>
          </a:p>
        </p:txBody>
      </p:sp>
      <p:sp>
        <p:nvSpPr>
          <p:cNvPr id="4" name="Segnaposto numero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FE2AFCC-C032-4A60-9D98-9508DBFB467F}"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94667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lnSpc>
                <a:spcPct val="107000"/>
              </a:lnSpc>
              <a:spcAft>
                <a:spcPts val="800"/>
              </a:spcAft>
              <a:buNone/>
            </a:pPr>
            <a:endParaRPr lang="it-IT"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it-IT"/>
          </a:p>
        </p:txBody>
      </p:sp>
      <p:sp>
        <p:nvSpPr>
          <p:cNvPr id="4" name="Segnaposto numero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FE2AFCC-C032-4A60-9D98-9508DBFB467F}"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88337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lnSpc>
                <a:spcPct val="107000"/>
              </a:lnSpc>
              <a:spcAft>
                <a:spcPts val="800"/>
              </a:spcAft>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FE2AFCC-C032-4A60-9D98-9508DBFB467F}"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5185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947AC81-9A38-4A83-AE46-E8147793B79F}" type="slidenum">
              <a:rPr lang="it-IT" smtClean="0"/>
              <a:t>19</a:t>
            </a:fld>
            <a:endParaRPr lang="it-IT"/>
          </a:p>
        </p:txBody>
      </p:sp>
    </p:spTree>
    <p:extLst>
      <p:ext uri="{BB962C8B-B14F-4D97-AF65-F5344CB8AC3E}">
        <p14:creationId xmlns:p14="http://schemas.microsoft.com/office/powerpoint/2010/main" val="378234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lnSpc>
                <a:spcPct val="107000"/>
              </a:lnSpc>
              <a:spcAft>
                <a:spcPts val="800"/>
              </a:spcAft>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FE2AFCC-C032-4A60-9D98-9508DBFB467F}"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5843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33D7E-85C2-C21A-689A-C9565D2F5B5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40CFAE1-6D48-FDBD-FD9E-78A36F814E98}"/>
              </a:ext>
            </a:extLst>
          </p:cNvPr>
          <p:cNvSpPr>
            <a:spLocks noGrp="1" noRot="1" noChangeAspect="1"/>
          </p:cNvSpPr>
          <p:nvPr>
            <p:ph type="sldImg"/>
          </p:nvPr>
        </p:nvSpPr>
        <p:spPr>
          <a:xfrm>
            <a:off x="106363" y="739775"/>
            <a:ext cx="6584950" cy="3703638"/>
          </a:xfrm>
        </p:spPr>
      </p:sp>
      <p:sp>
        <p:nvSpPr>
          <p:cNvPr id="3" name="Segnaposto note 2">
            <a:extLst>
              <a:ext uri="{FF2B5EF4-FFF2-40B4-BE49-F238E27FC236}">
                <a16:creationId xmlns:a16="http://schemas.microsoft.com/office/drawing/2014/main" id="{4C4F6114-11C1-272C-0E79-BECE75B548A2}"/>
              </a:ext>
            </a:extLst>
          </p:cNvPr>
          <p:cNvSpPr>
            <a:spLocks noGrp="1"/>
          </p:cNvSpPr>
          <p:nvPr>
            <p:ph type="body" idx="1"/>
          </p:nvPr>
        </p:nvSpPr>
        <p:spPr/>
        <p:txBody>
          <a:bodyPr/>
          <a:lstStyle/>
          <a:p>
            <a:pPr marL="158750" indent="0">
              <a:buNone/>
            </a:pPr>
            <a:endParaRPr lang="it-IT" dirty="0"/>
          </a:p>
        </p:txBody>
      </p:sp>
    </p:spTree>
    <p:extLst>
      <p:ext uri="{BB962C8B-B14F-4D97-AF65-F5344CB8AC3E}">
        <p14:creationId xmlns:p14="http://schemas.microsoft.com/office/powerpoint/2010/main" val="1222163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FE2AFCC-C032-4A60-9D98-9508DBFB467F}" type="slidenum">
              <a:rPr lang="zh-CN" altLang="en-US" smtClean="0"/>
              <a:t>21</a:t>
            </a:fld>
            <a:endParaRPr lang="zh-CN" altLang="en-US"/>
          </a:p>
        </p:txBody>
      </p:sp>
    </p:spTree>
    <p:extLst>
      <p:ext uri="{BB962C8B-B14F-4D97-AF65-F5344CB8AC3E}">
        <p14:creationId xmlns:p14="http://schemas.microsoft.com/office/powerpoint/2010/main" val="4291773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100" dirty="0"/>
          </a:p>
        </p:txBody>
      </p:sp>
      <p:sp>
        <p:nvSpPr>
          <p:cNvPr id="4" name="Segnaposto numero diapositiva 3"/>
          <p:cNvSpPr>
            <a:spLocks noGrp="1"/>
          </p:cNvSpPr>
          <p:nvPr>
            <p:ph type="sldNum" sz="quarter" idx="5"/>
          </p:nvPr>
        </p:nvSpPr>
        <p:spPr/>
        <p:txBody>
          <a:bodyPr/>
          <a:lstStyle/>
          <a:p>
            <a:fld id="{CFE2AFCC-C032-4A60-9D98-9508DBFB467F}" type="slidenum">
              <a:rPr lang="zh-CN" altLang="en-US" smtClean="0"/>
              <a:t>26</a:t>
            </a:fld>
            <a:endParaRPr lang="zh-CN" altLang="en-US"/>
          </a:p>
        </p:txBody>
      </p:sp>
    </p:spTree>
    <p:extLst>
      <p:ext uri="{BB962C8B-B14F-4D97-AF65-F5344CB8AC3E}">
        <p14:creationId xmlns:p14="http://schemas.microsoft.com/office/powerpoint/2010/main" val="403117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GB" noProof="0" dirty="0"/>
          </a:p>
        </p:txBody>
      </p:sp>
      <p:sp>
        <p:nvSpPr>
          <p:cNvPr id="4" name="Segnaposto numero diapositiva 3"/>
          <p:cNvSpPr>
            <a:spLocks noGrp="1"/>
          </p:cNvSpPr>
          <p:nvPr>
            <p:ph type="sldNum" sz="quarter" idx="5"/>
          </p:nvPr>
        </p:nvSpPr>
        <p:spPr/>
        <p:txBody>
          <a:bodyPr/>
          <a:lstStyle/>
          <a:p>
            <a:fld id="{CFE2AFCC-C032-4A60-9D98-9508DBFB467F}" type="slidenum">
              <a:rPr lang="zh-CN" altLang="en-US" smtClean="0"/>
              <a:t>3</a:t>
            </a:fld>
            <a:endParaRPr lang="zh-CN" altLang="en-US"/>
          </a:p>
        </p:txBody>
      </p:sp>
    </p:spTree>
    <p:extLst>
      <p:ext uri="{BB962C8B-B14F-4D97-AF65-F5344CB8AC3E}">
        <p14:creationId xmlns:p14="http://schemas.microsoft.com/office/powerpoint/2010/main" val="396626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33D7E-85C2-C21A-689A-C9565D2F5B5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40CFAE1-6D48-FDBD-FD9E-78A36F814E98}"/>
              </a:ext>
            </a:extLst>
          </p:cNvPr>
          <p:cNvSpPr>
            <a:spLocks noGrp="1" noRot="1" noChangeAspect="1"/>
          </p:cNvSpPr>
          <p:nvPr>
            <p:ph type="sldImg"/>
          </p:nvPr>
        </p:nvSpPr>
        <p:spPr>
          <a:xfrm>
            <a:off x="106363" y="739775"/>
            <a:ext cx="6584950" cy="3703638"/>
          </a:xfrm>
        </p:spPr>
      </p:sp>
      <p:sp>
        <p:nvSpPr>
          <p:cNvPr id="3" name="Segnaposto note 2">
            <a:extLst>
              <a:ext uri="{FF2B5EF4-FFF2-40B4-BE49-F238E27FC236}">
                <a16:creationId xmlns:a16="http://schemas.microsoft.com/office/drawing/2014/main" id="{4C4F6114-11C1-272C-0E79-BECE75B548A2}"/>
              </a:ext>
            </a:extLst>
          </p:cNvPr>
          <p:cNvSpPr>
            <a:spLocks noGrp="1"/>
          </p:cNvSpPr>
          <p:nvPr>
            <p:ph type="body" idx="1"/>
          </p:nvPr>
        </p:nvSpPr>
        <p:spPr/>
        <p:txBody>
          <a:bodyPr/>
          <a:lstStyle/>
          <a:p>
            <a:pPr marL="158750" indent="0">
              <a:buNone/>
            </a:pPr>
            <a:endParaRPr lang="it-IT" dirty="0"/>
          </a:p>
        </p:txBody>
      </p:sp>
    </p:spTree>
    <p:extLst>
      <p:ext uri="{BB962C8B-B14F-4D97-AF65-F5344CB8AC3E}">
        <p14:creationId xmlns:p14="http://schemas.microsoft.com/office/powerpoint/2010/main" val="287842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FE2AFCC-C032-4A60-9D98-9508DBFB467F}" type="slidenum">
              <a:rPr lang="zh-CN" altLang="en-US" smtClean="0"/>
              <a:t>5</a:t>
            </a:fld>
            <a:endParaRPr lang="zh-CN" altLang="en-US"/>
          </a:p>
        </p:txBody>
      </p:sp>
    </p:spTree>
    <p:extLst>
      <p:ext uri="{BB962C8B-B14F-4D97-AF65-F5344CB8AC3E}">
        <p14:creationId xmlns:p14="http://schemas.microsoft.com/office/powerpoint/2010/main" val="805067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lnSpc>
                <a:spcPct val="107000"/>
              </a:lnSpc>
              <a:spcAft>
                <a:spcPts val="800"/>
              </a:spcAft>
              <a:buNone/>
            </a:pPr>
            <a:endParaRPr lang="it-IT"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it-IT"/>
          </a:p>
        </p:txBody>
      </p:sp>
      <p:sp>
        <p:nvSpPr>
          <p:cNvPr id="4" name="Segnaposto numero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FE2AFCC-C032-4A60-9D98-9508DBFB467F}"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99299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lnSpc>
                <a:spcPct val="107000"/>
              </a:lnSpc>
              <a:spcAft>
                <a:spcPts val="800"/>
              </a:spcAft>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4" name="Segnaposto numero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FE2AFCC-C032-4A60-9D98-9508DBFB467F}"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0352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noProof="0" dirty="0"/>
          </a:p>
        </p:txBody>
      </p:sp>
      <p:sp>
        <p:nvSpPr>
          <p:cNvPr id="4" name="Segnaposto numero diapositiva 3"/>
          <p:cNvSpPr>
            <a:spLocks noGrp="1"/>
          </p:cNvSpPr>
          <p:nvPr>
            <p:ph type="sldNum" sz="quarter" idx="5"/>
          </p:nvPr>
        </p:nvSpPr>
        <p:spPr/>
        <p:txBody>
          <a:bodyPr/>
          <a:lstStyle/>
          <a:p>
            <a:fld id="{7947AC81-9A38-4A83-AE46-E8147793B79F}" type="slidenum">
              <a:rPr lang="it-IT" smtClean="0"/>
              <a:t>8</a:t>
            </a:fld>
            <a:endParaRPr lang="it-IT"/>
          </a:p>
        </p:txBody>
      </p:sp>
    </p:spTree>
    <p:extLst>
      <p:ext uri="{BB962C8B-B14F-4D97-AF65-F5344CB8AC3E}">
        <p14:creationId xmlns:p14="http://schemas.microsoft.com/office/powerpoint/2010/main" val="730378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lnSpc>
                <a:spcPct val="107000"/>
              </a:lnSpc>
              <a:spcAft>
                <a:spcPts val="800"/>
              </a:spcAft>
              <a:buNone/>
            </a:pPr>
            <a:endParaRPr lang="it-IT"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it-IT"/>
          </a:p>
        </p:txBody>
      </p:sp>
      <p:sp>
        <p:nvSpPr>
          <p:cNvPr id="4" name="Segnaposto numero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FE2AFCC-C032-4A60-9D98-9508DBFB467F}"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0978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1177A4-6CE5-B1F7-7085-A3A888A5EE0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ACFEC89-2607-83DF-B87C-92BEFF1563A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48394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9E8FAA-D38A-85B2-0AD7-8E5BEBA2CB2D}"/>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F1ADF7D-5EF3-3A8B-F20C-961CB2A0658D}"/>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CasellaDiTesto 6">
            <a:extLst>
              <a:ext uri="{FF2B5EF4-FFF2-40B4-BE49-F238E27FC236}">
                <a16:creationId xmlns:a16="http://schemas.microsoft.com/office/drawing/2014/main" id="{F2A77826-5E1D-46F0-2B21-CF292B9C1866}"/>
              </a:ext>
            </a:extLst>
          </p:cNvPr>
          <p:cNvSpPr txBox="1"/>
          <p:nvPr userDrawn="1"/>
        </p:nvSpPr>
        <p:spPr>
          <a:xfrm>
            <a:off x="311625" y="6501424"/>
            <a:ext cx="3284070" cy="276999"/>
          </a:xfrm>
          <a:prstGeom prst="rect">
            <a:avLst/>
          </a:prstGeom>
          <a:noFill/>
        </p:spPr>
        <p:txBody>
          <a:bodyPr wrap="square">
            <a:spAutoFit/>
          </a:bodyPr>
          <a:lstStyle/>
          <a:p>
            <a:r>
              <a:rPr lang="it-IT" sz="1200">
                <a:solidFill>
                  <a:schemeClr val="bg1"/>
                </a:solidFill>
                <a:latin typeface="Montserrat" panose="00000500000000000000" pitchFamily="2" charset="0"/>
              </a:rPr>
              <a:t>Servizio Ricerca Innovazione e Strategia</a:t>
            </a:r>
          </a:p>
        </p:txBody>
      </p:sp>
    </p:spTree>
    <p:extLst>
      <p:ext uri="{BB962C8B-B14F-4D97-AF65-F5344CB8AC3E}">
        <p14:creationId xmlns:p14="http://schemas.microsoft.com/office/powerpoint/2010/main" val="88511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60BE692-8BBE-FEB2-F16B-A9A5371D2590}"/>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93217BF-5C6B-56BF-696C-EC55450F851F}"/>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CasellaDiTesto 7">
            <a:extLst>
              <a:ext uri="{FF2B5EF4-FFF2-40B4-BE49-F238E27FC236}">
                <a16:creationId xmlns:a16="http://schemas.microsoft.com/office/drawing/2014/main" id="{9347125E-0897-A5FC-DFF9-FE952AEDD636}"/>
              </a:ext>
            </a:extLst>
          </p:cNvPr>
          <p:cNvSpPr txBox="1"/>
          <p:nvPr userDrawn="1"/>
        </p:nvSpPr>
        <p:spPr>
          <a:xfrm>
            <a:off x="311625" y="6501424"/>
            <a:ext cx="3284070" cy="276999"/>
          </a:xfrm>
          <a:prstGeom prst="rect">
            <a:avLst/>
          </a:prstGeom>
          <a:noFill/>
        </p:spPr>
        <p:txBody>
          <a:bodyPr wrap="square">
            <a:spAutoFit/>
          </a:bodyPr>
          <a:lstStyle/>
          <a:p>
            <a:r>
              <a:rPr lang="it-IT" sz="1200">
                <a:solidFill>
                  <a:schemeClr val="bg1"/>
                </a:solidFill>
                <a:latin typeface="Montserrat" panose="00000500000000000000" pitchFamily="2" charset="0"/>
              </a:rPr>
              <a:t>Servizio Ricerca Innovazione e Strategia</a:t>
            </a:r>
          </a:p>
        </p:txBody>
      </p:sp>
    </p:spTree>
    <p:extLst>
      <p:ext uri="{BB962C8B-B14F-4D97-AF65-F5344CB8AC3E}">
        <p14:creationId xmlns:p14="http://schemas.microsoft.com/office/powerpoint/2010/main" val="2834314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Text Placeholder 21"/>
          <p:cNvSpPr>
            <a:spLocks noGrp="1"/>
          </p:cNvSpPr>
          <p:nvPr>
            <p:ph type="body" sz="quarter" idx="10"/>
          </p:nvPr>
        </p:nvSpPr>
        <p:spPr>
          <a:xfrm>
            <a:off x="530225" y="5843015"/>
            <a:ext cx="2240408" cy="256159"/>
          </a:xfrm>
          <a:prstGeom prst="rect">
            <a:avLst/>
          </a:prstGeom>
        </p:spPr>
        <p:txBody>
          <a:bodyP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23" name="Text Placeholder 21"/>
          <p:cNvSpPr>
            <a:spLocks noGrp="1"/>
          </p:cNvSpPr>
          <p:nvPr>
            <p:ph type="body" sz="quarter" idx="11"/>
          </p:nvPr>
        </p:nvSpPr>
        <p:spPr>
          <a:xfrm>
            <a:off x="9547796" y="5843015"/>
            <a:ext cx="2240408" cy="256159"/>
          </a:xfrm>
          <a:prstGeom prst="rect">
            <a:avLst/>
          </a:prstGeom>
        </p:spPr>
        <p:txBody>
          <a:bodyP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24" name="Text Placeholder 21"/>
          <p:cNvSpPr>
            <a:spLocks noGrp="1"/>
          </p:cNvSpPr>
          <p:nvPr>
            <p:ph type="body" sz="quarter" idx="12"/>
          </p:nvPr>
        </p:nvSpPr>
        <p:spPr>
          <a:xfrm>
            <a:off x="5039010" y="5843014"/>
            <a:ext cx="2240408" cy="256159"/>
          </a:xfrm>
          <a:prstGeom prst="rect">
            <a:avLst/>
          </a:prstGeom>
        </p:spPr>
        <p:txBody>
          <a:bodyP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230293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31"/>
        <p:cNvGrpSpPr/>
        <p:nvPr/>
      </p:nvGrpSpPr>
      <p:grpSpPr>
        <a:xfrm>
          <a:off x="0" y="0"/>
          <a:ext cx="0" cy="0"/>
          <a:chOff x="0" y="0"/>
          <a:chExt cx="0" cy="0"/>
        </a:xfrm>
      </p:grpSpPr>
      <p:sp>
        <p:nvSpPr>
          <p:cNvPr id="2" name="Triangolo isoscele 11">
            <a:extLst>
              <a:ext uri="{FF2B5EF4-FFF2-40B4-BE49-F238E27FC236}">
                <a16:creationId xmlns:a16="http://schemas.microsoft.com/office/drawing/2014/main" id="{74C2828F-C25F-48CE-0321-29CA07493893}"/>
              </a:ext>
            </a:extLst>
          </p:cNvPr>
          <p:cNvSpPr/>
          <p:nvPr userDrawn="1"/>
        </p:nvSpPr>
        <p:spPr>
          <a:xfrm>
            <a:off x="9234716" y="6415893"/>
            <a:ext cx="540394" cy="443695"/>
          </a:xfrm>
          <a:custGeom>
            <a:avLst/>
            <a:gdLst>
              <a:gd name="connsiteX0" fmla="*/ 0 w 522448"/>
              <a:gd name="connsiteY0" fmla="*/ 144000 h 144000"/>
              <a:gd name="connsiteX1" fmla="*/ 295523 w 522448"/>
              <a:gd name="connsiteY1" fmla="*/ 0 h 144000"/>
              <a:gd name="connsiteX2" fmla="*/ 522448 w 522448"/>
              <a:gd name="connsiteY2" fmla="*/ 144000 h 144000"/>
              <a:gd name="connsiteX3" fmla="*/ 0 w 522448"/>
              <a:gd name="connsiteY3" fmla="*/ 144000 h 144000"/>
              <a:gd name="connsiteX0" fmla="*/ 0 w 498635"/>
              <a:gd name="connsiteY0" fmla="*/ 144000 h 144000"/>
              <a:gd name="connsiteX1" fmla="*/ 295523 w 498635"/>
              <a:gd name="connsiteY1" fmla="*/ 0 h 144000"/>
              <a:gd name="connsiteX2" fmla="*/ 498635 w 498635"/>
              <a:gd name="connsiteY2" fmla="*/ 144000 h 144000"/>
              <a:gd name="connsiteX3" fmla="*/ 0 w 498635"/>
              <a:gd name="connsiteY3" fmla="*/ 144000 h 144000"/>
              <a:gd name="connsiteX0" fmla="*/ 0 w 465298"/>
              <a:gd name="connsiteY0" fmla="*/ 144000 h 144000"/>
              <a:gd name="connsiteX1" fmla="*/ 295523 w 465298"/>
              <a:gd name="connsiteY1" fmla="*/ 0 h 144000"/>
              <a:gd name="connsiteX2" fmla="*/ 465298 w 465298"/>
              <a:gd name="connsiteY2" fmla="*/ 141619 h 144000"/>
              <a:gd name="connsiteX3" fmla="*/ 0 w 465298"/>
              <a:gd name="connsiteY3" fmla="*/ 144000 h 144000"/>
              <a:gd name="connsiteX0" fmla="*/ 0 w 465298"/>
              <a:gd name="connsiteY0" fmla="*/ 144000 h 144000"/>
              <a:gd name="connsiteX1" fmla="*/ 295523 w 465298"/>
              <a:gd name="connsiteY1" fmla="*/ 0 h 144000"/>
              <a:gd name="connsiteX2" fmla="*/ 465298 w 465298"/>
              <a:gd name="connsiteY2" fmla="*/ 144000 h 144000"/>
              <a:gd name="connsiteX3" fmla="*/ 0 w 465298"/>
              <a:gd name="connsiteY3" fmla="*/ 144000 h 144000"/>
              <a:gd name="connsiteX0" fmla="*/ 0 w 465298"/>
              <a:gd name="connsiteY0" fmla="*/ 144000 h 146381"/>
              <a:gd name="connsiteX1" fmla="*/ 295523 w 465298"/>
              <a:gd name="connsiteY1" fmla="*/ 0 h 146381"/>
              <a:gd name="connsiteX2" fmla="*/ 465298 w 465298"/>
              <a:gd name="connsiteY2" fmla="*/ 146381 h 146381"/>
              <a:gd name="connsiteX3" fmla="*/ 0 w 465298"/>
              <a:gd name="connsiteY3" fmla="*/ 144000 h 146381"/>
            </a:gdLst>
            <a:ahLst/>
            <a:cxnLst>
              <a:cxn ang="0">
                <a:pos x="connsiteX0" y="connsiteY0"/>
              </a:cxn>
              <a:cxn ang="0">
                <a:pos x="connsiteX1" y="connsiteY1"/>
              </a:cxn>
              <a:cxn ang="0">
                <a:pos x="connsiteX2" y="connsiteY2"/>
              </a:cxn>
              <a:cxn ang="0">
                <a:pos x="connsiteX3" y="connsiteY3"/>
              </a:cxn>
            </a:cxnLst>
            <a:rect l="l" t="t" r="r" b="b"/>
            <a:pathLst>
              <a:path w="465298" h="146381">
                <a:moveTo>
                  <a:pt x="0" y="144000"/>
                </a:moveTo>
                <a:lnTo>
                  <a:pt x="295523" y="0"/>
                </a:lnTo>
                <a:lnTo>
                  <a:pt x="465298" y="146381"/>
                </a:lnTo>
                <a:lnTo>
                  <a:pt x="0" y="144000"/>
                </a:lnTo>
                <a:close/>
              </a:path>
            </a:pathLst>
          </a:custGeom>
          <a:solidFill>
            <a:srgbClr val="F6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57"/>
          </a:p>
        </p:txBody>
      </p:sp>
      <p:sp>
        <p:nvSpPr>
          <p:cNvPr id="3" name="Triangolo isoscele 2">
            <a:extLst>
              <a:ext uri="{FF2B5EF4-FFF2-40B4-BE49-F238E27FC236}">
                <a16:creationId xmlns:a16="http://schemas.microsoft.com/office/drawing/2014/main" id="{DC4FB170-6709-6094-5276-040E47FB8718}"/>
              </a:ext>
            </a:extLst>
          </p:cNvPr>
          <p:cNvSpPr/>
          <p:nvPr userDrawn="1"/>
        </p:nvSpPr>
        <p:spPr>
          <a:xfrm rot="10800000">
            <a:off x="9046745" y="6422793"/>
            <a:ext cx="540392" cy="436050"/>
          </a:xfrm>
          <a:prstGeom prst="triangle">
            <a:avLst>
              <a:gd name="adj" fmla="val 38559"/>
            </a:avLst>
          </a:prstGeom>
          <a:solidFill>
            <a:srgbClr val="F6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57"/>
          </a:p>
        </p:txBody>
      </p:sp>
      <p:grpSp>
        <p:nvGrpSpPr>
          <p:cNvPr id="4" name="Gruppo 3">
            <a:extLst>
              <a:ext uri="{FF2B5EF4-FFF2-40B4-BE49-F238E27FC236}">
                <a16:creationId xmlns:a16="http://schemas.microsoft.com/office/drawing/2014/main" id="{00E5763A-C722-1884-D924-0881404A504C}"/>
              </a:ext>
            </a:extLst>
          </p:cNvPr>
          <p:cNvGrpSpPr/>
          <p:nvPr userDrawn="1"/>
        </p:nvGrpSpPr>
        <p:grpSpPr>
          <a:xfrm>
            <a:off x="2" y="6420714"/>
            <a:ext cx="9474807" cy="436048"/>
            <a:chOff x="0" y="6709017"/>
            <a:chExt cx="9957503" cy="148983"/>
          </a:xfrm>
        </p:grpSpPr>
        <p:sp>
          <p:nvSpPr>
            <p:cNvPr id="5" name="Rettangolo 4">
              <a:extLst>
                <a:ext uri="{FF2B5EF4-FFF2-40B4-BE49-F238E27FC236}">
                  <a16:creationId xmlns:a16="http://schemas.microsoft.com/office/drawing/2014/main" id="{B18C2623-108F-1558-49B1-22B1113C5A67}"/>
                </a:ext>
              </a:extLst>
            </p:cNvPr>
            <p:cNvSpPr/>
            <p:nvPr/>
          </p:nvSpPr>
          <p:spPr>
            <a:xfrm>
              <a:off x="0" y="6709017"/>
              <a:ext cx="9786027" cy="148983"/>
            </a:xfrm>
            <a:prstGeom prst="rect">
              <a:avLst/>
            </a:prstGeom>
            <a:solidFill>
              <a:srgbClr val="003F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57"/>
            </a:p>
          </p:txBody>
        </p:sp>
        <p:sp>
          <p:nvSpPr>
            <p:cNvPr id="6" name="Triangolo isoscele 5">
              <a:extLst>
                <a:ext uri="{FF2B5EF4-FFF2-40B4-BE49-F238E27FC236}">
                  <a16:creationId xmlns:a16="http://schemas.microsoft.com/office/drawing/2014/main" id="{4E181A31-79B9-3957-A7FF-A5ADA3925C7F}"/>
                </a:ext>
              </a:extLst>
            </p:cNvPr>
            <p:cNvSpPr/>
            <p:nvPr/>
          </p:nvSpPr>
          <p:spPr>
            <a:xfrm>
              <a:off x="9633504" y="6713013"/>
              <a:ext cx="323999" cy="144771"/>
            </a:xfrm>
            <a:prstGeom prst="triangle">
              <a:avLst>
                <a:gd name="adj" fmla="val 46186"/>
              </a:avLst>
            </a:prstGeom>
            <a:solidFill>
              <a:srgbClr val="003F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57"/>
            </a:p>
          </p:txBody>
        </p:sp>
      </p:grpSp>
      <p:pic>
        <p:nvPicPr>
          <p:cNvPr id="7" name="Immagine 6">
            <a:extLst>
              <a:ext uri="{FF2B5EF4-FFF2-40B4-BE49-F238E27FC236}">
                <a16:creationId xmlns:a16="http://schemas.microsoft.com/office/drawing/2014/main" id="{43E2A2B1-006C-1E4B-45D7-1A8D7165D8DC}"/>
              </a:ext>
            </a:extLst>
          </p:cNvPr>
          <p:cNvPicPr>
            <a:picLocks noChangeAspect="1"/>
          </p:cNvPicPr>
          <p:nvPr userDrawn="1"/>
        </p:nvPicPr>
        <p:blipFill>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772575" y="6577492"/>
            <a:ext cx="2387815" cy="230126"/>
          </a:xfrm>
          <a:prstGeom prst="rect">
            <a:avLst/>
          </a:prstGeom>
        </p:spPr>
      </p:pic>
      <p:sp>
        <p:nvSpPr>
          <p:cNvPr id="167" name="Google Shape;167;p7"/>
          <p:cNvSpPr txBox="1">
            <a:spLocks noGrp="1"/>
          </p:cNvSpPr>
          <p:nvPr>
            <p:ph type="sldNum" sz="quarter" idx="4"/>
          </p:nvPr>
        </p:nvSpPr>
        <p:spPr>
          <a:xfrm>
            <a:off x="9319750" y="6462171"/>
            <a:ext cx="703023" cy="364198"/>
          </a:xfrm>
          <a:prstGeom prst="rect">
            <a:avLst/>
          </a:prstGeom>
        </p:spPr>
        <p:txBody>
          <a:bodyPr spcFirstLastPara="1" wrap="square" lIns="91425" tIns="91425" rIns="91425" bIns="91425" anchor="ctr" anchorCtr="0">
            <a:normAutofit lnSpcReduction="10000"/>
          </a:bodyPr>
          <a:lstStyle>
            <a:lvl1pPr>
              <a:defRPr b="1">
                <a:solidFill>
                  <a:schemeClr val="bg1"/>
                </a:solidFill>
              </a:defRPr>
            </a:lvl1pPr>
          </a:lstStyle>
          <a:p>
            <a:fld id="{00000000-1234-1234-1234-123412341234}" type="slidenum">
              <a:rPr lang="it-IT" smtClean="0"/>
              <a:pPr/>
              <a:t>‹#›</a:t>
            </a:fld>
            <a:endParaRPr lang="it-IT"/>
          </a:p>
        </p:txBody>
      </p:sp>
    </p:spTree>
    <p:extLst>
      <p:ext uri="{BB962C8B-B14F-4D97-AF65-F5344CB8AC3E}">
        <p14:creationId xmlns:p14="http://schemas.microsoft.com/office/powerpoint/2010/main" val="403053090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120734" y="339509"/>
            <a:ext cx="97759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Shape 3">
            <a:extLst>
              <a:ext uri="{FF2B5EF4-FFF2-40B4-BE49-F238E27FC236}">
                <a16:creationId xmlns:a16="http://schemas.microsoft.com/office/drawing/2014/main" id="{1FC942A5-2D0D-4483-A217-3F3729323734}"/>
              </a:ext>
            </a:extLst>
          </p:cNvPr>
          <p:cNvSpPr/>
          <p:nvPr userDrawn="1"/>
        </p:nvSpPr>
        <p:spPr>
          <a:xfrm>
            <a:off x="0" y="161317"/>
            <a:ext cx="1668083" cy="1026038"/>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riangolo isoscele 11">
            <a:extLst>
              <a:ext uri="{FF2B5EF4-FFF2-40B4-BE49-F238E27FC236}">
                <a16:creationId xmlns:a16="http://schemas.microsoft.com/office/drawing/2014/main" id="{BD0F9307-0EEE-43C9-F333-42E74D32A2BC}"/>
              </a:ext>
            </a:extLst>
          </p:cNvPr>
          <p:cNvSpPr/>
          <p:nvPr userDrawn="1"/>
        </p:nvSpPr>
        <p:spPr>
          <a:xfrm>
            <a:off x="9189023" y="6410963"/>
            <a:ext cx="537720" cy="444825"/>
          </a:xfrm>
          <a:custGeom>
            <a:avLst/>
            <a:gdLst>
              <a:gd name="connsiteX0" fmla="*/ 0 w 522448"/>
              <a:gd name="connsiteY0" fmla="*/ 144000 h 144000"/>
              <a:gd name="connsiteX1" fmla="*/ 295523 w 522448"/>
              <a:gd name="connsiteY1" fmla="*/ 0 h 144000"/>
              <a:gd name="connsiteX2" fmla="*/ 522448 w 522448"/>
              <a:gd name="connsiteY2" fmla="*/ 144000 h 144000"/>
              <a:gd name="connsiteX3" fmla="*/ 0 w 522448"/>
              <a:gd name="connsiteY3" fmla="*/ 144000 h 144000"/>
              <a:gd name="connsiteX0" fmla="*/ 0 w 498635"/>
              <a:gd name="connsiteY0" fmla="*/ 144000 h 144000"/>
              <a:gd name="connsiteX1" fmla="*/ 295523 w 498635"/>
              <a:gd name="connsiteY1" fmla="*/ 0 h 144000"/>
              <a:gd name="connsiteX2" fmla="*/ 498635 w 498635"/>
              <a:gd name="connsiteY2" fmla="*/ 144000 h 144000"/>
              <a:gd name="connsiteX3" fmla="*/ 0 w 498635"/>
              <a:gd name="connsiteY3" fmla="*/ 144000 h 144000"/>
              <a:gd name="connsiteX0" fmla="*/ 0 w 465298"/>
              <a:gd name="connsiteY0" fmla="*/ 144000 h 144000"/>
              <a:gd name="connsiteX1" fmla="*/ 295523 w 465298"/>
              <a:gd name="connsiteY1" fmla="*/ 0 h 144000"/>
              <a:gd name="connsiteX2" fmla="*/ 465298 w 465298"/>
              <a:gd name="connsiteY2" fmla="*/ 141619 h 144000"/>
              <a:gd name="connsiteX3" fmla="*/ 0 w 465298"/>
              <a:gd name="connsiteY3" fmla="*/ 144000 h 144000"/>
              <a:gd name="connsiteX0" fmla="*/ 0 w 465298"/>
              <a:gd name="connsiteY0" fmla="*/ 144000 h 144000"/>
              <a:gd name="connsiteX1" fmla="*/ 295523 w 465298"/>
              <a:gd name="connsiteY1" fmla="*/ 0 h 144000"/>
              <a:gd name="connsiteX2" fmla="*/ 465298 w 465298"/>
              <a:gd name="connsiteY2" fmla="*/ 144000 h 144000"/>
              <a:gd name="connsiteX3" fmla="*/ 0 w 465298"/>
              <a:gd name="connsiteY3" fmla="*/ 144000 h 144000"/>
              <a:gd name="connsiteX0" fmla="*/ 0 w 465298"/>
              <a:gd name="connsiteY0" fmla="*/ 144000 h 146381"/>
              <a:gd name="connsiteX1" fmla="*/ 295523 w 465298"/>
              <a:gd name="connsiteY1" fmla="*/ 0 h 146381"/>
              <a:gd name="connsiteX2" fmla="*/ 465298 w 465298"/>
              <a:gd name="connsiteY2" fmla="*/ 146381 h 146381"/>
              <a:gd name="connsiteX3" fmla="*/ 0 w 465298"/>
              <a:gd name="connsiteY3" fmla="*/ 144000 h 146381"/>
            </a:gdLst>
            <a:ahLst/>
            <a:cxnLst>
              <a:cxn ang="0">
                <a:pos x="connsiteX0" y="connsiteY0"/>
              </a:cxn>
              <a:cxn ang="0">
                <a:pos x="connsiteX1" y="connsiteY1"/>
              </a:cxn>
              <a:cxn ang="0">
                <a:pos x="connsiteX2" y="connsiteY2"/>
              </a:cxn>
              <a:cxn ang="0">
                <a:pos x="connsiteX3" y="connsiteY3"/>
              </a:cxn>
            </a:cxnLst>
            <a:rect l="l" t="t" r="r" b="b"/>
            <a:pathLst>
              <a:path w="465298" h="146381">
                <a:moveTo>
                  <a:pt x="0" y="144000"/>
                </a:moveTo>
                <a:lnTo>
                  <a:pt x="295523" y="0"/>
                </a:lnTo>
                <a:lnTo>
                  <a:pt x="465298" y="146381"/>
                </a:lnTo>
                <a:lnTo>
                  <a:pt x="0" y="144000"/>
                </a:lnTo>
                <a:close/>
              </a:path>
            </a:pathLst>
          </a:custGeom>
          <a:solidFill>
            <a:srgbClr val="F6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riangolo isoscele 4">
            <a:extLst>
              <a:ext uri="{FF2B5EF4-FFF2-40B4-BE49-F238E27FC236}">
                <a16:creationId xmlns:a16="http://schemas.microsoft.com/office/drawing/2014/main" id="{C1DFF576-598C-2017-2E46-B99AD6365F8D}"/>
              </a:ext>
            </a:extLst>
          </p:cNvPr>
          <p:cNvSpPr/>
          <p:nvPr userDrawn="1"/>
        </p:nvSpPr>
        <p:spPr>
          <a:xfrm rot="10800000">
            <a:off x="9001982" y="6416263"/>
            <a:ext cx="537718" cy="452128"/>
          </a:xfrm>
          <a:prstGeom prst="triangle">
            <a:avLst>
              <a:gd name="adj" fmla="val 38559"/>
            </a:avLst>
          </a:prstGeom>
          <a:solidFill>
            <a:srgbClr val="F6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uppo 5">
            <a:extLst>
              <a:ext uri="{FF2B5EF4-FFF2-40B4-BE49-F238E27FC236}">
                <a16:creationId xmlns:a16="http://schemas.microsoft.com/office/drawing/2014/main" id="{18DF5FFE-3FF3-0269-EF51-96811782291A}"/>
              </a:ext>
            </a:extLst>
          </p:cNvPr>
          <p:cNvGrpSpPr/>
          <p:nvPr userDrawn="1"/>
        </p:nvGrpSpPr>
        <p:grpSpPr>
          <a:xfrm>
            <a:off x="1" y="6415800"/>
            <a:ext cx="9427926" cy="437158"/>
            <a:chOff x="0" y="6709017"/>
            <a:chExt cx="9957503" cy="148983"/>
          </a:xfrm>
        </p:grpSpPr>
        <p:sp>
          <p:nvSpPr>
            <p:cNvPr id="8" name="Rettangolo 7">
              <a:extLst>
                <a:ext uri="{FF2B5EF4-FFF2-40B4-BE49-F238E27FC236}">
                  <a16:creationId xmlns:a16="http://schemas.microsoft.com/office/drawing/2014/main" id="{CD8FE2B7-48BE-70E6-13ED-FC21F0BAE3A8}"/>
                </a:ext>
              </a:extLst>
            </p:cNvPr>
            <p:cNvSpPr/>
            <p:nvPr/>
          </p:nvSpPr>
          <p:spPr>
            <a:xfrm>
              <a:off x="0" y="6709017"/>
              <a:ext cx="9786027" cy="148983"/>
            </a:xfrm>
            <a:prstGeom prst="rect">
              <a:avLst/>
            </a:prstGeom>
            <a:solidFill>
              <a:srgbClr val="003F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riangolo isoscele 9">
              <a:extLst>
                <a:ext uri="{FF2B5EF4-FFF2-40B4-BE49-F238E27FC236}">
                  <a16:creationId xmlns:a16="http://schemas.microsoft.com/office/drawing/2014/main" id="{4A2DDB5D-3D8D-0E1F-4FF2-C668A7DE905A}"/>
                </a:ext>
              </a:extLst>
            </p:cNvPr>
            <p:cNvSpPr/>
            <p:nvPr/>
          </p:nvSpPr>
          <p:spPr>
            <a:xfrm>
              <a:off x="9633503" y="6713013"/>
              <a:ext cx="324000" cy="144771"/>
            </a:xfrm>
            <a:prstGeom prst="triangle">
              <a:avLst>
                <a:gd name="adj" fmla="val 46186"/>
              </a:avLst>
            </a:prstGeom>
            <a:solidFill>
              <a:srgbClr val="003F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pic>
        <p:nvPicPr>
          <p:cNvPr id="11" name="Immagine 10">
            <a:extLst>
              <a:ext uri="{FF2B5EF4-FFF2-40B4-BE49-F238E27FC236}">
                <a16:creationId xmlns:a16="http://schemas.microsoft.com/office/drawing/2014/main" id="{D7641FBC-84D4-AD5E-BA6B-B03FBB924F81}"/>
              </a:ext>
            </a:extLst>
          </p:cNvPr>
          <p:cNvPicPr>
            <a:picLocks noChangeAspect="1"/>
          </p:cNvPicPr>
          <p:nvPr userDrawn="1"/>
        </p:nvPicPr>
        <p:blipFill>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777386" y="6572975"/>
            <a:ext cx="2376000" cy="230712"/>
          </a:xfrm>
          <a:prstGeom prst="rect">
            <a:avLst/>
          </a:prstGeom>
        </p:spPr>
      </p:pic>
      <p:sp>
        <p:nvSpPr>
          <p:cNvPr id="12" name="Segnaposto numero diapositiva 3">
            <a:extLst>
              <a:ext uri="{FF2B5EF4-FFF2-40B4-BE49-F238E27FC236}">
                <a16:creationId xmlns:a16="http://schemas.microsoft.com/office/drawing/2014/main" id="{A4478473-10C8-AD43-0AC0-F93F583B4E6E}"/>
              </a:ext>
            </a:extLst>
          </p:cNvPr>
          <p:cNvSpPr>
            <a:spLocks noGrp="1"/>
          </p:cNvSpPr>
          <p:nvPr>
            <p:ph type="sldNum" sz="quarter" idx="4"/>
          </p:nvPr>
        </p:nvSpPr>
        <p:spPr>
          <a:xfrm>
            <a:off x="9287539" y="6514529"/>
            <a:ext cx="537720" cy="365125"/>
          </a:xfrm>
          <a:prstGeom prst="rect">
            <a:avLst/>
          </a:prstGeom>
        </p:spPr>
        <p:txBody>
          <a:bodyPr/>
          <a:lstStyle>
            <a:lvl1pPr>
              <a:defRPr sz="1100">
                <a:solidFill>
                  <a:schemeClr val="bg1"/>
                </a:solidFill>
                <a:latin typeface="Montserrat" panose="00000500000000000000" pitchFamily="2" charset="0"/>
              </a:defRPr>
            </a:lvl1pPr>
          </a:lstStyle>
          <a:p>
            <a:fld id="{FAB84987-7D1A-4FFC-8ECD-9D4341D8B05E}" type="slidenum">
              <a:rPr lang="it-IT" smtClean="0"/>
              <a:pPr/>
              <a:t>‹#›</a:t>
            </a:fld>
            <a:endParaRPr lang="it-IT" dirty="0"/>
          </a:p>
        </p:txBody>
      </p:sp>
    </p:spTree>
    <p:extLst>
      <p:ext uri="{BB962C8B-B14F-4D97-AF65-F5344CB8AC3E}">
        <p14:creationId xmlns:p14="http://schemas.microsoft.com/office/powerpoint/2010/main" val="4080100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egnaposto numero diapositiva 5">
            <a:extLst>
              <a:ext uri="{FF2B5EF4-FFF2-40B4-BE49-F238E27FC236}">
                <a16:creationId xmlns:a16="http://schemas.microsoft.com/office/drawing/2014/main" id="{631F2EDD-7958-D8E5-71C9-4D12646E3119}"/>
              </a:ext>
            </a:extLst>
          </p:cNvPr>
          <p:cNvSpPr>
            <a:spLocks noGrp="1"/>
          </p:cNvSpPr>
          <p:nvPr>
            <p:ph type="sldNum" sz="quarter" idx="12"/>
          </p:nvPr>
        </p:nvSpPr>
        <p:spPr>
          <a:xfrm>
            <a:off x="8663663" y="6431386"/>
            <a:ext cx="1029146" cy="365125"/>
          </a:xfrm>
        </p:spPr>
        <p:txBody>
          <a:bodyPr/>
          <a:lstStyle>
            <a:lvl1pPr>
              <a:defRPr>
                <a:solidFill>
                  <a:schemeClr val="tx1">
                    <a:lumMod val="65000"/>
                    <a:lumOff val="35000"/>
                  </a:schemeClr>
                </a:solidFill>
              </a:defRPr>
            </a:lvl1pPr>
          </a:lstStyle>
          <a:p>
            <a:fld id="{FAB84987-7D1A-4FFC-8ECD-9D4341D8B05E}" type="slidenum">
              <a:rPr lang="it-IT" smtClean="0"/>
              <a:pPr/>
              <a:t>‹#›</a:t>
            </a:fld>
            <a:endParaRPr lang="it-IT"/>
          </a:p>
        </p:txBody>
      </p:sp>
    </p:spTree>
    <p:extLst>
      <p:ext uri="{BB962C8B-B14F-4D97-AF65-F5344CB8AC3E}">
        <p14:creationId xmlns:p14="http://schemas.microsoft.com/office/powerpoint/2010/main" val="346922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6E3A9F-7272-A9D3-11CD-424C3F7B24F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35DFF57-4669-7704-0869-4FC604BDBA23}"/>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CasellaDiTesto 7">
            <a:extLst>
              <a:ext uri="{FF2B5EF4-FFF2-40B4-BE49-F238E27FC236}">
                <a16:creationId xmlns:a16="http://schemas.microsoft.com/office/drawing/2014/main" id="{400BC016-628B-9792-6BFB-7CDB1F8FB6F0}"/>
              </a:ext>
            </a:extLst>
          </p:cNvPr>
          <p:cNvSpPr txBox="1"/>
          <p:nvPr userDrawn="1"/>
        </p:nvSpPr>
        <p:spPr>
          <a:xfrm>
            <a:off x="311625" y="6501424"/>
            <a:ext cx="3284070" cy="276999"/>
          </a:xfrm>
          <a:prstGeom prst="rect">
            <a:avLst/>
          </a:prstGeom>
          <a:noFill/>
        </p:spPr>
        <p:txBody>
          <a:bodyPr wrap="square">
            <a:spAutoFit/>
          </a:bodyPr>
          <a:lstStyle/>
          <a:p>
            <a:r>
              <a:rPr lang="it-IT" sz="1200">
                <a:solidFill>
                  <a:schemeClr val="bg1"/>
                </a:solidFill>
                <a:latin typeface="Montserrat" panose="00000500000000000000" pitchFamily="2" charset="0"/>
              </a:rPr>
              <a:t>Servizio Ricerca Innovazione e Strategia</a:t>
            </a:r>
          </a:p>
        </p:txBody>
      </p:sp>
    </p:spTree>
    <p:extLst>
      <p:ext uri="{BB962C8B-B14F-4D97-AF65-F5344CB8AC3E}">
        <p14:creationId xmlns:p14="http://schemas.microsoft.com/office/powerpoint/2010/main" val="266970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D18252-7C5A-AC48-4D71-EB850EC7AE5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7844867-7F7F-D29A-E19B-23F4A1E3ED3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259370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791521-78B3-0DB8-8730-EECDDEEAE183}"/>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C6563AB-0B37-DB57-5295-DBF9799BFEB3}"/>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2809ECC-362C-E45F-0BC4-76983FD4F6DB}"/>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CasellaDiTesto 9">
            <a:extLst>
              <a:ext uri="{FF2B5EF4-FFF2-40B4-BE49-F238E27FC236}">
                <a16:creationId xmlns:a16="http://schemas.microsoft.com/office/drawing/2014/main" id="{90F205F5-5A82-D691-1E54-B634CF53ACD0}"/>
              </a:ext>
            </a:extLst>
          </p:cNvPr>
          <p:cNvSpPr txBox="1"/>
          <p:nvPr userDrawn="1"/>
        </p:nvSpPr>
        <p:spPr>
          <a:xfrm>
            <a:off x="311625" y="6501424"/>
            <a:ext cx="3284070" cy="276999"/>
          </a:xfrm>
          <a:prstGeom prst="rect">
            <a:avLst/>
          </a:prstGeom>
          <a:noFill/>
        </p:spPr>
        <p:txBody>
          <a:bodyPr wrap="square">
            <a:spAutoFit/>
          </a:bodyPr>
          <a:lstStyle/>
          <a:p>
            <a:r>
              <a:rPr lang="it-IT" sz="1200">
                <a:solidFill>
                  <a:schemeClr val="bg1"/>
                </a:solidFill>
                <a:latin typeface="Montserrat" panose="00000500000000000000" pitchFamily="2" charset="0"/>
              </a:rPr>
              <a:t>Servizio Ricerca Innovazione e Strategia</a:t>
            </a:r>
          </a:p>
        </p:txBody>
      </p:sp>
    </p:spTree>
    <p:extLst>
      <p:ext uri="{BB962C8B-B14F-4D97-AF65-F5344CB8AC3E}">
        <p14:creationId xmlns:p14="http://schemas.microsoft.com/office/powerpoint/2010/main" val="389818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FE94D-406C-4CDF-7845-204F4E9CE7BB}"/>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0125EB6-C82F-58B1-5E1B-E8F1A422700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76E47E4-E6A3-947B-F654-45FAD00A9319}"/>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502D707-4ACD-C2BB-6A96-A677110C1D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7B3CB58-7B43-90BF-0309-FE0AC4D9FCDD}"/>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CasellaDiTesto 9">
            <a:extLst>
              <a:ext uri="{FF2B5EF4-FFF2-40B4-BE49-F238E27FC236}">
                <a16:creationId xmlns:a16="http://schemas.microsoft.com/office/drawing/2014/main" id="{D4ED84AB-C914-FC52-760E-F9304AEC1F83}"/>
              </a:ext>
            </a:extLst>
          </p:cNvPr>
          <p:cNvSpPr txBox="1"/>
          <p:nvPr userDrawn="1"/>
        </p:nvSpPr>
        <p:spPr>
          <a:xfrm>
            <a:off x="311625" y="6501424"/>
            <a:ext cx="3284070" cy="276999"/>
          </a:xfrm>
          <a:prstGeom prst="rect">
            <a:avLst/>
          </a:prstGeom>
          <a:noFill/>
        </p:spPr>
        <p:txBody>
          <a:bodyPr wrap="square">
            <a:spAutoFit/>
          </a:bodyPr>
          <a:lstStyle/>
          <a:p>
            <a:r>
              <a:rPr lang="it-IT" sz="1200">
                <a:solidFill>
                  <a:schemeClr val="bg1"/>
                </a:solidFill>
                <a:latin typeface="Montserrat" panose="00000500000000000000" pitchFamily="2" charset="0"/>
              </a:rPr>
              <a:t>Servizio Ricerca Innovazione e Strategia</a:t>
            </a:r>
          </a:p>
        </p:txBody>
      </p:sp>
    </p:spTree>
    <p:extLst>
      <p:ext uri="{BB962C8B-B14F-4D97-AF65-F5344CB8AC3E}">
        <p14:creationId xmlns:p14="http://schemas.microsoft.com/office/powerpoint/2010/main" val="397486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D22E7E-DE5C-2684-086C-05FCFD9B06E4}"/>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5" name="Segnaposto numero diapositiva 4">
            <a:extLst>
              <a:ext uri="{FF2B5EF4-FFF2-40B4-BE49-F238E27FC236}">
                <a16:creationId xmlns:a16="http://schemas.microsoft.com/office/drawing/2014/main" id="{3139BEBB-EB6D-5212-2505-E60F1ACE65C1}"/>
              </a:ext>
            </a:extLst>
          </p:cNvPr>
          <p:cNvSpPr>
            <a:spLocks noGrp="1"/>
          </p:cNvSpPr>
          <p:nvPr>
            <p:ph type="sldNum" sz="quarter" idx="12"/>
          </p:nvPr>
        </p:nvSpPr>
        <p:spPr>
          <a:xfrm>
            <a:off x="9309340" y="6492875"/>
            <a:ext cx="412630" cy="365125"/>
          </a:xfrm>
          <a:prstGeom prst="rect">
            <a:avLst/>
          </a:prstGeom>
        </p:spPr>
        <p:txBody>
          <a:bodyPr/>
          <a:lstStyle>
            <a:lvl1pPr>
              <a:defRPr b="1"/>
            </a:lvl1pPr>
          </a:lstStyle>
          <a:p>
            <a:fld id="{FAB84987-7D1A-4FFC-8ECD-9D4341D8B05E}" type="slidenum">
              <a:rPr lang="it-IT" smtClean="0"/>
              <a:pPr/>
              <a:t>‹#›</a:t>
            </a:fld>
            <a:endParaRPr lang="it-IT"/>
          </a:p>
        </p:txBody>
      </p:sp>
      <p:sp>
        <p:nvSpPr>
          <p:cNvPr id="3" name="CasellaDiTesto 2">
            <a:extLst>
              <a:ext uri="{FF2B5EF4-FFF2-40B4-BE49-F238E27FC236}">
                <a16:creationId xmlns:a16="http://schemas.microsoft.com/office/drawing/2014/main" id="{483D019B-6B52-C767-6080-6B03D305A480}"/>
              </a:ext>
            </a:extLst>
          </p:cNvPr>
          <p:cNvSpPr txBox="1"/>
          <p:nvPr userDrawn="1"/>
        </p:nvSpPr>
        <p:spPr>
          <a:xfrm>
            <a:off x="311625" y="6501424"/>
            <a:ext cx="3284070" cy="276999"/>
          </a:xfrm>
          <a:prstGeom prst="rect">
            <a:avLst/>
          </a:prstGeom>
          <a:noFill/>
        </p:spPr>
        <p:txBody>
          <a:bodyPr wrap="square">
            <a:spAutoFit/>
          </a:bodyPr>
          <a:lstStyle/>
          <a:p>
            <a:r>
              <a:rPr lang="it-IT" sz="1200">
                <a:solidFill>
                  <a:schemeClr val="bg1"/>
                </a:solidFill>
                <a:latin typeface="Montserrat" panose="00000500000000000000" pitchFamily="2" charset="0"/>
              </a:rPr>
              <a:t>Servizio Ricerca Innovazione e Strategia</a:t>
            </a:r>
          </a:p>
        </p:txBody>
      </p:sp>
    </p:spTree>
    <p:extLst>
      <p:ext uri="{BB962C8B-B14F-4D97-AF65-F5344CB8AC3E}">
        <p14:creationId xmlns:p14="http://schemas.microsoft.com/office/powerpoint/2010/main" val="380164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Triangolo isoscele 11">
            <a:extLst>
              <a:ext uri="{FF2B5EF4-FFF2-40B4-BE49-F238E27FC236}">
                <a16:creationId xmlns:a16="http://schemas.microsoft.com/office/drawing/2014/main" id="{2DBA6147-9978-A639-08D3-0CF46CA3DA7A}"/>
              </a:ext>
            </a:extLst>
          </p:cNvPr>
          <p:cNvSpPr/>
          <p:nvPr userDrawn="1"/>
        </p:nvSpPr>
        <p:spPr>
          <a:xfrm>
            <a:off x="9189023" y="6410963"/>
            <a:ext cx="537720" cy="444825"/>
          </a:xfrm>
          <a:custGeom>
            <a:avLst/>
            <a:gdLst>
              <a:gd name="connsiteX0" fmla="*/ 0 w 522448"/>
              <a:gd name="connsiteY0" fmla="*/ 144000 h 144000"/>
              <a:gd name="connsiteX1" fmla="*/ 295523 w 522448"/>
              <a:gd name="connsiteY1" fmla="*/ 0 h 144000"/>
              <a:gd name="connsiteX2" fmla="*/ 522448 w 522448"/>
              <a:gd name="connsiteY2" fmla="*/ 144000 h 144000"/>
              <a:gd name="connsiteX3" fmla="*/ 0 w 522448"/>
              <a:gd name="connsiteY3" fmla="*/ 144000 h 144000"/>
              <a:gd name="connsiteX0" fmla="*/ 0 w 498635"/>
              <a:gd name="connsiteY0" fmla="*/ 144000 h 144000"/>
              <a:gd name="connsiteX1" fmla="*/ 295523 w 498635"/>
              <a:gd name="connsiteY1" fmla="*/ 0 h 144000"/>
              <a:gd name="connsiteX2" fmla="*/ 498635 w 498635"/>
              <a:gd name="connsiteY2" fmla="*/ 144000 h 144000"/>
              <a:gd name="connsiteX3" fmla="*/ 0 w 498635"/>
              <a:gd name="connsiteY3" fmla="*/ 144000 h 144000"/>
              <a:gd name="connsiteX0" fmla="*/ 0 w 465298"/>
              <a:gd name="connsiteY0" fmla="*/ 144000 h 144000"/>
              <a:gd name="connsiteX1" fmla="*/ 295523 w 465298"/>
              <a:gd name="connsiteY1" fmla="*/ 0 h 144000"/>
              <a:gd name="connsiteX2" fmla="*/ 465298 w 465298"/>
              <a:gd name="connsiteY2" fmla="*/ 141619 h 144000"/>
              <a:gd name="connsiteX3" fmla="*/ 0 w 465298"/>
              <a:gd name="connsiteY3" fmla="*/ 144000 h 144000"/>
              <a:gd name="connsiteX0" fmla="*/ 0 w 465298"/>
              <a:gd name="connsiteY0" fmla="*/ 144000 h 144000"/>
              <a:gd name="connsiteX1" fmla="*/ 295523 w 465298"/>
              <a:gd name="connsiteY1" fmla="*/ 0 h 144000"/>
              <a:gd name="connsiteX2" fmla="*/ 465298 w 465298"/>
              <a:gd name="connsiteY2" fmla="*/ 144000 h 144000"/>
              <a:gd name="connsiteX3" fmla="*/ 0 w 465298"/>
              <a:gd name="connsiteY3" fmla="*/ 144000 h 144000"/>
              <a:gd name="connsiteX0" fmla="*/ 0 w 465298"/>
              <a:gd name="connsiteY0" fmla="*/ 144000 h 146381"/>
              <a:gd name="connsiteX1" fmla="*/ 295523 w 465298"/>
              <a:gd name="connsiteY1" fmla="*/ 0 h 146381"/>
              <a:gd name="connsiteX2" fmla="*/ 465298 w 465298"/>
              <a:gd name="connsiteY2" fmla="*/ 146381 h 146381"/>
              <a:gd name="connsiteX3" fmla="*/ 0 w 465298"/>
              <a:gd name="connsiteY3" fmla="*/ 144000 h 146381"/>
            </a:gdLst>
            <a:ahLst/>
            <a:cxnLst>
              <a:cxn ang="0">
                <a:pos x="connsiteX0" y="connsiteY0"/>
              </a:cxn>
              <a:cxn ang="0">
                <a:pos x="connsiteX1" y="connsiteY1"/>
              </a:cxn>
              <a:cxn ang="0">
                <a:pos x="connsiteX2" y="connsiteY2"/>
              </a:cxn>
              <a:cxn ang="0">
                <a:pos x="connsiteX3" y="connsiteY3"/>
              </a:cxn>
            </a:cxnLst>
            <a:rect l="l" t="t" r="r" b="b"/>
            <a:pathLst>
              <a:path w="465298" h="146381">
                <a:moveTo>
                  <a:pt x="0" y="144000"/>
                </a:moveTo>
                <a:lnTo>
                  <a:pt x="295523" y="0"/>
                </a:lnTo>
                <a:lnTo>
                  <a:pt x="465298" y="146381"/>
                </a:lnTo>
                <a:lnTo>
                  <a:pt x="0" y="144000"/>
                </a:lnTo>
                <a:close/>
              </a:path>
            </a:pathLst>
          </a:custGeom>
          <a:solidFill>
            <a:srgbClr val="F6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riangolo isoscele 5">
            <a:extLst>
              <a:ext uri="{FF2B5EF4-FFF2-40B4-BE49-F238E27FC236}">
                <a16:creationId xmlns:a16="http://schemas.microsoft.com/office/drawing/2014/main" id="{8B36A905-B1C9-E84D-5DC8-58A61B05F9A3}"/>
              </a:ext>
            </a:extLst>
          </p:cNvPr>
          <p:cNvSpPr/>
          <p:nvPr userDrawn="1"/>
        </p:nvSpPr>
        <p:spPr>
          <a:xfrm rot="10800000">
            <a:off x="9001982" y="6425361"/>
            <a:ext cx="537718" cy="452128"/>
          </a:xfrm>
          <a:prstGeom prst="triangle">
            <a:avLst>
              <a:gd name="adj" fmla="val 38559"/>
            </a:avLst>
          </a:prstGeom>
          <a:solidFill>
            <a:srgbClr val="F6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8" name="Gruppo 7">
            <a:extLst>
              <a:ext uri="{FF2B5EF4-FFF2-40B4-BE49-F238E27FC236}">
                <a16:creationId xmlns:a16="http://schemas.microsoft.com/office/drawing/2014/main" id="{693BDDC0-3C25-EFA8-0551-F56FE605FE5D}"/>
              </a:ext>
            </a:extLst>
          </p:cNvPr>
          <p:cNvGrpSpPr/>
          <p:nvPr userDrawn="1"/>
        </p:nvGrpSpPr>
        <p:grpSpPr>
          <a:xfrm>
            <a:off x="1" y="6420349"/>
            <a:ext cx="9427926" cy="437158"/>
            <a:chOff x="0" y="6709017"/>
            <a:chExt cx="9957503" cy="148983"/>
          </a:xfrm>
        </p:grpSpPr>
        <p:sp>
          <p:nvSpPr>
            <p:cNvPr id="9" name="Rettangolo 8">
              <a:extLst>
                <a:ext uri="{FF2B5EF4-FFF2-40B4-BE49-F238E27FC236}">
                  <a16:creationId xmlns:a16="http://schemas.microsoft.com/office/drawing/2014/main" id="{EA1698B8-FEC2-0E61-982D-6FE34E2CFE84}"/>
                </a:ext>
              </a:extLst>
            </p:cNvPr>
            <p:cNvSpPr/>
            <p:nvPr/>
          </p:nvSpPr>
          <p:spPr>
            <a:xfrm>
              <a:off x="0" y="6709017"/>
              <a:ext cx="9786027" cy="148983"/>
            </a:xfrm>
            <a:prstGeom prst="rect">
              <a:avLst/>
            </a:prstGeom>
            <a:solidFill>
              <a:srgbClr val="003F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riangolo isoscele 9">
              <a:extLst>
                <a:ext uri="{FF2B5EF4-FFF2-40B4-BE49-F238E27FC236}">
                  <a16:creationId xmlns:a16="http://schemas.microsoft.com/office/drawing/2014/main" id="{4B6A5232-4F2B-7BDB-4248-1E0062339DDC}"/>
                </a:ext>
              </a:extLst>
            </p:cNvPr>
            <p:cNvSpPr/>
            <p:nvPr/>
          </p:nvSpPr>
          <p:spPr>
            <a:xfrm>
              <a:off x="9633503" y="6713013"/>
              <a:ext cx="324000" cy="144771"/>
            </a:xfrm>
            <a:prstGeom prst="triangle">
              <a:avLst>
                <a:gd name="adj" fmla="val 46186"/>
              </a:avLst>
            </a:prstGeom>
            <a:solidFill>
              <a:srgbClr val="003F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 name="Segnaposto numero diapositiva 3">
            <a:extLst>
              <a:ext uri="{FF2B5EF4-FFF2-40B4-BE49-F238E27FC236}">
                <a16:creationId xmlns:a16="http://schemas.microsoft.com/office/drawing/2014/main" id="{D6D75F91-0A06-E19B-06D0-19677BDAC6A1}"/>
              </a:ext>
            </a:extLst>
          </p:cNvPr>
          <p:cNvSpPr>
            <a:spLocks noGrp="1"/>
          </p:cNvSpPr>
          <p:nvPr>
            <p:ph type="sldNum" sz="quarter" idx="12"/>
          </p:nvPr>
        </p:nvSpPr>
        <p:spPr>
          <a:xfrm>
            <a:off x="9325458" y="6514529"/>
            <a:ext cx="537720" cy="365125"/>
          </a:xfrm>
          <a:prstGeom prst="rect">
            <a:avLst/>
          </a:prstGeom>
        </p:spPr>
        <p:txBody>
          <a:bodyPr/>
          <a:lstStyle>
            <a:lvl1pPr>
              <a:defRPr b="1">
                <a:solidFill>
                  <a:schemeClr val="bg1"/>
                </a:solidFill>
              </a:defRPr>
            </a:lvl1pPr>
          </a:lstStyle>
          <a:p>
            <a:fld id="{FAB84987-7D1A-4FFC-8ECD-9D4341D8B05E}" type="slidenum">
              <a:rPr lang="it-IT" smtClean="0"/>
              <a:pPr/>
              <a:t>‹#›</a:t>
            </a:fld>
            <a:endParaRPr lang="it-IT"/>
          </a:p>
        </p:txBody>
      </p:sp>
    </p:spTree>
    <p:extLst>
      <p:ext uri="{BB962C8B-B14F-4D97-AF65-F5344CB8AC3E}">
        <p14:creationId xmlns:p14="http://schemas.microsoft.com/office/powerpoint/2010/main" val="67905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7116A8-5941-AC96-E687-8B89D86E2A0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D87B9AA-9531-234F-9389-38BE1F26B4D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F2B5FAB-8584-095F-B465-B099C2E2EC6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CasellaDiTesto 7">
            <a:extLst>
              <a:ext uri="{FF2B5EF4-FFF2-40B4-BE49-F238E27FC236}">
                <a16:creationId xmlns:a16="http://schemas.microsoft.com/office/drawing/2014/main" id="{1560D31E-06D1-15BC-7FA9-F5AD4B4FA060}"/>
              </a:ext>
            </a:extLst>
          </p:cNvPr>
          <p:cNvSpPr txBox="1"/>
          <p:nvPr userDrawn="1"/>
        </p:nvSpPr>
        <p:spPr>
          <a:xfrm>
            <a:off x="311625" y="6501424"/>
            <a:ext cx="3284070" cy="276999"/>
          </a:xfrm>
          <a:prstGeom prst="rect">
            <a:avLst/>
          </a:prstGeom>
          <a:noFill/>
        </p:spPr>
        <p:txBody>
          <a:bodyPr wrap="square">
            <a:spAutoFit/>
          </a:bodyPr>
          <a:lstStyle/>
          <a:p>
            <a:r>
              <a:rPr lang="it-IT" sz="1200">
                <a:solidFill>
                  <a:schemeClr val="bg1"/>
                </a:solidFill>
                <a:latin typeface="Montserrat" panose="00000500000000000000" pitchFamily="2" charset="0"/>
              </a:rPr>
              <a:t>Servizio Ricerca Innovazione e Strategia</a:t>
            </a:r>
          </a:p>
        </p:txBody>
      </p:sp>
    </p:spTree>
    <p:extLst>
      <p:ext uri="{BB962C8B-B14F-4D97-AF65-F5344CB8AC3E}">
        <p14:creationId xmlns:p14="http://schemas.microsoft.com/office/powerpoint/2010/main" val="344799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F9E05B-7CD5-C9EA-EC39-EC1C41A4D7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8DE209B-7A11-789A-A0C6-D4E19D9DE2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1C9C654-5AD0-D79D-EBDF-B93158DDE1E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9" name="CasellaDiTesto 8">
            <a:extLst>
              <a:ext uri="{FF2B5EF4-FFF2-40B4-BE49-F238E27FC236}">
                <a16:creationId xmlns:a16="http://schemas.microsoft.com/office/drawing/2014/main" id="{79BC789E-147A-D343-472B-3F9B79CC3898}"/>
              </a:ext>
            </a:extLst>
          </p:cNvPr>
          <p:cNvSpPr txBox="1"/>
          <p:nvPr userDrawn="1"/>
        </p:nvSpPr>
        <p:spPr>
          <a:xfrm>
            <a:off x="311625" y="6501424"/>
            <a:ext cx="3284070" cy="276999"/>
          </a:xfrm>
          <a:prstGeom prst="rect">
            <a:avLst/>
          </a:prstGeom>
          <a:noFill/>
        </p:spPr>
        <p:txBody>
          <a:bodyPr wrap="square">
            <a:spAutoFit/>
          </a:bodyPr>
          <a:lstStyle/>
          <a:p>
            <a:r>
              <a:rPr lang="it-IT" sz="1200">
                <a:solidFill>
                  <a:schemeClr val="bg1"/>
                </a:solidFill>
                <a:latin typeface="Montserrat" panose="00000500000000000000" pitchFamily="2" charset="0"/>
              </a:rPr>
              <a:t>Servizio Ricerca Innovazione e Strategia</a:t>
            </a:r>
          </a:p>
        </p:txBody>
      </p:sp>
    </p:spTree>
    <p:extLst>
      <p:ext uri="{BB962C8B-B14F-4D97-AF65-F5344CB8AC3E}">
        <p14:creationId xmlns:p14="http://schemas.microsoft.com/office/powerpoint/2010/main" val="203685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riangolo isoscele 11">
            <a:extLst>
              <a:ext uri="{FF2B5EF4-FFF2-40B4-BE49-F238E27FC236}">
                <a16:creationId xmlns:a16="http://schemas.microsoft.com/office/drawing/2014/main" id="{82E143B4-8E29-BA78-CB75-0F2CCB2FEEC4}"/>
              </a:ext>
            </a:extLst>
          </p:cNvPr>
          <p:cNvSpPr/>
          <p:nvPr userDrawn="1"/>
        </p:nvSpPr>
        <p:spPr>
          <a:xfrm>
            <a:off x="9189023" y="6410963"/>
            <a:ext cx="537720" cy="444825"/>
          </a:xfrm>
          <a:custGeom>
            <a:avLst/>
            <a:gdLst>
              <a:gd name="connsiteX0" fmla="*/ 0 w 522448"/>
              <a:gd name="connsiteY0" fmla="*/ 144000 h 144000"/>
              <a:gd name="connsiteX1" fmla="*/ 295523 w 522448"/>
              <a:gd name="connsiteY1" fmla="*/ 0 h 144000"/>
              <a:gd name="connsiteX2" fmla="*/ 522448 w 522448"/>
              <a:gd name="connsiteY2" fmla="*/ 144000 h 144000"/>
              <a:gd name="connsiteX3" fmla="*/ 0 w 522448"/>
              <a:gd name="connsiteY3" fmla="*/ 144000 h 144000"/>
              <a:gd name="connsiteX0" fmla="*/ 0 w 498635"/>
              <a:gd name="connsiteY0" fmla="*/ 144000 h 144000"/>
              <a:gd name="connsiteX1" fmla="*/ 295523 w 498635"/>
              <a:gd name="connsiteY1" fmla="*/ 0 h 144000"/>
              <a:gd name="connsiteX2" fmla="*/ 498635 w 498635"/>
              <a:gd name="connsiteY2" fmla="*/ 144000 h 144000"/>
              <a:gd name="connsiteX3" fmla="*/ 0 w 498635"/>
              <a:gd name="connsiteY3" fmla="*/ 144000 h 144000"/>
              <a:gd name="connsiteX0" fmla="*/ 0 w 465298"/>
              <a:gd name="connsiteY0" fmla="*/ 144000 h 144000"/>
              <a:gd name="connsiteX1" fmla="*/ 295523 w 465298"/>
              <a:gd name="connsiteY1" fmla="*/ 0 h 144000"/>
              <a:gd name="connsiteX2" fmla="*/ 465298 w 465298"/>
              <a:gd name="connsiteY2" fmla="*/ 141619 h 144000"/>
              <a:gd name="connsiteX3" fmla="*/ 0 w 465298"/>
              <a:gd name="connsiteY3" fmla="*/ 144000 h 144000"/>
              <a:gd name="connsiteX0" fmla="*/ 0 w 465298"/>
              <a:gd name="connsiteY0" fmla="*/ 144000 h 144000"/>
              <a:gd name="connsiteX1" fmla="*/ 295523 w 465298"/>
              <a:gd name="connsiteY1" fmla="*/ 0 h 144000"/>
              <a:gd name="connsiteX2" fmla="*/ 465298 w 465298"/>
              <a:gd name="connsiteY2" fmla="*/ 144000 h 144000"/>
              <a:gd name="connsiteX3" fmla="*/ 0 w 465298"/>
              <a:gd name="connsiteY3" fmla="*/ 144000 h 144000"/>
              <a:gd name="connsiteX0" fmla="*/ 0 w 465298"/>
              <a:gd name="connsiteY0" fmla="*/ 144000 h 146381"/>
              <a:gd name="connsiteX1" fmla="*/ 295523 w 465298"/>
              <a:gd name="connsiteY1" fmla="*/ 0 h 146381"/>
              <a:gd name="connsiteX2" fmla="*/ 465298 w 465298"/>
              <a:gd name="connsiteY2" fmla="*/ 146381 h 146381"/>
              <a:gd name="connsiteX3" fmla="*/ 0 w 465298"/>
              <a:gd name="connsiteY3" fmla="*/ 144000 h 146381"/>
            </a:gdLst>
            <a:ahLst/>
            <a:cxnLst>
              <a:cxn ang="0">
                <a:pos x="connsiteX0" y="connsiteY0"/>
              </a:cxn>
              <a:cxn ang="0">
                <a:pos x="connsiteX1" y="connsiteY1"/>
              </a:cxn>
              <a:cxn ang="0">
                <a:pos x="connsiteX2" y="connsiteY2"/>
              </a:cxn>
              <a:cxn ang="0">
                <a:pos x="connsiteX3" y="connsiteY3"/>
              </a:cxn>
            </a:cxnLst>
            <a:rect l="l" t="t" r="r" b="b"/>
            <a:pathLst>
              <a:path w="465298" h="146381">
                <a:moveTo>
                  <a:pt x="0" y="144000"/>
                </a:moveTo>
                <a:lnTo>
                  <a:pt x="295523" y="0"/>
                </a:lnTo>
                <a:lnTo>
                  <a:pt x="465298" y="146381"/>
                </a:lnTo>
                <a:lnTo>
                  <a:pt x="0" y="144000"/>
                </a:lnTo>
                <a:close/>
              </a:path>
            </a:pathLst>
          </a:custGeom>
          <a:solidFill>
            <a:srgbClr val="F6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riangolo isoscele 7">
            <a:extLst>
              <a:ext uri="{FF2B5EF4-FFF2-40B4-BE49-F238E27FC236}">
                <a16:creationId xmlns:a16="http://schemas.microsoft.com/office/drawing/2014/main" id="{B77F9C8C-CFE2-EFEA-2FFE-3137F1063A7B}"/>
              </a:ext>
            </a:extLst>
          </p:cNvPr>
          <p:cNvSpPr/>
          <p:nvPr userDrawn="1"/>
        </p:nvSpPr>
        <p:spPr>
          <a:xfrm rot="10800000">
            <a:off x="9001982" y="6416263"/>
            <a:ext cx="537718" cy="452128"/>
          </a:xfrm>
          <a:prstGeom prst="triangle">
            <a:avLst>
              <a:gd name="adj" fmla="val 38559"/>
            </a:avLst>
          </a:prstGeom>
          <a:solidFill>
            <a:srgbClr val="F6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0" name="Gruppo 9">
            <a:extLst>
              <a:ext uri="{FF2B5EF4-FFF2-40B4-BE49-F238E27FC236}">
                <a16:creationId xmlns:a16="http://schemas.microsoft.com/office/drawing/2014/main" id="{95297867-7620-090C-C162-34C27CCA57EC}"/>
              </a:ext>
            </a:extLst>
          </p:cNvPr>
          <p:cNvGrpSpPr/>
          <p:nvPr userDrawn="1"/>
        </p:nvGrpSpPr>
        <p:grpSpPr>
          <a:xfrm>
            <a:off x="1" y="6415800"/>
            <a:ext cx="9427926" cy="437158"/>
            <a:chOff x="0" y="6709017"/>
            <a:chExt cx="9957503" cy="148983"/>
          </a:xfrm>
        </p:grpSpPr>
        <p:sp>
          <p:nvSpPr>
            <p:cNvPr id="11" name="Rettangolo 10">
              <a:extLst>
                <a:ext uri="{FF2B5EF4-FFF2-40B4-BE49-F238E27FC236}">
                  <a16:creationId xmlns:a16="http://schemas.microsoft.com/office/drawing/2014/main" id="{5F423BCD-FC4B-8B01-63E4-6EE68F3C3928}"/>
                </a:ext>
              </a:extLst>
            </p:cNvPr>
            <p:cNvSpPr/>
            <p:nvPr/>
          </p:nvSpPr>
          <p:spPr>
            <a:xfrm>
              <a:off x="0" y="6709017"/>
              <a:ext cx="9786027" cy="148983"/>
            </a:xfrm>
            <a:prstGeom prst="rect">
              <a:avLst/>
            </a:prstGeom>
            <a:solidFill>
              <a:srgbClr val="003F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riangolo isoscele 11">
              <a:extLst>
                <a:ext uri="{FF2B5EF4-FFF2-40B4-BE49-F238E27FC236}">
                  <a16:creationId xmlns:a16="http://schemas.microsoft.com/office/drawing/2014/main" id="{DC56382F-A4CD-FD79-0BEE-BE55939AFED5}"/>
                </a:ext>
              </a:extLst>
            </p:cNvPr>
            <p:cNvSpPr/>
            <p:nvPr/>
          </p:nvSpPr>
          <p:spPr>
            <a:xfrm>
              <a:off x="9633503" y="6713013"/>
              <a:ext cx="324000" cy="144771"/>
            </a:xfrm>
            <a:prstGeom prst="triangle">
              <a:avLst>
                <a:gd name="adj" fmla="val 46186"/>
              </a:avLst>
            </a:prstGeom>
            <a:solidFill>
              <a:srgbClr val="003F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3" name="Immagine 12">
            <a:extLst>
              <a:ext uri="{FF2B5EF4-FFF2-40B4-BE49-F238E27FC236}">
                <a16:creationId xmlns:a16="http://schemas.microsoft.com/office/drawing/2014/main" id="{BCDA6710-6E13-9A4C-6B39-676DC1D6E692}"/>
              </a:ext>
            </a:extLst>
          </p:cNvPr>
          <p:cNvPicPr>
            <a:picLocks noChangeAspect="1"/>
          </p:cNvPicPr>
          <p:nvPr userDrawn="1"/>
        </p:nvPicPr>
        <p:blipFill>
          <a:blip r:embed="rId17" cstate="hq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777386" y="6572975"/>
            <a:ext cx="2376000" cy="230712"/>
          </a:xfrm>
          <a:prstGeom prst="rect">
            <a:avLst/>
          </a:prstGeom>
        </p:spPr>
      </p:pic>
      <p:sp>
        <p:nvSpPr>
          <p:cNvPr id="15" name="Segnaposto numero diapositiva 3">
            <a:extLst>
              <a:ext uri="{FF2B5EF4-FFF2-40B4-BE49-F238E27FC236}">
                <a16:creationId xmlns:a16="http://schemas.microsoft.com/office/drawing/2014/main" id="{F0CB88DD-A278-72BA-F499-EF48B253FD45}"/>
              </a:ext>
            </a:extLst>
          </p:cNvPr>
          <p:cNvSpPr>
            <a:spLocks noGrp="1"/>
          </p:cNvSpPr>
          <p:nvPr>
            <p:ph type="sldNum" sz="quarter" idx="4"/>
          </p:nvPr>
        </p:nvSpPr>
        <p:spPr>
          <a:xfrm>
            <a:off x="9287539" y="6514529"/>
            <a:ext cx="537720" cy="365125"/>
          </a:xfrm>
          <a:prstGeom prst="rect">
            <a:avLst/>
          </a:prstGeom>
        </p:spPr>
        <p:txBody>
          <a:bodyPr/>
          <a:lstStyle>
            <a:lvl1pPr>
              <a:defRPr sz="1100">
                <a:solidFill>
                  <a:schemeClr val="bg1"/>
                </a:solidFill>
                <a:latin typeface="Montserrat" panose="00000500000000000000" pitchFamily="2" charset="0"/>
              </a:defRPr>
            </a:lvl1pPr>
          </a:lstStyle>
          <a:p>
            <a:fld id="{FAB84987-7D1A-4FFC-8ECD-9D4341D8B05E}" type="slidenum">
              <a:rPr lang="it-IT" smtClean="0"/>
              <a:pPr/>
              <a:t>‹#›</a:t>
            </a:fld>
            <a:endParaRPr lang="it-IT"/>
          </a:p>
        </p:txBody>
      </p:sp>
    </p:spTree>
    <p:extLst>
      <p:ext uri="{BB962C8B-B14F-4D97-AF65-F5344CB8AC3E}">
        <p14:creationId xmlns:p14="http://schemas.microsoft.com/office/powerpoint/2010/main" val="2010723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6" r:id="rId13"/>
    <p:sldLayoutId id="2147483677" r:id="rId14"/>
    <p:sldLayoutId id="214748367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10" Type="http://schemas.openxmlformats.org/officeDocument/2006/relationships/image" Target="../media/image9.svg"/><Relationship Id="rId4" Type="http://schemas.openxmlformats.org/officeDocument/2006/relationships/oleObject" Target="../embeddings/oleObject1.bin"/><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714" y="287884"/>
            <a:ext cx="11756571" cy="4772905"/>
          </a:xfrm>
        </p:spPr>
        <p:txBody>
          <a:bodyPr/>
          <a:lstStyle/>
          <a:p>
            <a:pPr>
              <a:lnSpc>
                <a:spcPct val="115000"/>
              </a:lnSpc>
              <a:spcAft>
                <a:spcPts val="800"/>
              </a:spcAft>
            </a:pPr>
            <a:r>
              <a:rPr lang="en-GB" sz="2500" b="1" dirty="0">
                <a:effectLst/>
                <a:highlight>
                  <a:srgbClr val="FFFFFF"/>
                </a:highlight>
                <a:latin typeface="Montserrat" panose="00000500000000000000" pitchFamily="2" charset="0"/>
                <a:ea typeface="Times New Roman" panose="02020603050405020304" pitchFamily="18" charset="0"/>
                <a:cs typeface="Times New Roman" panose="02020603050405020304" pitchFamily="18" charset="0"/>
              </a:rPr>
              <a:t> </a:t>
            </a:r>
            <a:r>
              <a:rPr lang="en-GB" sz="1800" dirty="0">
                <a:solidFill>
                  <a:srgbClr val="002060"/>
                </a:solidFill>
                <a:latin typeface="Montserrat" panose="00000500000000000000" pitchFamily="2" charset="0"/>
                <a:ea typeface="Calibri" panose="020F0502020204030204" pitchFamily="34" charset="0"/>
                <a:cs typeface="Times New Roman" panose="02020603050405020304" pitchFamily="18" charset="0"/>
              </a:rPr>
              <a:t>Artificial Intelligence: Challenges in Public Service Training</a:t>
            </a:r>
            <a:r>
              <a:rPr lang="it-IT" sz="1800" dirty="0">
                <a:solidFill>
                  <a:srgbClr val="002060"/>
                </a:solidFill>
                <a:latin typeface="Montserrat" panose="00000500000000000000" pitchFamily="2" charset="0"/>
                <a:ea typeface="Calibri" panose="020F0502020204030204" pitchFamily="34" charset="0"/>
                <a:cs typeface="Times New Roman" panose="02020603050405020304" pitchFamily="18" charset="0"/>
              </a:rPr>
              <a:t/>
            </a:r>
            <a:br>
              <a:rPr lang="it-IT" sz="1800" dirty="0">
                <a:solidFill>
                  <a:srgbClr val="002060"/>
                </a:solidFill>
                <a:latin typeface="Montserrat" panose="00000500000000000000" pitchFamily="2" charset="0"/>
                <a:ea typeface="Calibri" panose="020F0502020204030204" pitchFamily="34" charset="0"/>
                <a:cs typeface="Times New Roman" panose="02020603050405020304" pitchFamily="18" charset="0"/>
              </a:rPr>
            </a:br>
            <a:r>
              <a:rPr lang="en-GB" sz="1800" dirty="0">
                <a:solidFill>
                  <a:srgbClr val="002060"/>
                </a:solidFill>
                <a:latin typeface="Montserrat" panose="00000500000000000000" pitchFamily="2" charset="0"/>
                <a:ea typeface="Calibri" panose="020F0502020204030204" pitchFamily="34" charset="0"/>
                <a:cs typeface="Times New Roman" panose="02020603050405020304" pitchFamily="18" charset="0"/>
              </a:rPr>
              <a:t>DISPA Meeting Budapest</a:t>
            </a:r>
            <a:r>
              <a:rPr lang="en-GB" sz="1800" b="1" dirty="0">
                <a:solidFill>
                  <a:srgbClr val="002060"/>
                </a:solidFill>
                <a:latin typeface="Montserrat" panose="00000500000000000000" pitchFamily="2" charset="0"/>
                <a:ea typeface="Calibri" panose="020F0502020204030204" pitchFamily="34" charset="0"/>
                <a:cs typeface="Times New Roman" panose="02020603050405020304" pitchFamily="18" charset="0"/>
              </a:rPr>
              <a:t/>
            </a:r>
            <a:br>
              <a:rPr lang="en-GB" sz="1800" b="1" dirty="0">
                <a:solidFill>
                  <a:srgbClr val="002060"/>
                </a:solidFill>
                <a:latin typeface="Montserrat" panose="00000500000000000000" pitchFamily="2" charset="0"/>
                <a:ea typeface="Calibri" panose="020F0502020204030204" pitchFamily="34" charset="0"/>
                <a:cs typeface="Times New Roman" panose="02020603050405020304" pitchFamily="18" charset="0"/>
              </a:rPr>
            </a:br>
            <a:r>
              <a:rPr lang="en-GB" sz="2400" b="1" dirty="0">
                <a:solidFill>
                  <a:srgbClr val="002060"/>
                </a:solidFill>
                <a:latin typeface="Montserrat" panose="00000500000000000000" pitchFamily="2" charset="0"/>
                <a:ea typeface="Calibri" panose="020F0502020204030204" pitchFamily="34" charset="0"/>
                <a:cs typeface="Times New Roman" panose="02020603050405020304" pitchFamily="18" charset="0"/>
              </a:rPr>
              <a:t/>
            </a:r>
            <a:br>
              <a:rPr lang="en-GB" sz="2400" b="1" dirty="0">
                <a:solidFill>
                  <a:srgbClr val="002060"/>
                </a:solidFill>
                <a:latin typeface="Montserrat" panose="00000500000000000000" pitchFamily="2" charset="0"/>
                <a:ea typeface="Calibri" panose="020F0502020204030204" pitchFamily="34" charset="0"/>
                <a:cs typeface="Times New Roman" panose="02020603050405020304" pitchFamily="18" charset="0"/>
              </a:rPr>
            </a:br>
            <a:r>
              <a:rPr lang="en-GB" sz="2800" b="1" dirty="0">
                <a:solidFill>
                  <a:srgbClr val="002060"/>
                </a:solidFill>
                <a:latin typeface="Montserrat" panose="00000500000000000000" pitchFamily="2" charset="0"/>
                <a:ea typeface="Calibri" panose="020F0502020204030204" pitchFamily="34" charset="0"/>
                <a:cs typeface="Times New Roman" panose="02020603050405020304" pitchFamily="18" charset="0"/>
              </a:rPr>
              <a:t>Presentation of best practices concentrating </a:t>
            </a:r>
            <a:br>
              <a:rPr lang="en-GB" sz="2800" b="1" dirty="0">
                <a:solidFill>
                  <a:srgbClr val="002060"/>
                </a:solidFill>
                <a:latin typeface="Montserrat" panose="00000500000000000000" pitchFamily="2" charset="0"/>
                <a:ea typeface="Calibri" panose="020F0502020204030204" pitchFamily="34" charset="0"/>
                <a:cs typeface="Times New Roman" panose="02020603050405020304" pitchFamily="18" charset="0"/>
              </a:rPr>
            </a:br>
            <a:r>
              <a:rPr lang="en-GB" sz="2800" b="1" dirty="0">
                <a:solidFill>
                  <a:srgbClr val="002060"/>
                </a:solidFill>
                <a:latin typeface="Montserrat" panose="00000500000000000000" pitchFamily="2" charset="0"/>
                <a:ea typeface="Calibri" panose="020F0502020204030204" pitchFamily="34" charset="0"/>
                <a:cs typeface="Times New Roman" panose="02020603050405020304" pitchFamily="18" charset="0"/>
              </a:rPr>
              <a:t>on the daily use of AI within the DISPA Schools</a:t>
            </a:r>
            <a:r>
              <a:rPr lang="en-GB" sz="2800" b="1" kern="0" dirty="0">
                <a:solidFill>
                  <a:srgbClr val="000000"/>
                </a:solidFill>
                <a:effectLst/>
                <a:latin typeface="Westeinde"/>
                <a:ea typeface="Times New Roman" panose="02020603050405020304" pitchFamily="18" charset="0"/>
                <a:cs typeface="Times New Roman" panose="02020603050405020304" pitchFamily="18" charset="0"/>
              </a:rPr>
              <a:t/>
            </a:r>
            <a:br>
              <a:rPr lang="en-GB" sz="2800" b="1" kern="0" dirty="0">
                <a:solidFill>
                  <a:srgbClr val="000000"/>
                </a:solidFill>
                <a:effectLst/>
                <a:latin typeface="Westeinde"/>
                <a:ea typeface="Times New Roman" panose="02020603050405020304" pitchFamily="18" charset="0"/>
                <a:cs typeface="Times New Roman" panose="02020603050405020304" pitchFamily="18" charset="0"/>
              </a:rPr>
            </a:br>
            <a:r>
              <a:rPr lang="en-GB" sz="1800" b="1" kern="0" dirty="0">
                <a:solidFill>
                  <a:srgbClr val="000000"/>
                </a:solidFill>
                <a:effectLst/>
                <a:latin typeface="Westeinde"/>
                <a:ea typeface="Times New Roman" panose="02020603050405020304" pitchFamily="18" charset="0"/>
                <a:cs typeface="Times New Roman" panose="02020603050405020304" pitchFamily="18" charset="0"/>
              </a:rPr>
              <a:t/>
            </a:r>
            <a:br>
              <a:rPr lang="en-GB" sz="1800" b="1" kern="0" dirty="0">
                <a:solidFill>
                  <a:srgbClr val="000000"/>
                </a:solidFill>
                <a:effectLst/>
                <a:latin typeface="Westeinde"/>
                <a:ea typeface="Times New Roman" panose="02020603050405020304" pitchFamily="18" charset="0"/>
                <a:cs typeface="Times New Roman" panose="02020603050405020304" pitchFamily="18" charset="0"/>
              </a:rPr>
            </a:br>
            <a:r>
              <a:rPr lang="en-GB" sz="3600" b="1" dirty="0">
                <a:solidFill>
                  <a:srgbClr val="002060"/>
                </a:solidFill>
                <a:latin typeface="Montserrat" panose="00000500000000000000" pitchFamily="2" charset="0"/>
                <a:ea typeface="Calibri" panose="020F0502020204030204" pitchFamily="34" charset="0"/>
                <a:cs typeface="Times New Roman" panose="02020603050405020304" pitchFamily="18" charset="0"/>
              </a:rPr>
              <a:t>APPLICATION OF AI IN THE PLANNING                   AND IMPLEMENTATION OF TRAINING COURSES</a:t>
            </a:r>
            <a:endParaRPr lang="en-US" sz="3600" b="1" dirty="0">
              <a:solidFill>
                <a:srgbClr val="002060"/>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10"/>
          </p:nvPr>
        </p:nvSpPr>
        <p:spPr>
          <a:xfrm>
            <a:off x="4789170" y="5497830"/>
            <a:ext cx="3188970" cy="923129"/>
          </a:xfrm>
        </p:spPr>
        <p:txBody>
          <a:bodyPr>
            <a:normAutofit/>
          </a:bodyPr>
          <a:lstStyle/>
          <a:p>
            <a:r>
              <a:rPr lang="en-US" sz="1600" dirty="0">
                <a:solidFill>
                  <a:srgbClr val="002060"/>
                </a:solidFill>
                <a:highlight>
                  <a:srgbClr val="FFFFFF"/>
                </a:highlight>
                <a:latin typeface="Montserrat" panose="00000500000000000000" pitchFamily="2" charset="0"/>
                <a:cs typeface="Times New Roman" panose="02020603050405020304" pitchFamily="18" charset="0"/>
              </a:rPr>
              <a:t>Sabrina Bandera </a:t>
            </a:r>
          </a:p>
          <a:p>
            <a:r>
              <a:rPr lang="en-US" sz="1600" dirty="0">
                <a:solidFill>
                  <a:srgbClr val="002060"/>
                </a:solidFill>
                <a:highlight>
                  <a:srgbClr val="FFFFFF"/>
                </a:highlight>
                <a:latin typeface="Montserrat" panose="00000500000000000000" pitchFamily="2" charset="0"/>
                <a:cs typeface="Times New Roman" panose="02020603050405020304" pitchFamily="18" charset="0"/>
              </a:rPr>
              <a:t>24 October 2024</a:t>
            </a:r>
          </a:p>
        </p:txBody>
      </p:sp>
      <p:sp>
        <p:nvSpPr>
          <p:cNvPr id="8" name="Rectangle 13">
            <a:extLst>
              <a:ext uri="{FF2B5EF4-FFF2-40B4-BE49-F238E27FC236}">
                <a16:creationId xmlns:a16="http://schemas.microsoft.com/office/drawing/2014/main" id="{10F957C6-EF6C-4DE8-CB21-CD563850B3DA}"/>
              </a:ext>
            </a:extLst>
          </p:cNvPr>
          <p:cNvSpPr/>
          <p:nvPr/>
        </p:nvSpPr>
        <p:spPr>
          <a:xfrm>
            <a:off x="0" y="6420959"/>
            <a:ext cx="12192000" cy="437041"/>
          </a:xfrm>
          <a:prstGeom prst="rect">
            <a:avLst/>
          </a:prstGeom>
          <a:solidFill>
            <a:srgbClr val="003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mmagine 8">
            <a:extLst>
              <a:ext uri="{FF2B5EF4-FFF2-40B4-BE49-F238E27FC236}">
                <a16:creationId xmlns:a16="http://schemas.microsoft.com/office/drawing/2014/main" id="{66B84212-DB35-C7B2-D198-674F9DA97849}"/>
              </a:ext>
            </a:extLst>
          </p:cNvPr>
          <p:cNvPicPr>
            <a:picLocks noChangeAspect="1"/>
          </p:cNvPicPr>
          <p:nvPr/>
        </p:nvPicPr>
        <p:blipFill>
          <a:blip r:embed="rId3" cstate="hq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76213" y="302885"/>
            <a:ext cx="3851947" cy="374025"/>
          </a:xfrm>
          <a:prstGeom prst="rect">
            <a:avLst/>
          </a:prstGeom>
        </p:spPr>
      </p:pic>
      <p:cxnSp>
        <p:nvCxnSpPr>
          <p:cNvPr id="6" name="Connettore diritto 5">
            <a:extLst>
              <a:ext uri="{FF2B5EF4-FFF2-40B4-BE49-F238E27FC236}">
                <a16:creationId xmlns:a16="http://schemas.microsoft.com/office/drawing/2014/main" id="{409E862C-7109-EA43-FD84-BD0B754E9995}"/>
              </a:ext>
            </a:extLst>
          </p:cNvPr>
          <p:cNvCxnSpPr>
            <a:cxnSpLocks/>
          </p:cNvCxnSpPr>
          <p:nvPr/>
        </p:nvCxnSpPr>
        <p:spPr>
          <a:xfrm>
            <a:off x="0" y="0"/>
            <a:ext cx="12192000" cy="0"/>
          </a:xfrm>
          <a:prstGeom prst="line">
            <a:avLst/>
          </a:prstGeom>
          <a:ln w="76200">
            <a:solidFill>
              <a:srgbClr val="003F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24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03E3B6FA-D2F4-742F-0E32-8AB22F1FC77C}"/>
              </a:ext>
            </a:extLst>
          </p:cNvPr>
          <p:cNvSpPr txBox="1"/>
          <p:nvPr/>
        </p:nvSpPr>
        <p:spPr>
          <a:xfrm>
            <a:off x="11562010" y="386442"/>
            <a:ext cx="629991" cy="461665"/>
          </a:xfrm>
          <a:prstGeom prst="rect">
            <a:avLst/>
          </a:prstGeom>
          <a:noFill/>
        </p:spPr>
        <p:txBody>
          <a:bodyPr wrap="square">
            <a:spAutoFit/>
          </a:bodyPr>
          <a:lstStyle/>
          <a:p>
            <a:pPr defTabSz="1219170">
              <a:buClr>
                <a:srgbClr val="000000"/>
              </a:buClr>
            </a:pPr>
            <a:r>
              <a:rPr lang="en-US" sz="2400" kern="0">
                <a:solidFill>
                  <a:srgbClr val="FFFFFF"/>
                </a:solidFill>
                <a:latin typeface="Arial"/>
                <a:cs typeface="Arial"/>
                <a:sym typeface="Arial"/>
              </a:rPr>
              <a:t>06</a:t>
            </a:r>
            <a:endParaRPr lang="it-IT" sz="2400" kern="0">
              <a:solidFill>
                <a:srgbClr val="FFFFFF"/>
              </a:solidFill>
              <a:latin typeface="Arial"/>
              <a:cs typeface="Arial"/>
              <a:sym typeface="Arial"/>
            </a:endParaRPr>
          </a:p>
        </p:txBody>
      </p:sp>
      <p:sp>
        <p:nvSpPr>
          <p:cNvPr id="7" name="Segnaposto numero diapositiva 30">
            <a:extLst>
              <a:ext uri="{FF2B5EF4-FFF2-40B4-BE49-F238E27FC236}">
                <a16:creationId xmlns:a16="http://schemas.microsoft.com/office/drawing/2014/main" id="{AEE6D647-4853-BF13-1301-F20B69F9DDB3}"/>
              </a:ext>
            </a:extLst>
          </p:cNvPr>
          <p:cNvSpPr txBox="1">
            <a:spLocks/>
          </p:cNvSpPr>
          <p:nvPr/>
        </p:nvSpPr>
        <p:spPr>
          <a:xfrm>
            <a:off x="9316893" y="6470732"/>
            <a:ext cx="356496" cy="365125"/>
          </a:xfrm>
          <a:prstGeom prst="rect">
            <a:avLst/>
          </a:prstGeom>
        </p:spPr>
        <p:txBody>
          <a:bodyPr spcFirstLastPara="1" wrap="square" lIns="91425" tIns="91425" rIns="91425" bIns="91425" anchor="ctr" anchorCtr="0">
            <a:normAutofit lnSpcReduction="10000"/>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200" smtClean="0">
                <a:latin typeface="Montserrat" panose="00000500000000000000" pitchFamily="2" charset="0"/>
              </a:rPr>
              <a:pPr/>
              <a:t>10</a:t>
            </a:fld>
            <a:endParaRPr lang="it-IT" sz="1200">
              <a:latin typeface="Montserrat" panose="00000500000000000000" pitchFamily="2" charset="0"/>
            </a:endParaRPr>
          </a:p>
        </p:txBody>
      </p:sp>
      <p:sp>
        <p:nvSpPr>
          <p:cNvPr id="9" name="Google Shape;120;p28">
            <a:extLst>
              <a:ext uri="{FF2B5EF4-FFF2-40B4-BE49-F238E27FC236}">
                <a16:creationId xmlns:a16="http://schemas.microsoft.com/office/drawing/2014/main" id="{E28C2C1E-A107-A8C9-1616-BC6EA7492DC0}"/>
              </a:ext>
            </a:extLst>
          </p:cNvPr>
          <p:cNvSpPr/>
          <p:nvPr/>
        </p:nvSpPr>
        <p:spPr>
          <a:xfrm flipV="1">
            <a:off x="654782" y="771088"/>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
        <p:nvSpPr>
          <p:cNvPr id="2" name="CasellaDiTesto 1">
            <a:extLst>
              <a:ext uri="{FF2B5EF4-FFF2-40B4-BE49-F238E27FC236}">
                <a16:creationId xmlns:a16="http://schemas.microsoft.com/office/drawing/2014/main" id="{48585E31-13F0-EDAC-E6A7-8D3A7BAB475C}"/>
              </a:ext>
            </a:extLst>
          </p:cNvPr>
          <p:cNvSpPr txBox="1"/>
          <p:nvPr/>
        </p:nvSpPr>
        <p:spPr>
          <a:xfrm>
            <a:off x="654782" y="159906"/>
            <a:ext cx="10286119" cy="557910"/>
          </a:xfrm>
          <a:prstGeom prst="rect">
            <a:avLst/>
          </a:prstGeom>
          <a:noFill/>
        </p:spPr>
        <p:txBody>
          <a:bodyPr wrap="square">
            <a:spAutoFit/>
          </a:bodyPr>
          <a:lstStyle/>
          <a:p>
            <a:pPr>
              <a:lnSpc>
                <a:spcPct val="107000"/>
              </a:lnSpc>
              <a:spcAft>
                <a:spcPts val="800"/>
              </a:spcAft>
              <a:buClr>
                <a:srgbClr val="000000"/>
              </a:buClr>
            </a:pPr>
            <a:r>
              <a:rPr lang="en-US" sz="3000" b="1" dirty="0">
                <a:solidFill>
                  <a:srgbClr val="003A57"/>
                </a:solidFill>
                <a:latin typeface="Montserrat"/>
                <a:ea typeface="+mj-ea"/>
                <a:cs typeface="+mj-cs"/>
                <a:sym typeface="Arial"/>
              </a:rPr>
              <a:t>1. Online Course Catalogue</a:t>
            </a:r>
          </a:p>
        </p:txBody>
      </p:sp>
      <p:sp>
        <p:nvSpPr>
          <p:cNvPr id="4" name="CasellaDiTesto 3">
            <a:extLst>
              <a:ext uri="{FF2B5EF4-FFF2-40B4-BE49-F238E27FC236}">
                <a16:creationId xmlns:a16="http://schemas.microsoft.com/office/drawing/2014/main" id="{70D6405C-F4AE-090C-1597-F659E234B428}"/>
              </a:ext>
            </a:extLst>
          </p:cNvPr>
          <p:cNvSpPr txBox="1"/>
          <p:nvPr/>
        </p:nvSpPr>
        <p:spPr>
          <a:xfrm>
            <a:off x="435731" y="796250"/>
            <a:ext cx="11577341" cy="4124206"/>
          </a:xfrm>
          <a:prstGeom prst="rect">
            <a:avLst/>
          </a:prstGeom>
          <a:noFill/>
        </p:spPr>
        <p:txBody>
          <a:bodyPr wrap="square">
            <a:spAutoFit/>
          </a:bodyPr>
          <a:lstStyle/>
          <a:p>
            <a:pPr marL="182880"/>
            <a:endParaRPr lang="it-IT" sz="1800" dirty="0">
              <a:latin typeface="+mn-lt"/>
              <a:ea typeface="Calibri"/>
              <a:cs typeface="Calibri"/>
            </a:endParaRPr>
          </a:p>
          <a:p>
            <a:pPr marL="182880"/>
            <a:r>
              <a:rPr lang="it-IT" sz="2400" dirty="0">
                <a:latin typeface="Montserrat" panose="00000500000000000000" pitchFamily="2" charset="0"/>
                <a:ea typeface="Calibri"/>
                <a:cs typeface="Calibri"/>
              </a:rPr>
              <a:t>Production of the </a:t>
            </a:r>
            <a:r>
              <a:rPr lang="it-IT" sz="2400" b="1" dirty="0">
                <a:latin typeface="Montserrat" panose="00000500000000000000" pitchFamily="2" charset="0"/>
                <a:ea typeface="Calibri"/>
                <a:cs typeface="Calibri"/>
              </a:rPr>
              <a:t>Course </a:t>
            </a:r>
            <a:r>
              <a:rPr lang="it-IT" sz="2400" b="1" dirty="0" err="1">
                <a:latin typeface="Montserrat" panose="00000500000000000000" pitchFamily="2" charset="0"/>
                <a:ea typeface="Calibri"/>
                <a:cs typeface="Calibri"/>
              </a:rPr>
              <a:t>presentation</a:t>
            </a:r>
            <a:r>
              <a:rPr lang="it-IT" sz="2400" b="1" dirty="0">
                <a:latin typeface="Montserrat" panose="00000500000000000000" pitchFamily="2" charset="0"/>
                <a:ea typeface="Calibri"/>
                <a:cs typeface="Calibri"/>
              </a:rPr>
              <a:t> schede </a:t>
            </a:r>
            <a:r>
              <a:rPr lang="it-IT" sz="2400" dirty="0">
                <a:latin typeface="Montserrat" panose="00000500000000000000" pitchFamily="2" charset="0"/>
                <a:ea typeface="Calibri"/>
                <a:cs typeface="Calibri"/>
              </a:rPr>
              <a:t>for the SNA Course </a:t>
            </a:r>
            <a:r>
              <a:rPr lang="it-IT" sz="2400" dirty="0" err="1">
                <a:latin typeface="Montserrat" panose="00000500000000000000" pitchFamily="2" charset="0"/>
                <a:ea typeface="Calibri"/>
                <a:cs typeface="Calibri"/>
              </a:rPr>
              <a:t>Catalogue</a:t>
            </a:r>
            <a:r>
              <a:rPr lang="it-IT" sz="2400" dirty="0">
                <a:latin typeface="Montserrat" panose="00000500000000000000" pitchFamily="2" charset="0"/>
                <a:ea typeface="Calibri"/>
                <a:cs typeface="Calibri"/>
              </a:rPr>
              <a:t> </a:t>
            </a:r>
            <a:endParaRPr lang="it-IT" sz="2400" dirty="0">
              <a:latin typeface="Montserrat" panose="00000500000000000000" pitchFamily="2" charset="0"/>
              <a:ea typeface="Calibri"/>
            </a:endParaRPr>
          </a:p>
          <a:p>
            <a:pPr marL="182880"/>
            <a:endParaRPr lang="it-IT" sz="1800" dirty="0">
              <a:latin typeface="+mn-lt"/>
              <a:ea typeface="Calibri"/>
              <a:cs typeface="Calibri"/>
            </a:endParaRPr>
          </a:p>
          <a:p>
            <a:pPr marL="182880"/>
            <a:endParaRPr lang="it-IT" dirty="0">
              <a:ea typeface="Calibri"/>
              <a:cs typeface="Calibri"/>
            </a:endParaRPr>
          </a:p>
          <a:p>
            <a:pPr marL="182880"/>
            <a:endParaRPr lang="it-IT" sz="1800" dirty="0">
              <a:latin typeface="+mn-lt"/>
              <a:ea typeface="Calibri"/>
              <a:cs typeface="Calibri"/>
            </a:endParaRPr>
          </a:p>
          <a:p>
            <a:pPr marL="182880"/>
            <a:endParaRPr lang="it-IT" sz="1800" dirty="0">
              <a:latin typeface="+mn-lt"/>
              <a:ea typeface="Calibri"/>
              <a:cs typeface="Calibri"/>
            </a:endParaRPr>
          </a:p>
          <a:p>
            <a:pPr marL="182880"/>
            <a:endParaRPr lang="it-IT" sz="1800" b="1" dirty="0">
              <a:latin typeface="+mn-lt"/>
              <a:ea typeface="Calibri"/>
              <a:cs typeface="Calibri"/>
            </a:endParaRPr>
          </a:p>
          <a:p>
            <a:pPr marL="182880"/>
            <a:r>
              <a:rPr lang="it-IT" b="1" dirty="0">
                <a:ea typeface="Calibri"/>
                <a:cs typeface="Calibri"/>
              </a:rPr>
              <a:t> </a:t>
            </a:r>
            <a:endParaRPr lang="it-IT" sz="1800" b="1" dirty="0">
              <a:latin typeface="+mn-lt"/>
              <a:ea typeface="Calibri"/>
              <a:cs typeface="Calibri"/>
            </a:endParaRPr>
          </a:p>
          <a:p>
            <a:pPr marL="468313" indent="-201613">
              <a:lnSpc>
                <a:spcPct val="100000"/>
              </a:lnSpc>
              <a:spcBef>
                <a:spcPts val="0"/>
              </a:spcBef>
              <a:buFont typeface="Arial" panose="020B0604020202020204" pitchFamily="34" charset="0"/>
              <a:buChar char="•"/>
            </a:pPr>
            <a:endParaRPr lang="it-IT" sz="2200" dirty="0">
              <a:latin typeface="Montserrat" panose="00000500000000000000" pitchFamily="2" charset="0"/>
              <a:ea typeface="Calibri"/>
              <a:cs typeface="Arial"/>
            </a:endParaRPr>
          </a:p>
          <a:p>
            <a:pPr marL="468313" indent="-201613">
              <a:lnSpc>
                <a:spcPct val="100000"/>
              </a:lnSpc>
              <a:spcBef>
                <a:spcPts val="0"/>
              </a:spcBef>
              <a:buFont typeface="Arial" panose="020B0604020202020204" pitchFamily="34" charset="0"/>
              <a:buChar char="•"/>
            </a:pPr>
            <a:r>
              <a:rPr lang="it-IT" sz="2200" dirty="0">
                <a:latin typeface="Montserrat" panose="00000500000000000000" pitchFamily="2" charset="0"/>
                <a:ea typeface="Calibri"/>
                <a:cs typeface="Arial"/>
              </a:rPr>
              <a:t>SNA Digital Bot </a:t>
            </a:r>
          </a:p>
          <a:p>
            <a:pPr marL="468313" indent="-201613">
              <a:lnSpc>
                <a:spcPct val="100000"/>
              </a:lnSpc>
              <a:spcBef>
                <a:spcPts val="0"/>
              </a:spcBef>
              <a:buFont typeface="Arial" panose="020B0604020202020204" pitchFamily="34" charset="0"/>
              <a:buChar char="•"/>
            </a:pPr>
            <a:r>
              <a:rPr lang="it-IT" sz="2200" dirty="0" err="1">
                <a:latin typeface="Montserrat" panose="00000500000000000000" pitchFamily="2" charset="0"/>
                <a:ea typeface="Calibri"/>
                <a:cs typeface="Arial"/>
              </a:rPr>
              <a:t>ChatGpt</a:t>
            </a:r>
            <a:r>
              <a:rPr lang="it-IT" sz="2200" dirty="0">
                <a:latin typeface="Montserrat" panose="00000500000000000000" pitchFamily="2" charset="0"/>
                <a:ea typeface="Calibri"/>
                <a:cs typeface="Arial"/>
              </a:rPr>
              <a:t> </a:t>
            </a:r>
          </a:p>
          <a:p>
            <a:pPr marL="468313" indent="-201613">
              <a:lnSpc>
                <a:spcPct val="100000"/>
              </a:lnSpc>
              <a:spcBef>
                <a:spcPts val="0"/>
              </a:spcBef>
              <a:buFont typeface="Arial" panose="020B0604020202020204" pitchFamily="34" charset="0"/>
              <a:buChar char="•"/>
            </a:pPr>
            <a:r>
              <a:rPr lang="it-IT" sz="2200" dirty="0">
                <a:latin typeface="Montserrat" panose="00000500000000000000" pitchFamily="2" charset="0"/>
                <a:ea typeface="Calibri"/>
                <a:cs typeface="Arial"/>
              </a:rPr>
              <a:t>Gemini</a:t>
            </a:r>
          </a:p>
        </p:txBody>
      </p:sp>
      <p:sp>
        <p:nvSpPr>
          <p:cNvPr id="15" name="Google Shape;2378;p45">
            <a:extLst>
              <a:ext uri="{FF2B5EF4-FFF2-40B4-BE49-F238E27FC236}">
                <a16:creationId xmlns:a16="http://schemas.microsoft.com/office/drawing/2014/main" id="{84B0DF68-B04A-56DE-6EDF-75E39AF9DAE5}"/>
              </a:ext>
            </a:extLst>
          </p:cNvPr>
          <p:cNvSpPr/>
          <p:nvPr/>
        </p:nvSpPr>
        <p:spPr>
          <a:xfrm>
            <a:off x="6077007" y="1458762"/>
            <a:ext cx="687300" cy="61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dirty="0">
              <a:solidFill>
                <a:srgbClr val="00B050"/>
              </a:solidFill>
              <a:latin typeface="Roboto"/>
              <a:ea typeface="Roboto"/>
              <a:cs typeface="Roboto"/>
              <a:sym typeface="Roboto"/>
            </a:endParaRPr>
          </a:p>
        </p:txBody>
      </p:sp>
      <p:sp>
        <p:nvSpPr>
          <p:cNvPr id="3" name="Google Shape;549;p20">
            <a:extLst>
              <a:ext uri="{FF2B5EF4-FFF2-40B4-BE49-F238E27FC236}">
                <a16:creationId xmlns:a16="http://schemas.microsoft.com/office/drawing/2014/main" id="{B48ECF23-941D-FE38-B3E7-9E3C41A0BF4D}"/>
              </a:ext>
            </a:extLst>
          </p:cNvPr>
          <p:cNvSpPr/>
          <p:nvPr/>
        </p:nvSpPr>
        <p:spPr>
          <a:xfrm>
            <a:off x="743789" y="2723913"/>
            <a:ext cx="793779" cy="793583"/>
          </a:xfrm>
          <a:custGeom>
            <a:avLst/>
            <a:gdLst/>
            <a:ahLst/>
            <a:cxnLst/>
            <a:rect l="l" t="t"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rgbClr val="4472C4"/>
          </a:solidFill>
          <a:ln>
            <a:noFill/>
          </a:ln>
        </p:spPr>
        <p:txBody>
          <a:bodyPr spcFirstLastPara="1" wrap="square" lIns="0" tIns="0" rIns="0" bIns="0" anchor="ctr" anchorCtr="0">
            <a:noAutofit/>
          </a:bodyPr>
          <a:lstStyle/>
          <a:p>
            <a:pPr algn="ctr"/>
            <a:endParaRPr sz="3067">
              <a:solidFill>
                <a:schemeClr val="lt1"/>
              </a:solidFill>
              <a:ea typeface="Fira Sans Extra Condensed Medium"/>
              <a:cs typeface="Fira Sans Extra Condensed Medium"/>
              <a:sym typeface="Fira Sans Extra Condensed Medium"/>
            </a:endParaRPr>
          </a:p>
        </p:txBody>
      </p:sp>
      <p:sp>
        <p:nvSpPr>
          <p:cNvPr id="5" name="CasellaDiTesto 4">
            <a:extLst>
              <a:ext uri="{FF2B5EF4-FFF2-40B4-BE49-F238E27FC236}">
                <a16:creationId xmlns:a16="http://schemas.microsoft.com/office/drawing/2014/main" id="{05EDC68B-C903-E851-6B3F-CEC265F2CACE}"/>
              </a:ext>
            </a:extLst>
          </p:cNvPr>
          <p:cNvSpPr txBox="1"/>
          <p:nvPr/>
        </p:nvSpPr>
        <p:spPr>
          <a:xfrm>
            <a:off x="1607269" y="2904920"/>
            <a:ext cx="1847004" cy="468846"/>
          </a:xfrm>
          <a:prstGeom prst="rect">
            <a:avLst/>
          </a:prstGeom>
          <a:noFill/>
        </p:spPr>
        <p:txBody>
          <a:bodyPr wrap="square">
            <a:spAutoFit/>
          </a:bodyPr>
          <a:lstStyle/>
          <a:p>
            <a:pPr>
              <a:lnSpc>
                <a:spcPct val="107000"/>
              </a:lnSpc>
              <a:spcAft>
                <a:spcPts val="800"/>
              </a:spcAft>
            </a:pPr>
            <a:r>
              <a:rPr lang="it-IT" sz="2400" b="1" dirty="0">
                <a:solidFill>
                  <a:srgbClr val="003A57"/>
                </a:solidFill>
                <a:latin typeface="Montserrat"/>
                <a:ea typeface="+mj-ea"/>
                <a:cs typeface="+mj-cs"/>
              </a:rPr>
              <a:t>AI Tools</a:t>
            </a:r>
            <a:endParaRPr lang="it-IT" sz="2400" dirty="0">
              <a:solidFill>
                <a:srgbClr val="002060"/>
              </a:solidFill>
            </a:endParaRPr>
          </a:p>
        </p:txBody>
      </p:sp>
      <p:pic>
        <p:nvPicPr>
          <p:cNvPr id="12" name="Immagine 11">
            <a:extLst>
              <a:ext uri="{FF2B5EF4-FFF2-40B4-BE49-F238E27FC236}">
                <a16:creationId xmlns:a16="http://schemas.microsoft.com/office/drawing/2014/main" id="{A4A4B8CA-BDF7-A4C3-97A3-B66C6AF4B491}"/>
              </a:ext>
            </a:extLst>
          </p:cNvPr>
          <p:cNvPicPr>
            <a:picLocks noChangeAspect="1"/>
          </p:cNvPicPr>
          <p:nvPr/>
        </p:nvPicPr>
        <p:blipFill>
          <a:blip r:embed="rId3"/>
          <a:stretch>
            <a:fillRect/>
          </a:stretch>
        </p:blipFill>
        <p:spPr>
          <a:xfrm>
            <a:off x="6198781" y="2560685"/>
            <a:ext cx="5635256" cy="3651768"/>
          </a:xfrm>
          <a:prstGeom prst="rect">
            <a:avLst/>
          </a:prstGeom>
        </p:spPr>
      </p:pic>
    </p:spTree>
    <p:extLst>
      <p:ext uri="{BB962C8B-B14F-4D97-AF65-F5344CB8AC3E}">
        <p14:creationId xmlns:p14="http://schemas.microsoft.com/office/powerpoint/2010/main" val="2916866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03E3B6FA-D2F4-742F-0E32-8AB22F1FC77C}"/>
              </a:ext>
            </a:extLst>
          </p:cNvPr>
          <p:cNvSpPr txBox="1"/>
          <p:nvPr/>
        </p:nvSpPr>
        <p:spPr>
          <a:xfrm>
            <a:off x="11562010" y="386442"/>
            <a:ext cx="629991" cy="461665"/>
          </a:xfrm>
          <a:prstGeom prst="rect">
            <a:avLst/>
          </a:prstGeom>
          <a:noFill/>
        </p:spPr>
        <p:txBody>
          <a:bodyPr wrap="square">
            <a:spAutoFit/>
          </a:bodyPr>
          <a:lstStyle/>
          <a:p>
            <a:pPr defTabSz="1219170">
              <a:buClr>
                <a:srgbClr val="000000"/>
              </a:buClr>
            </a:pPr>
            <a:r>
              <a:rPr lang="en-US" sz="2400" kern="0">
                <a:solidFill>
                  <a:srgbClr val="FFFFFF"/>
                </a:solidFill>
                <a:latin typeface="Arial"/>
                <a:cs typeface="Arial"/>
                <a:sym typeface="Arial"/>
              </a:rPr>
              <a:t>06</a:t>
            </a:r>
            <a:endParaRPr lang="it-IT" sz="2400" kern="0">
              <a:solidFill>
                <a:srgbClr val="FFFFFF"/>
              </a:solidFill>
              <a:latin typeface="Arial"/>
              <a:cs typeface="Arial"/>
              <a:sym typeface="Arial"/>
            </a:endParaRPr>
          </a:p>
        </p:txBody>
      </p:sp>
      <p:sp>
        <p:nvSpPr>
          <p:cNvPr id="7" name="Segnaposto numero diapositiva 30">
            <a:extLst>
              <a:ext uri="{FF2B5EF4-FFF2-40B4-BE49-F238E27FC236}">
                <a16:creationId xmlns:a16="http://schemas.microsoft.com/office/drawing/2014/main" id="{AEE6D647-4853-BF13-1301-F20B69F9DDB3}"/>
              </a:ext>
            </a:extLst>
          </p:cNvPr>
          <p:cNvSpPr txBox="1">
            <a:spLocks/>
          </p:cNvSpPr>
          <p:nvPr/>
        </p:nvSpPr>
        <p:spPr>
          <a:xfrm>
            <a:off x="9316893" y="6470732"/>
            <a:ext cx="356496" cy="365125"/>
          </a:xfrm>
          <a:prstGeom prst="rect">
            <a:avLst/>
          </a:prstGeom>
        </p:spPr>
        <p:txBody>
          <a:bodyPr spcFirstLastPara="1" wrap="square" lIns="91425" tIns="91425" rIns="91425" bIns="91425" anchor="ctr" anchorCtr="0">
            <a:normAutofit lnSpcReduction="10000"/>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200" smtClean="0">
                <a:latin typeface="Montserrat" panose="00000500000000000000" pitchFamily="2" charset="0"/>
              </a:rPr>
              <a:pPr/>
              <a:t>11</a:t>
            </a:fld>
            <a:endParaRPr lang="it-IT" sz="1200">
              <a:latin typeface="Montserrat" panose="00000500000000000000" pitchFamily="2" charset="0"/>
            </a:endParaRPr>
          </a:p>
        </p:txBody>
      </p:sp>
      <p:sp>
        <p:nvSpPr>
          <p:cNvPr id="9" name="Google Shape;120;p28">
            <a:extLst>
              <a:ext uri="{FF2B5EF4-FFF2-40B4-BE49-F238E27FC236}">
                <a16:creationId xmlns:a16="http://schemas.microsoft.com/office/drawing/2014/main" id="{E28C2C1E-A107-A8C9-1616-BC6EA7492DC0}"/>
              </a:ext>
            </a:extLst>
          </p:cNvPr>
          <p:cNvSpPr/>
          <p:nvPr/>
        </p:nvSpPr>
        <p:spPr>
          <a:xfrm flipV="1">
            <a:off x="654782" y="771088"/>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
        <p:nvSpPr>
          <p:cNvPr id="2" name="CasellaDiTesto 1">
            <a:extLst>
              <a:ext uri="{FF2B5EF4-FFF2-40B4-BE49-F238E27FC236}">
                <a16:creationId xmlns:a16="http://schemas.microsoft.com/office/drawing/2014/main" id="{48585E31-13F0-EDAC-E6A7-8D3A7BAB475C}"/>
              </a:ext>
            </a:extLst>
          </p:cNvPr>
          <p:cNvSpPr txBox="1"/>
          <p:nvPr/>
        </p:nvSpPr>
        <p:spPr>
          <a:xfrm>
            <a:off x="654782" y="159906"/>
            <a:ext cx="10286119" cy="557910"/>
          </a:xfrm>
          <a:prstGeom prst="rect">
            <a:avLst/>
          </a:prstGeom>
          <a:noFill/>
        </p:spPr>
        <p:txBody>
          <a:bodyPr wrap="square">
            <a:spAutoFit/>
          </a:bodyPr>
          <a:lstStyle/>
          <a:p>
            <a:pPr>
              <a:lnSpc>
                <a:spcPct val="107000"/>
              </a:lnSpc>
              <a:spcAft>
                <a:spcPts val="800"/>
              </a:spcAft>
              <a:buClr>
                <a:srgbClr val="000000"/>
              </a:buClr>
            </a:pPr>
            <a:r>
              <a:rPr lang="en-US" sz="3000" b="1" dirty="0">
                <a:solidFill>
                  <a:srgbClr val="003A57"/>
                </a:solidFill>
                <a:latin typeface="Montserrat"/>
                <a:ea typeface="+mj-ea"/>
                <a:cs typeface="+mj-cs"/>
                <a:sym typeface="Arial"/>
              </a:rPr>
              <a:t>2. Course </a:t>
            </a:r>
            <a:r>
              <a:rPr lang="en-US" sz="3000" b="1" dirty="0" err="1">
                <a:solidFill>
                  <a:srgbClr val="003A57"/>
                </a:solidFill>
                <a:latin typeface="Montserrat"/>
                <a:ea typeface="+mj-ea"/>
                <a:cs typeface="+mj-cs"/>
                <a:sym typeface="Arial"/>
              </a:rPr>
              <a:t>Programme</a:t>
            </a:r>
            <a:r>
              <a:rPr lang="en-US" sz="3000" b="1" dirty="0">
                <a:solidFill>
                  <a:srgbClr val="003A57"/>
                </a:solidFill>
                <a:latin typeface="Montserrat"/>
                <a:ea typeface="+mj-ea"/>
                <a:cs typeface="+mj-cs"/>
                <a:sym typeface="Arial"/>
              </a:rPr>
              <a:t> </a:t>
            </a:r>
          </a:p>
        </p:txBody>
      </p:sp>
      <p:sp>
        <p:nvSpPr>
          <p:cNvPr id="3" name="CasellaDiTesto 2">
            <a:extLst>
              <a:ext uri="{FF2B5EF4-FFF2-40B4-BE49-F238E27FC236}">
                <a16:creationId xmlns:a16="http://schemas.microsoft.com/office/drawing/2014/main" id="{5D2CC83D-11C9-DE75-3690-6139F9195192}"/>
              </a:ext>
            </a:extLst>
          </p:cNvPr>
          <p:cNvSpPr txBox="1"/>
          <p:nvPr/>
        </p:nvSpPr>
        <p:spPr>
          <a:xfrm>
            <a:off x="435731" y="2592421"/>
            <a:ext cx="4823315" cy="25617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a:lnSpc>
                <a:spcPct val="90000"/>
              </a:lnSpc>
              <a:spcBef>
                <a:spcPts val="1000"/>
              </a:spcBef>
            </a:pPr>
            <a:endParaRPr lang="it-IT" sz="2400" dirty="0">
              <a:latin typeface="Montserrat" panose="00000500000000000000" pitchFamily="2" charset="0"/>
              <a:ea typeface="Calibri"/>
              <a:cs typeface="Calibri"/>
            </a:endParaRPr>
          </a:p>
          <a:p>
            <a:pPr marL="182880">
              <a:lnSpc>
                <a:spcPct val="90000"/>
              </a:lnSpc>
              <a:spcBef>
                <a:spcPts val="1000"/>
              </a:spcBef>
            </a:pPr>
            <a:endParaRPr lang="it-IT" sz="2200" dirty="0">
              <a:ea typeface="Calibri"/>
              <a:cs typeface="Calibri"/>
            </a:endParaRPr>
          </a:p>
          <a:p>
            <a:pPr marL="182880">
              <a:lnSpc>
                <a:spcPct val="90000"/>
              </a:lnSpc>
              <a:spcBef>
                <a:spcPts val="1000"/>
              </a:spcBef>
            </a:pPr>
            <a:endParaRPr lang="it-IT" sz="1600" b="1" dirty="0">
              <a:ea typeface="Calibri"/>
              <a:cs typeface="Calibri"/>
            </a:endParaRPr>
          </a:p>
          <a:p>
            <a:pPr marL="468313" indent="-201613">
              <a:buFont typeface="Arial" panose="020B0604020202020204" pitchFamily="34" charset="0"/>
              <a:buChar char="•"/>
            </a:pPr>
            <a:r>
              <a:rPr lang="it-IT" sz="2200" dirty="0">
                <a:latin typeface="Montserrat" panose="00000500000000000000" pitchFamily="2" charset="0"/>
                <a:ea typeface="Calibri"/>
                <a:cs typeface="Calibri"/>
              </a:rPr>
              <a:t>SNA Digital Bot  </a:t>
            </a:r>
          </a:p>
          <a:p>
            <a:pPr marL="468313" indent="-201613">
              <a:buFont typeface="Arial" panose="020B0604020202020204" pitchFamily="34" charset="0"/>
              <a:buChar char="•"/>
            </a:pPr>
            <a:r>
              <a:rPr lang="it-IT" sz="2200" dirty="0">
                <a:latin typeface="Montserrat" panose="00000500000000000000" pitchFamily="2" charset="0"/>
                <a:ea typeface="Calibri"/>
                <a:cs typeface="Calibri"/>
              </a:rPr>
              <a:t>Chat </a:t>
            </a:r>
            <a:r>
              <a:rPr lang="it-IT" sz="2200" dirty="0" err="1">
                <a:latin typeface="Montserrat" panose="00000500000000000000" pitchFamily="2" charset="0"/>
                <a:ea typeface="Calibri"/>
                <a:cs typeface="Calibri"/>
              </a:rPr>
              <a:t>Gpt</a:t>
            </a:r>
            <a:endParaRPr lang="it-IT" sz="2200" dirty="0">
              <a:latin typeface="Montserrat" panose="00000500000000000000" pitchFamily="2" charset="0"/>
              <a:ea typeface="Calibri"/>
              <a:cs typeface="Calibri"/>
            </a:endParaRPr>
          </a:p>
          <a:p>
            <a:pPr marL="468313" indent="-201613">
              <a:buFont typeface="Arial" panose="020B0604020202020204" pitchFamily="34" charset="0"/>
              <a:buChar char="•"/>
            </a:pPr>
            <a:r>
              <a:rPr lang="it-IT" sz="2200" dirty="0">
                <a:latin typeface="Montserrat" panose="00000500000000000000" pitchFamily="2" charset="0"/>
                <a:ea typeface="Calibri"/>
                <a:cs typeface="Calibri"/>
              </a:rPr>
              <a:t>Gemini</a:t>
            </a:r>
          </a:p>
          <a:p>
            <a:pPr marL="468313" indent="-201613">
              <a:buFont typeface="Arial" panose="020B0604020202020204" pitchFamily="34" charset="0"/>
              <a:buChar char="•"/>
            </a:pPr>
            <a:r>
              <a:rPr lang="it-IT" sz="2200" dirty="0" err="1">
                <a:latin typeface="Montserrat" panose="00000500000000000000" pitchFamily="2" charset="0"/>
                <a:ea typeface="Calibri"/>
                <a:cs typeface="Calibri"/>
              </a:rPr>
              <a:t>Copilot</a:t>
            </a:r>
            <a:endParaRPr lang="it-IT" sz="2200" dirty="0">
              <a:latin typeface="Montserrat" panose="00000500000000000000" pitchFamily="2" charset="0"/>
              <a:ea typeface="Calibri"/>
              <a:cs typeface="Calibri"/>
            </a:endParaRPr>
          </a:p>
        </p:txBody>
      </p:sp>
      <p:sp>
        <p:nvSpPr>
          <p:cNvPr id="32" name="CasellaDiTesto 31">
            <a:extLst>
              <a:ext uri="{FF2B5EF4-FFF2-40B4-BE49-F238E27FC236}">
                <a16:creationId xmlns:a16="http://schemas.microsoft.com/office/drawing/2014/main" id="{6C6E429F-0992-2094-5228-F2C26D90C2D6}"/>
              </a:ext>
            </a:extLst>
          </p:cNvPr>
          <p:cNvSpPr txBox="1"/>
          <p:nvPr/>
        </p:nvSpPr>
        <p:spPr>
          <a:xfrm>
            <a:off x="435731" y="738029"/>
            <a:ext cx="11577341" cy="1200329"/>
          </a:xfrm>
          <a:prstGeom prst="rect">
            <a:avLst/>
          </a:prstGeom>
          <a:noFill/>
        </p:spPr>
        <p:txBody>
          <a:bodyPr wrap="square">
            <a:spAutoFit/>
          </a:bodyPr>
          <a:lstStyle/>
          <a:p>
            <a:pPr marL="182880"/>
            <a:endParaRPr lang="it-IT" sz="2400" dirty="0">
              <a:latin typeface="+mn-lt"/>
              <a:ea typeface="Calibri"/>
              <a:cs typeface="Calibri"/>
            </a:endParaRPr>
          </a:p>
          <a:p>
            <a:pPr marL="182880"/>
            <a:r>
              <a:rPr lang="it-IT" sz="2400" dirty="0" err="1">
                <a:latin typeface="Montserrat" panose="00000500000000000000" pitchFamily="2" charset="0"/>
                <a:ea typeface="Calibri"/>
                <a:cs typeface="Calibri"/>
              </a:rPr>
              <a:t>Realisation</a:t>
            </a:r>
            <a:r>
              <a:rPr lang="it-IT" sz="2400" dirty="0">
                <a:latin typeface="Montserrat" panose="00000500000000000000" pitchFamily="2" charset="0"/>
                <a:ea typeface="Calibri"/>
                <a:cs typeface="Calibri"/>
              </a:rPr>
              <a:t> of the </a:t>
            </a:r>
            <a:r>
              <a:rPr lang="it-IT" sz="2400" dirty="0" err="1">
                <a:latin typeface="Montserrat" panose="00000500000000000000" pitchFamily="2" charset="0"/>
                <a:ea typeface="Calibri"/>
                <a:cs typeface="Calibri"/>
              </a:rPr>
              <a:t>detailed</a:t>
            </a:r>
            <a:r>
              <a:rPr lang="it-IT" sz="2400" dirty="0">
                <a:latin typeface="Montserrat" panose="00000500000000000000" pitchFamily="2" charset="0"/>
                <a:ea typeface="Calibri"/>
                <a:cs typeface="Calibri"/>
              </a:rPr>
              <a:t> </a:t>
            </a:r>
            <a:r>
              <a:rPr lang="it-IT" sz="2400" b="1" dirty="0">
                <a:latin typeface="Montserrat" panose="00000500000000000000" pitchFamily="2" charset="0"/>
                <a:ea typeface="Calibri"/>
                <a:cs typeface="Calibri"/>
              </a:rPr>
              <a:t>Course </a:t>
            </a:r>
            <a:r>
              <a:rPr lang="it-IT" sz="2400" b="1" dirty="0" err="1">
                <a:latin typeface="Montserrat" panose="00000500000000000000" pitchFamily="2" charset="0"/>
                <a:ea typeface="Calibri"/>
                <a:cs typeface="Calibri"/>
              </a:rPr>
              <a:t>Programme</a:t>
            </a:r>
            <a:r>
              <a:rPr lang="it-IT" sz="2400" b="1" dirty="0">
                <a:latin typeface="Montserrat" panose="00000500000000000000" pitchFamily="2" charset="0"/>
                <a:ea typeface="Calibri"/>
                <a:cs typeface="Calibri"/>
              </a:rPr>
              <a:t> </a:t>
            </a:r>
            <a:endParaRPr lang="it-IT" sz="2400" dirty="0">
              <a:latin typeface="+mn-lt"/>
              <a:ea typeface="Calibri"/>
              <a:cs typeface="Calibri"/>
            </a:endParaRPr>
          </a:p>
          <a:p>
            <a:pPr marL="182880"/>
            <a:endParaRPr lang="it-IT" sz="2400" dirty="0">
              <a:latin typeface="+mn-lt"/>
              <a:ea typeface="Calibri"/>
              <a:cs typeface="Calibri"/>
            </a:endParaRPr>
          </a:p>
        </p:txBody>
      </p:sp>
      <p:sp>
        <p:nvSpPr>
          <p:cNvPr id="33" name="Google Shape;549;p20">
            <a:extLst>
              <a:ext uri="{FF2B5EF4-FFF2-40B4-BE49-F238E27FC236}">
                <a16:creationId xmlns:a16="http://schemas.microsoft.com/office/drawing/2014/main" id="{F0ADFE8A-BF7D-45E3-B3F6-E64348BDD959}"/>
              </a:ext>
            </a:extLst>
          </p:cNvPr>
          <p:cNvSpPr/>
          <p:nvPr/>
        </p:nvSpPr>
        <p:spPr>
          <a:xfrm>
            <a:off x="743789" y="2723913"/>
            <a:ext cx="793779" cy="793583"/>
          </a:xfrm>
          <a:custGeom>
            <a:avLst/>
            <a:gdLst/>
            <a:ahLst/>
            <a:cxnLst/>
            <a:rect l="l" t="t"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rgbClr val="4472C4"/>
          </a:solidFill>
          <a:ln>
            <a:noFill/>
          </a:ln>
        </p:spPr>
        <p:txBody>
          <a:bodyPr spcFirstLastPara="1" wrap="square" lIns="0" tIns="0" rIns="0" bIns="0" anchor="ctr" anchorCtr="0">
            <a:noAutofit/>
          </a:bodyPr>
          <a:lstStyle/>
          <a:p>
            <a:pPr algn="ctr"/>
            <a:endParaRPr sz="3067">
              <a:solidFill>
                <a:schemeClr val="lt1"/>
              </a:solidFill>
              <a:ea typeface="Fira Sans Extra Condensed Medium"/>
              <a:cs typeface="Fira Sans Extra Condensed Medium"/>
              <a:sym typeface="Fira Sans Extra Condensed Medium"/>
            </a:endParaRPr>
          </a:p>
        </p:txBody>
      </p:sp>
      <p:sp>
        <p:nvSpPr>
          <p:cNvPr id="34" name="CasellaDiTesto 33">
            <a:extLst>
              <a:ext uri="{FF2B5EF4-FFF2-40B4-BE49-F238E27FC236}">
                <a16:creationId xmlns:a16="http://schemas.microsoft.com/office/drawing/2014/main" id="{65D1BD35-7F94-CCF2-E1BA-C54F6E2097E7}"/>
              </a:ext>
            </a:extLst>
          </p:cNvPr>
          <p:cNvSpPr txBox="1"/>
          <p:nvPr/>
        </p:nvSpPr>
        <p:spPr>
          <a:xfrm>
            <a:off x="1607269" y="2904920"/>
            <a:ext cx="1847004" cy="468846"/>
          </a:xfrm>
          <a:prstGeom prst="rect">
            <a:avLst/>
          </a:prstGeom>
          <a:noFill/>
        </p:spPr>
        <p:txBody>
          <a:bodyPr wrap="square">
            <a:spAutoFit/>
          </a:bodyPr>
          <a:lstStyle/>
          <a:p>
            <a:pPr>
              <a:lnSpc>
                <a:spcPct val="107000"/>
              </a:lnSpc>
              <a:spcAft>
                <a:spcPts val="800"/>
              </a:spcAft>
            </a:pPr>
            <a:r>
              <a:rPr lang="it-IT" sz="2400" b="1" dirty="0">
                <a:solidFill>
                  <a:srgbClr val="003A57"/>
                </a:solidFill>
                <a:latin typeface="Montserrat"/>
                <a:ea typeface="+mj-ea"/>
                <a:cs typeface="+mj-cs"/>
              </a:rPr>
              <a:t>AI Tools</a:t>
            </a:r>
            <a:endParaRPr lang="it-IT" sz="2400" dirty="0">
              <a:solidFill>
                <a:srgbClr val="002060"/>
              </a:solidFill>
            </a:endParaRPr>
          </a:p>
        </p:txBody>
      </p:sp>
      <p:pic>
        <p:nvPicPr>
          <p:cNvPr id="37" name="Immagine 36">
            <a:extLst>
              <a:ext uri="{FF2B5EF4-FFF2-40B4-BE49-F238E27FC236}">
                <a16:creationId xmlns:a16="http://schemas.microsoft.com/office/drawing/2014/main" id="{7BE74F8F-D749-A266-A265-D1287BA26266}"/>
              </a:ext>
            </a:extLst>
          </p:cNvPr>
          <p:cNvPicPr>
            <a:picLocks noChangeAspect="1"/>
          </p:cNvPicPr>
          <p:nvPr/>
        </p:nvPicPr>
        <p:blipFill>
          <a:blip r:embed="rId3"/>
          <a:stretch>
            <a:fillRect/>
          </a:stretch>
        </p:blipFill>
        <p:spPr>
          <a:xfrm>
            <a:off x="6096000" y="2509063"/>
            <a:ext cx="5785394" cy="3686851"/>
          </a:xfrm>
          <a:prstGeom prst="rect">
            <a:avLst/>
          </a:prstGeom>
        </p:spPr>
      </p:pic>
    </p:spTree>
    <p:extLst>
      <p:ext uri="{BB962C8B-B14F-4D97-AF65-F5344CB8AC3E}">
        <p14:creationId xmlns:p14="http://schemas.microsoft.com/office/powerpoint/2010/main" val="2713996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03E3B6FA-D2F4-742F-0E32-8AB22F1FC77C}"/>
              </a:ext>
            </a:extLst>
          </p:cNvPr>
          <p:cNvSpPr txBox="1"/>
          <p:nvPr/>
        </p:nvSpPr>
        <p:spPr>
          <a:xfrm>
            <a:off x="11562010" y="386442"/>
            <a:ext cx="629991" cy="461665"/>
          </a:xfrm>
          <a:prstGeom prst="rect">
            <a:avLst/>
          </a:prstGeom>
          <a:noFill/>
        </p:spPr>
        <p:txBody>
          <a:bodyPr wrap="square">
            <a:spAutoFit/>
          </a:bodyPr>
          <a:lstStyle/>
          <a:p>
            <a:pPr defTabSz="1219170">
              <a:buClr>
                <a:srgbClr val="000000"/>
              </a:buClr>
            </a:pPr>
            <a:r>
              <a:rPr lang="en-US" sz="2400" kern="0">
                <a:solidFill>
                  <a:srgbClr val="FFFFFF"/>
                </a:solidFill>
                <a:latin typeface="Arial"/>
                <a:cs typeface="Arial"/>
                <a:sym typeface="Arial"/>
              </a:rPr>
              <a:t>06</a:t>
            </a:r>
            <a:endParaRPr lang="it-IT" sz="2400" kern="0">
              <a:solidFill>
                <a:srgbClr val="FFFFFF"/>
              </a:solidFill>
              <a:latin typeface="Arial"/>
              <a:cs typeface="Arial"/>
              <a:sym typeface="Arial"/>
            </a:endParaRPr>
          </a:p>
        </p:txBody>
      </p:sp>
      <p:sp>
        <p:nvSpPr>
          <p:cNvPr id="7" name="Segnaposto numero diapositiva 30">
            <a:extLst>
              <a:ext uri="{FF2B5EF4-FFF2-40B4-BE49-F238E27FC236}">
                <a16:creationId xmlns:a16="http://schemas.microsoft.com/office/drawing/2014/main" id="{AEE6D647-4853-BF13-1301-F20B69F9DDB3}"/>
              </a:ext>
            </a:extLst>
          </p:cNvPr>
          <p:cNvSpPr txBox="1">
            <a:spLocks/>
          </p:cNvSpPr>
          <p:nvPr/>
        </p:nvSpPr>
        <p:spPr>
          <a:xfrm>
            <a:off x="9316893" y="6470732"/>
            <a:ext cx="356496" cy="365125"/>
          </a:xfrm>
          <a:prstGeom prst="rect">
            <a:avLst/>
          </a:prstGeom>
        </p:spPr>
        <p:txBody>
          <a:bodyPr spcFirstLastPara="1" wrap="square" lIns="91425" tIns="91425" rIns="91425" bIns="91425" anchor="ctr" anchorCtr="0">
            <a:normAutofit lnSpcReduction="10000"/>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200" smtClean="0">
                <a:latin typeface="Montserrat" panose="00000500000000000000" pitchFamily="2" charset="0"/>
              </a:rPr>
              <a:pPr/>
              <a:t>12</a:t>
            </a:fld>
            <a:endParaRPr lang="it-IT" sz="1200">
              <a:latin typeface="Montserrat" panose="00000500000000000000" pitchFamily="2" charset="0"/>
            </a:endParaRPr>
          </a:p>
        </p:txBody>
      </p:sp>
      <p:sp>
        <p:nvSpPr>
          <p:cNvPr id="9" name="Google Shape;120;p28">
            <a:extLst>
              <a:ext uri="{FF2B5EF4-FFF2-40B4-BE49-F238E27FC236}">
                <a16:creationId xmlns:a16="http://schemas.microsoft.com/office/drawing/2014/main" id="{E28C2C1E-A107-A8C9-1616-BC6EA7492DC0}"/>
              </a:ext>
            </a:extLst>
          </p:cNvPr>
          <p:cNvSpPr/>
          <p:nvPr/>
        </p:nvSpPr>
        <p:spPr>
          <a:xfrm flipV="1">
            <a:off x="654782" y="771088"/>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
        <p:nvSpPr>
          <p:cNvPr id="2" name="CasellaDiTesto 1">
            <a:extLst>
              <a:ext uri="{FF2B5EF4-FFF2-40B4-BE49-F238E27FC236}">
                <a16:creationId xmlns:a16="http://schemas.microsoft.com/office/drawing/2014/main" id="{48585E31-13F0-EDAC-E6A7-8D3A7BAB475C}"/>
              </a:ext>
            </a:extLst>
          </p:cNvPr>
          <p:cNvSpPr txBox="1"/>
          <p:nvPr/>
        </p:nvSpPr>
        <p:spPr>
          <a:xfrm>
            <a:off x="654782" y="159906"/>
            <a:ext cx="10286119" cy="557910"/>
          </a:xfrm>
          <a:prstGeom prst="rect">
            <a:avLst/>
          </a:prstGeom>
          <a:noFill/>
        </p:spPr>
        <p:txBody>
          <a:bodyPr wrap="square">
            <a:spAutoFit/>
          </a:bodyPr>
          <a:lstStyle/>
          <a:p>
            <a:pPr>
              <a:lnSpc>
                <a:spcPct val="107000"/>
              </a:lnSpc>
              <a:spcAft>
                <a:spcPts val="800"/>
              </a:spcAft>
              <a:buClr>
                <a:srgbClr val="000000"/>
              </a:buClr>
            </a:pPr>
            <a:r>
              <a:rPr lang="en-US" sz="3000" b="1" dirty="0">
                <a:solidFill>
                  <a:srgbClr val="003A57"/>
                </a:solidFill>
                <a:latin typeface="Montserrat"/>
                <a:ea typeface="+mj-ea"/>
                <a:cs typeface="+mj-cs"/>
                <a:sym typeface="Arial"/>
              </a:rPr>
              <a:t>3. Selection of Participants</a:t>
            </a:r>
          </a:p>
        </p:txBody>
      </p:sp>
      <p:sp>
        <p:nvSpPr>
          <p:cNvPr id="3" name="CasellaDiTesto 2">
            <a:extLst>
              <a:ext uri="{FF2B5EF4-FFF2-40B4-BE49-F238E27FC236}">
                <a16:creationId xmlns:a16="http://schemas.microsoft.com/office/drawing/2014/main" id="{50F4F127-0A5A-28A6-E7FE-252A56F3B7D9}"/>
              </a:ext>
            </a:extLst>
          </p:cNvPr>
          <p:cNvSpPr txBox="1"/>
          <p:nvPr/>
        </p:nvSpPr>
        <p:spPr>
          <a:xfrm>
            <a:off x="435732" y="2592421"/>
            <a:ext cx="3496938" cy="15460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a:lnSpc>
                <a:spcPct val="90000"/>
              </a:lnSpc>
              <a:spcBef>
                <a:spcPts val="1000"/>
              </a:spcBef>
            </a:pPr>
            <a:endParaRPr lang="it-IT" sz="2400" dirty="0">
              <a:latin typeface="Montserrat" panose="00000500000000000000" pitchFamily="2" charset="0"/>
              <a:ea typeface="Calibri"/>
              <a:cs typeface="Calibri"/>
            </a:endParaRPr>
          </a:p>
          <a:p>
            <a:pPr marL="182880">
              <a:lnSpc>
                <a:spcPct val="90000"/>
              </a:lnSpc>
              <a:spcBef>
                <a:spcPts val="1000"/>
              </a:spcBef>
            </a:pPr>
            <a:endParaRPr lang="it-IT" sz="2200" dirty="0">
              <a:ea typeface="Calibri"/>
              <a:cs typeface="Calibri"/>
            </a:endParaRPr>
          </a:p>
          <a:p>
            <a:pPr marL="182880">
              <a:lnSpc>
                <a:spcPct val="90000"/>
              </a:lnSpc>
              <a:spcBef>
                <a:spcPts val="1000"/>
              </a:spcBef>
            </a:pPr>
            <a:endParaRPr lang="it-IT" sz="1600" b="1" dirty="0">
              <a:ea typeface="Calibri"/>
              <a:cs typeface="Calibri"/>
            </a:endParaRPr>
          </a:p>
          <a:p>
            <a:pPr marL="468313" indent="-201613">
              <a:buFont typeface="Arial" panose="020B0604020202020204" pitchFamily="34" charset="0"/>
              <a:buChar char="•"/>
            </a:pPr>
            <a:r>
              <a:rPr lang="it-IT" sz="2200" dirty="0">
                <a:latin typeface="Montserrat" panose="00000500000000000000" pitchFamily="2" charset="0"/>
                <a:ea typeface="Calibri"/>
                <a:cs typeface="Calibri"/>
              </a:rPr>
              <a:t>SNA Digital Bot  </a:t>
            </a:r>
          </a:p>
        </p:txBody>
      </p:sp>
      <p:sp>
        <p:nvSpPr>
          <p:cNvPr id="5" name="Google Shape;549;p20">
            <a:extLst>
              <a:ext uri="{FF2B5EF4-FFF2-40B4-BE49-F238E27FC236}">
                <a16:creationId xmlns:a16="http://schemas.microsoft.com/office/drawing/2014/main" id="{7CC0C776-B9B2-2807-448D-88F53D11EE31}"/>
              </a:ext>
            </a:extLst>
          </p:cNvPr>
          <p:cNvSpPr/>
          <p:nvPr/>
        </p:nvSpPr>
        <p:spPr>
          <a:xfrm>
            <a:off x="743789" y="2723913"/>
            <a:ext cx="793779" cy="793583"/>
          </a:xfrm>
          <a:custGeom>
            <a:avLst/>
            <a:gdLst/>
            <a:ahLst/>
            <a:cxnLst/>
            <a:rect l="l" t="t"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rgbClr val="4472C4"/>
          </a:solidFill>
          <a:ln>
            <a:noFill/>
          </a:ln>
        </p:spPr>
        <p:txBody>
          <a:bodyPr spcFirstLastPara="1" wrap="square" lIns="0" tIns="0" rIns="0" bIns="0" anchor="ctr" anchorCtr="0">
            <a:noAutofit/>
          </a:bodyPr>
          <a:lstStyle/>
          <a:p>
            <a:pPr algn="ctr"/>
            <a:endParaRPr sz="3067">
              <a:solidFill>
                <a:schemeClr val="lt1"/>
              </a:solidFill>
              <a:ea typeface="Fira Sans Extra Condensed Medium"/>
              <a:cs typeface="Fira Sans Extra Condensed Medium"/>
              <a:sym typeface="Fira Sans Extra Condensed Medium"/>
            </a:endParaRPr>
          </a:p>
        </p:txBody>
      </p:sp>
      <p:sp>
        <p:nvSpPr>
          <p:cNvPr id="6" name="CasellaDiTesto 5">
            <a:extLst>
              <a:ext uri="{FF2B5EF4-FFF2-40B4-BE49-F238E27FC236}">
                <a16:creationId xmlns:a16="http://schemas.microsoft.com/office/drawing/2014/main" id="{B3D6C866-2EBA-9C37-5530-58F69F686BC8}"/>
              </a:ext>
            </a:extLst>
          </p:cNvPr>
          <p:cNvSpPr txBox="1"/>
          <p:nvPr/>
        </p:nvSpPr>
        <p:spPr>
          <a:xfrm>
            <a:off x="1607269" y="2904920"/>
            <a:ext cx="1847004" cy="468846"/>
          </a:xfrm>
          <a:prstGeom prst="rect">
            <a:avLst/>
          </a:prstGeom>
          <a:noFill/>
        </p:spPr>
        <p:txBody>
          <a:bodyPr wrap="square">
            <a:spAutoFit/>
          </a:bodyPr>
          <a:lstStyle/>
          <a:p>
            <a:pPr>
              <a:lnSpc>
                <a:spcPct val="107000"/>
              </a:lnSpc>
              <a:spcAft>
                <a:spcPts val="800"/>
              </a:spcAft>
            </a:pPr>
            <a:r>
              <a:rPr lang="it-IT" sz="2400" b="1" dirty="0">
                <a:solidFill>
                  <a:srgbClr val="003A57"/>
                </a:solidFill>
                <a:latin typeface="Montserrat"/>
                <a:ea typeface="+mj-ea"/>
                <a:cs typeface="+mj-cs"/>
              </a:rPr>
              <a:t>AI Tools</a:t>
            </a:r>
            <a:endParaRPr lang="it-IT" sz="2400" dirty="0">
              <a:solidFill>
                <a:srgbClr val="002060"/>
              </a:solidFill>
            </a:endParaRPr>
          </a:p>
        </p:txBody>
      </p:sp>
      <p:pic>
        <p:nvPicPr>
          <p:cNvPr id="10" name="Immagine 9">
            <a:extLst>
              <a:ext uri="{FF2B5EF4-FFF2-40B4-BE49-F238E27FC236}">
                <a16:creationId xmlns:a16="http://schemas.microsoft.com/office/drawing/2014/main" id="{99AB9F37-13A9-6692-F90E-32CC341ED8D9}"/>
              </a:ext>
            </a:extLst>
          </p:cNvPr>
          <p:cNvPicPr>
            <a:picLocks noChangeAspect="1"/>
          </p:cNvPicPr>
          <p:nvPr/>
        </p:nvPicPr>
        <p:blipFill>
          <a:blip r:embed="rId3"/>
          <a:stretch>
            <a:fillRect/>
          </a:stretch>
        </p:blipFill>
        <p:spPr>
          <a:xfrm>
            <a:off x="6082339" y="2587418"/>
            <a:ext cx="5950885" cy="3760220"/>
          </a:xfrm>
          <a:prstGeom prst="rect">
            <a:avLst/>
          </a:prstGeom>
        </p:spPr>
      </p:pic>
      <p:sp>
        <p:nvSpPr>
          <p:cNvPr id="11" name="CasellaDiTesto 10">
            <a:extLst>
              <a:ext uri="{FF2B5EF4-FFF2-40B4-BE49-F238E27FC236}">
                <a16:creationId xmlns:a16="http://schemas.microsoft.com/office/drawing/2014/main" id="{7F8129AC-2543-2754-F1C5-7213BBAC4991}"/>
              </a:ext>
            </a:extLst>
          </p:cNvPr>
          <p:cNvSpPr txBox="1"/>
          <p:nvPr/>
        </p:nvSpPr>
        <p:spPr>
          <a:xfrm>
            <a:off x="435732" y="994966"/>
            <a:ext cx="10286119" cy="461665"/>
          </a:xfrm>
          <a:prstGeom prst="rect">
            <a:avLst/>
          </a:prstGeom>
          <a:noFill/>
        </p:spPr>
        <p:txBody>
          <a:bodyPr wrap="square">
            <a:spAutoFit/>
          </a:bodyPr>
          <a:lstStyle/>
          <a:p>
            <a:pPr marL="182880"/>
            <a:r>
              <a:rPr lang="en-US" sz="2400" b="1" dirty="0">
                <a:latin typeface="Montserrat" panose="00000500000000000000" pitchFamily="2" charset="0"/>
                <a:ea typeface="Calibri"/>
                <a:cs typeface="Calibri"/>
              </a:rPr>
              <a:t>Selection of course applicants </a:t>
            </a:r>
            <a:r>
              <a:rPr lang="en-US" sz="2400" dirty="0">
                <a:latin typeface="Montserrat" panose="00000500000000000000" pitchFamily="2" charset="0"/>
                <a:ea typeface="Calibri"/>
                <a:cs typeface="Calibri"/>
              </a:rPr>
              <a:t>according to specified criteria</a:t>
            </a:r>
            <a:endParaRPr lang="it-IT" sz="2400" dirty="0">
              <a:latin typeface="Montserrat" panose="00000500000000000000" pitchFamily="2" charset="0"/>
              <a:ea typeface="Calibri"/>
              <a:cs typeface="Calibri"/>
            </a:endParaRPr>
          </a:p>
        </p:txBody>
      </p:sp>
    </p:spTree>
    <p:extLst>
      <p:ext uri="{BB962C8B-B14F-4D97-AF65-F5344CB8AC3E}">
        <p14:creationId xmlns:p14="http://schemas.microsoft.com/office/powerpoint/2010/main" val="299396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03E3B6FA-D2F4-742F-0E32-8AB22F1FC77C}"/>
              </a:ext>
            </a:extLst>
          </p:cNvPr>
          <p:cNvSpPr txBox="1"/>
          <p:nvPr/>
        </p:nvSpPr>
        <p:spPr>
          <a:xfrm>
            <a:off x="11562010" y="386442"/>
            <a:ext cx="629991" cy="461665"/>
          </a:xfrm>
          <a:prstGeom prst="rect">
            <a:avLst/>
          </a:prstGeom>
          <a:noFill/>
        </p:spPr>
        <p:txBody>
          <a:bodyPr wrap="square">
            <a:spAutoFit/>
          </a:bodyPr>
          <a:lstStyle/>
          <a:p>
            <a:pPr defTabSz="1219170">
              <a:buClr>
                <a:srgbClr val="000000"/>
              </a:buClr>
            </a:pPr>
            <a:r>
              <a:rPr lang="en-US" sz="2400" kern="0">
                <a:solidFill>
                  <a:srgbClr val="FFFFFF"/>
                </a:solidFill>
                <a:latin typeface="Arial"/>
                <a:cs typeface="Arial"/>
                <a:sym typeface="Arial"/>
              </a:rPr>
              <a:t>06</a:t>
            </a:r>
            <a:endParaRPr lang="it-IT" sz="2400" kern="0">
              <a:solidFill>
                <a:srgbClr val="FFFFFF"/>
              </a:solidFill>
              <a:latin typeface="Arial"/>
              <a:cs typeface="Arial"/>
              <a:sym typeface="Arial"/>
            </a:endParaRPr>
          </a:p>
        </p:txBody>
      </p:sp>
      <p:sp>
        <p:nvSpPr>
          <p:cNvPr id="7" name="Segnaposto numero diapositiva 30">
            <a:extLst>
              <a:ext uri="{FF2B5EF4-FFF2-40B4-BE49-F238E27FC236}">
                <a16:creationId xmlns:a16="http://schemas.microsoft.com/office/drawing/2014/main" id="{AEE6D647-4853-BF13-1301-F20B69F9DDB3}"/>
              </a:ext>
            </a:extLst>
          </p:cNvPr>
          <p:cNvSpPr txBox="1">
            <a:spLocks/>
          </p:cNvSpPr>
          <p:nvPr/>
        </p:nvSpPr>
        <p:spPr>
          <a:xfrm>
            <a:off x="9316893" y="6470732"/>
            <a:ext cx="356496" cy="365125"/>
          </a:xfrm>
          <a:prstGeom prst="rect">
            <a:avLst/>
          </a:prstGeom>
        </p:spPr>
        <p:txBody>
          <a:bodyPr spcFirstLastPara="1" wrap="square" lIns="91425" tIns="91425" rIns="91425" bIns="91425" anchor="ctr" anchorCtr="0">
            <a:normAutofit lnSpcReduction="10000"/>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200" smtClean="0">
                <a:latin typeface="Montserrat" panose="00000500000000000000" pitchFamily="2" charset="0"/>
              </a:rPr>
              <a:pPr/>
              <a:t>13</a:t>
            </a:fld>
            <a:endParaRPr lang="it-IT" sz="1200">
              <a:latin typeface="Montserrat" panose="00000500000000000000" pitchFamily="2" charset="0"/>
            </a:endParaRPr>
          </a:p>
        </p:txBody>
      </p:sp>
      <p:sp>
        <p:nvSpPr>
          <p:cNvPr id="9" name="Google Shape;120;p28">
            <a:extLst>
              <a:ext uri="{FF2B5EF4-FFF2-40B4-BE49-F238E27FC236}">
                <a16:creationId xmlns:a16="http://schemas.microsoft.com/office/drawing/2014/main" id="{E28C2C1E-A107-A8C9-1616-BC6EA7492DC0}"/>
              </a:ext>
            </a:extLst>
          </p:cNvPr>
          <p:cNvSpPr/>
          <p:nvPr/>
        </p:nvSpPr>
        <p:spPr>
          <a:xfrm flipV="1">
            <a:off x="654782" y="771088"/>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
        <p:nvSpPr>
          <p:cNvPr id="2" name="CasellaDiTesto 1">
            <a:extLst>
              <a:ext uri="{FF2B5EF4-FFF2-40B4-BE49-F238E27FC236}">
                <a16:creationId xmlns:a16="http://schemas.microsoft.com/office/drawing/2014/main" id="{48585E31-13F0-EDAC-E6A7-8D3A7BAB475C}"/>
              </a:ext>
            </a:extLst>
          </p:cNvPr>
          <p:cNvSpPr txBox="1"/>
          <p:nvPr/>
        </p:nvSpPr>
        <p:spPr>
          <a:xfrm>
            <a:off x="654782" y="159906"/>
            <a:ext cx="10286119" cy="557910"/>
          </a:xfrm>
          <a:prstGeom prst="rect">
            <a:avLst/>
          </a:prstGeom>
          <a:noFill/>
        </p:spPr>
        <p:txBody>
          <a:bodyPr wrap="square">
            <a:spAutoFit/>
          </a:bodyPr>
          <a:lstStyle/>
          <a:p>
            <a:pPr>
              <a:lnSpc>
                <a:spcPct val="107000"/>
              </a:lnSpc>
              <a:spcAft>
                <a:spcPts val="800"/>
              </a:spcAft>
              <a:buClr>
                <a:srgbClr val="000000"/>
              </a:buClr>
            </a:pPr>
            <a:r>
              <a:rPr lang="en-US" sz="3000" b="1" dirty="0">
                <a:solidFill>
                  <a:srgbClr val="003A57"/>
                </a:solidFill>
                <a:latin typeface="Montserrat"/>
                <a:ea typeface="+mj-ea"/>
                <a:cs typeface="+mj-cs"/>
                <a:sym typeface="Arial"/>
              </a:rPr>
              <a:t>4. Teaching Materials </a:t>
            </a:r>
          </a:p>
        </p:txBody>
      </p:sp>
      <p:sp>
        <p:nvSpPr>
          <p:cNvPr id="3" name="CasellaDiTesto 2">
            <a:extLst>
              <a:ext uri="{FF2B5EF4-FFF2-40B4-BE49-F238E27FC236}">
                <a16:creationId xmlns:a16="http://schemas.microsoft.com/office/drawing/2014/main" id="{BDB5231B-BCFE-6A64-0733-7E005A450A7C}"/>
              </a:ext>
            </a:extLst>
          </p:cNvPr>
          <p:cNvSpPr txBox="1"/>
          <p:nvPr/>
        </p:nvSpPr>
        <p:spPr>
          <a:xfrm>
            <a:off x="684339" y="2236624"/>
            <a:ext cx="2204976" cy="1920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algn="ctr">
              <a:lnSpc>
                <a:spcPct val="90000"/>
              </a:lnSpc>
            </a:pPr>
            <a:r>
              <a:rPr lang="it-IT" sz="2200" b="1" dirty="0">
                <a:latin typeface="Montserrat" panose="00000500000000000000" pitchFamily="2" charset="0"/>
                <a:ea typeface="Calibri"/>
                <a:cs typeface="Arial"/>
              </a:rPr>
              <a:t>Podcast </a:t>
            </a:r>
          </a:p>
          <a:p>
            <a:pPr marL="182880" algn="ctr">
              <a:lnSpc>
                <a:spcPct val="90000"/>
              </a:lnSpc>
            </a:pPr>
            <a:endParaRPr lang="it-IT" sz="2400" b="1" dirty="0">
              <a:latin typeface="Montserrat" panose="00000500000000000000" pitchFamily="2" charset="0"/>
              <a:ea typeface="Calibri"/>
              <a:cs typeface="Arial"/>
            </a:endParaRPr>
          </a:p>
          <a:p>
            <a:pPr marL="525780" indent="-342900">
              <a:lnSpc>
                <a:spcPct val="90000"/>
              </a:lnSpc>
              <a:buFont typeface="Arial" panose="020B0604020202020204" pitchFamily="34" charset="0"/>
              <a:buChar char="•"/>
            </a:pPr>
            <a:r>
              <a:rPr lang="it-IT" sz="2000" dirty="0" err="1">
                <a:latin typeface="Montserrat" panose="00000500000000000000" pitchFamily="2" charset="0"/>
                <a:ea typeface="Calibri"/>
                <a:cs typeface="Arial"/>
              </a:rPr>
              <a:t>ChatGpt</a:t>
            </a:r>
            <a:endParaRPr lang="it-IT" sz="2000" dirty="0">
              <a:latin typeface="Montserrat" panose="00000500000000000000" pitchFamily="2" charset="0"/>
              <a:ea typeface="Calibri"/>
              <a:cs typeface="Arial"/>
            </a:endParaRPr>
          </a:p>
          <a:p>
            <a:pPr marL="525780" indent="-342900">
              <a:lnSpc>
                <a:spcPct val="90000"/>
              </a:lnSpc>
              <a:buFont typeface="Arial" panose="020B0604020202020204" pitchFamily="34" charset="0"/>
              <a:buChar char="•"/>
            </a:pPr>
            <a:r>
              <a:rPr lang="it-IT" sz="2000" dirty="0" err="1">
                <a:latin typeface="Montserrat" panose="00000500000000000000" pitchFamily="2" charset="0"/>
                <a:ea typeface="Calibri"/>
                <a:cs typeface="Arial"/>
              </a:rPr>
              <a:t>Speechki</a:t>
            </a:r>
            <a:endParaRPr lang="it-IT" sz="2000" dirty="0">
              <a:latin typeface="Montserrat" panose="00000500000000000000" pitchFamily="2" charset="0"/>
              <a:ea typeface="Calibri"/>
              <a:cs typeface="Arial"/>
            </a:endParaRPr>
          </a:p>
          <a:p>
            <a:pPr marL="525780" indent="-342900">
              <a:lnSpc>
                <a:spcPct val="90000"/>
              </a:lnSpc>
              <a:buFont typeface="Arial" panose="020B0604020202020204" pitchFamily="34" charset="0"/>
              <a:buChar char="•"/>
            </a:pPr>
            <a:r>
              <a:rPr lang="it-IT" sz="2000" dirty="0" err="1">
                <a:latin typeface="Montserrat" panose="00000500000000000000" pitchFamily="2" charset="0"/>
                <a:ea typeface="Calibri"/>
                <a:cs typeface="Arial"/>
              </a:rPr>
              <a:t>Elevenlabs</a:t>
            </a:r>
            <a:r>
              <a:rPr lang="it-IT" sz="2100" dirty="0">
                <a:latin typeface="Montserrat" panose="00000500000000000000" pitchFamily="2" charset="0"/>
                <a:ea typeface="Calibri"/>
                <a:cs typeface="Arial"/>
              </a:rPr>
              <a:t/>
            </a:r>
            <a:br>
              <a:rPr lang="it-IT" sz="2100" dirty="0">
                <a:latin typeface="Montserrat" panose="00000500000000000000" pitchFamily="2" charset="0"/>
                <a:ea typeface="Calibri"/>
                <a:cs typeface="Arial"/>
              </a:rPr>
            </a:br>
            <a:endParaRPr lang="it-IT" sz="2100" dirty="0">
              <a:latin typeface="Montserrat" panose="00000500000000000000" pitchFamily="2" charset="0"/>
              <a:ea typeface="Calibri"/>
              <a:cs typeface="Arial"/>
            </a:endParaRPr>
          </a:p>
        </p:txBody>
      </p:sp>
      <p:sp>
        <p:nvSpPr>
          <p:cNvPr id="4" name="Right Triangle 17">
            <a:extLst>
              <a:ext uri="{FF2B5EF4-FFF2-40B4-BE49-F238E27FC236}">
                <a16:creationId xmlns:a16="http://schemas.microsoft.com/office/drawing/2014/main" id="{7B908F43-703D-FBA7-A288-236E516E1AC5}"/>
              </a:ext>
            </a:extLst>
          </p:cNvPr>
          <p:cNvSpPr/>
          <p:nvPr/>
        </p:nvSpPr>
        <p:spPr>
          <a:xfrm>
            <a:off x="7205861" y="1393853"/>
            <a:ext cx="320923" cy="522098"/>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Chord 15">
            <a:extLst>
              <a:ext uri="{FF2B5EF4-FFF2-40B4-BE49-F238E27FC236}">
                <a16:creationId xmlns:a16="http://schemas.microsoft.com/office/drawing/2014/main" id="{0D347D97-D93E-853D-9AB9-F744AC00D537}"/>
              </a:ext>
            </a:extLst>
          </p:cNvPr>
          <p:cNvSpPr/>
          <p:nvPr/>
        </p:nvSpPr>
        <p:spPr>
          <a:xfrm>
            <a:off x="1786827" y="1282166"/>
            <a:ext cx="320923" cy="583379"/>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Parallelogram 30">
            <a:extLst>
              <a:ext uri="{FF2B5EF4-FFF2-40B4-BE49-F238E27FC236}">
                <a16:creationId xmlns:a16="http://schemas.microsoft.com/office/drawing/2014/main" id="{4223F6D4-1BE6-DD01-43FA-63D556BDE2F5}"/>
              </a:ext>
            </a:extLst>
          </p:cNvPr>
          <p:cNvSpPr/>
          <p:nvPr/>
        </p:nvSpPr>
        <p:spPr>
          <a:xfrm flipH="1">
            <a:off x="4248880" y="1393854"/>
            <a:ext cx="524786" cy="522097"/>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36">
            <a:extLst>
              <a:ext uri="{FF2B5EF4-FFF2-40B4-BE49-F238E27FC236}">
                <a16:creationId xmlns:a16="http://schemas.microsoft.com/office/drawing/2014/main" id="{4EE63A9E-3208-DE57-787A-8B4B8BA88094}"/>
              </a:ext>
            </a:extLst>
          </p:cNvPr>
          <p:cNvSpPr/>
          <p:nvPr/>
        </p:nvSpPr>
        <p:spPr>
          <a:xfrm>
            <a:off x="9520636" y="1505315"/>
            <a:ext cx="642086" cy="495841"/>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40" name="Immagine 39">
            <a:extLst>
              <a:ext uri="{FF2B5EF4-FFF2-40B4-BE49-F238E27FC236}">
                <a16:creationId xmlns:a16="http://schemas.microsoft.com/office/drawing/2014/main" id="{00DABF0E-9C11-13EB-8032-83930CA3AC01}"/>
              </a:ext>
            </a:extLst>
          </p:cNvPr>
          <p:cNvPicPr>
            <a:picLocks noChangeAspect="1"/>
          </p:cNvPicPr>
          <p:nvPr/>
        </p:nvPicPr>
        <p:blipFill>
          <a:blip r:embed="rId3"/>
          <a:stretch>
            <a:fillRect/>
          </a:stretch>
        </p:blipFill>
        <p:spPr>
          <a:xfrm>
            <a:off x="6870492" y="2973893"/>
            <a:ext cx="5288801" cy="3599224"/>
          </a:xfrm>
          <a:prstGeom prst="rect">
            <a:avLst/>
          </a:prstGeom>
        </p:spPr>
      </p:pic>
      <p:sp>
        <p:nvSpPr>
          <p:cNvPr id="43" name="CasellaDiTesto 42">
            <a:extLst>
              <a:ext uri="{FF2B5EF4-FFF2-40B4-BE49-F238E27FC236}">
                <a16:creationId xmlns:a16="http://schemas.microsoft.com/office/drawing/2014/main" id="{8FE3DC8A-09EE-4D0D-17D6-4AF60EDEAC4C}"/>
              </a:ext>
            </a:extLst>
          </p:cNvPr>
          <p:cNvSpPr txBox="1"/>
          <p:nvPr/>
        </p:nvSpPr>
        <p:spPr>
          <a:xfrm>
            <a:off x="8693395" y="2263896"/>
            <a:ext cx="2566484" cy="8022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a:lnSpc>
                <a:spcPct val="90000"/>
              </a:lnSpc>
              <a:spcBef>
                <a:spcPts val="1000"/>
              </a:spcBef>
            </a:pPr>
            <a:r>
              <a:rPr lang="it-IT" sz="2200" b="1" dirty="0">
                <a:latin typeface="Montserrat" panose="00000500000000000000" pitchFamily="2" charset="0"/>
                <a:ea typeface="Calibri"/>
                <a:cs typeface="Arial"/>
              </a:rPr>
              <a:t>Video trailer </a:t>
            </a:r>
          </a:p>
          <a:p>
            <a:pPr marL="525780" indent="-342900">
              <a:lnSpc>
                <a:spcPct val="90000"/>
              </a:lnSpc>
              <a:spcBef>
                <a:spcPts val="1000"/>
              </a:spcBef>
              <a:buFont typeface="Arial" panose="020B0604020202020204" pitchFamily="34" charset="0"/>
              <a:buChar char="•"/>
            </a:pPr>
            <a:r>
              <a:rPr lang="it-IT" sz="2000" dirty="0" err="1">
                <a:latin typeface="Montserrat" panose="00000500000000000000" pitchFamily="2" charset="0"/>
                <a:ea typeface="Calibri"/>
                <a:cs typeface="Arial"/>
              </a:rPr>
              <a:t>Synthesia</a:t>
            </a:r>
            <a:r>
              <a:rPr lang="it-IT" sz="2000" dirty="0">
                <a:latin typeface="Montserrat" panose="00000500000000000000" pitchFamily="2" charset="0"/>
                <a:ea typeface="Calibri"/>
                <a:cs typeface="Arial"/>
              </a:rPr>
              <a:t> 2.0</a:t>
            </a:r>
          </a:p>
        </p:txBody>
      </p:sp>
      <p:sp>
        <p:nvSpPr>
          <p:cNvPr id="8" name="CasellaDiTesto 7">
            <a:extLst>
              <a:ext uri="{FF2B5EF4-FFF2-40B4-BE49-F238E27FC236}">
                <a16:creationId xmlns:a16="http://schemas.microsoft.com/office/drawing/2014/main" id="{8AAE7437-1F50-33A9-721B-EFCF13A603C1}"/>
              </a:ext>
            </a:extLst>
          </p:cNvPr>
          <p:cNvSpPr txBox="1"/>
          <p:nvPr/>
        </p:nvSpPr>
        <p:spPr>
          <a:xfrm>
            <a:off x="6121871" y="2186754"/>
            <a:ext cx="2204976" cy="15742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algn="ctr">
              <a:lnSpc>
                <a:spcPct val="90000"/>
              </a:lnSpc>
            </a:pPr>
            <a:r>
              <a:rPr lang="it-IT" sz="2200" b="1" dirty="0">
                <a:latin typeface="Montserrat" panose="00000500000000000000" pitchFamily="2" charset="0"/>
                <a:ea typeface="Calibri"/>
                <a:cs typeface="Arial"/>
              </a:rPr>
              <a:t>Learning </a:t>
            </a:r>
            <a:r>
              <a:rPr lang="it-IT" sz="2200" b="1" dirty="0" err="1">
                <a:latin typeface="Montserrat" panose="00000500000000000000" pitchFamily="2" charset="0"/>
                <a:ea typeface="Calibri"/>
                <a:cs typeface="Arial"/>
              </a:rPr>
              <a:t>Materials</a:t>
            </a:r>
            <a:r>
              <a:rPr lang="it-IT" sz="2200" b="1" dirty="0">
                <a:latin typeface="Montserrat" panose="00000500000000000000" pitchFamily="2" charset="0"/>
                <a:ea typeface="Calibri"/>
                <a:cs typeface="Arial"/>
              </a:rPr>
              <a:t> </a:t>
            </a:r>
          </a:p>
          <a:p>
            <a:pPr marL="182880" algn="ctr">
              <a:lnSpc>
                <a:spcPct val="90000"/>
              </a:lnSpc>
            </a:pPr>
            <a:endParaRPr lang="it-IT" sz="2200" b="1" dirty="0">
              <a:latin typeface="Montserrat" panose="00000500000000000000" pitchFamily="2" charset="0"/>
              <a:ea typeface="Calibri"/>
              <a:cs typeface="Arial"/>
            </a:endParaRPr>
          </a:p>
          <a:p>
            <a:pPr marL="525780" indent="-342900">
              <a:lnSpc>
                <a:spcPct val="90000"/>
              </a:lnSpc>
              <a:buFont typeface="Arial" panose="020B0604020202020204" pitchFamily="34" charset="0"/>
              <a:buChar char="•"/>
            </a:pPr>
            <a:r>
              <a:rPr lang="it-IT" sz="2000" dirty="0" err="1">
                <a:latin typeface="Montserrat" panose="00000500000000000000" pitchFamily="2" charset="0"/>
                <a:ea typeface="Calibri"/>
                <a:cs typeface="Arial"/>
              </a:rPr>
              <a:t>ChatGpt</a:t>
            </a:r>
            <a:endParaRPr lang="it-IT" sz="2000" dirty="0">
              <a:latin typeface="Montserrat" panose="00000500000000000000" pitchFamily="2" charset="0"/>
              <a:ea typeface="Calibri"/>
              <a:cs typeface="Arial"/>
            </a:endParaRPr>
          </a:p>
          <a:p>
            <a:pPr marL="525780" indent="-342900">
              <a:lnSpc>
                <a:spcPct val="90000"/>
              </a:lnSpc>
              <a:buFont typeface="Arial" panose="020B0604020202020204" pitchFamily="34" charset="0"/>
              <a:buChar char="•"/>
            </a:pPr>
            <a:endParaRPr lang="it-IT" sz="2100" dirty="0">
              <a:latin typeface="Montserrat" panose="00000500000000000000" pitchFamily="2" charset="0"/>
              <a:ea typeface="Calibri"/>
              <a:cs typeface="Arial"/>
            </a:endParaRPr>
          </a:p>
        </p:txBody>
      </p:sp>
      <p:sp>
        <p:nvSpPr>
          <p:cNvPr id="11" name="CasellaDiTesto 10">
            <a:extLst>
              <a:ext uri="{FF2B5EF4-FFF2-40B4-BE49-F238E27FC236}">
                <a16:creationId xmlns:a16="http://schemas.microsoft.com/office/drawing/2014/main" id="{D8996928-448F-450E-2BDF-F98E91F94ECB}"/>
              </a:ext>
            </a:extLst>
          </p:cNvPr>
          <p:cNvSpPr txBox="1"/>
          <p:nvPr/>
        </p:nvSpPr>
        <p:spPr>
          <a:xfrm>
            <a:off x="3058675" y="2315930"/>
            <a:ext cx="2779729" cy="1795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algn="ctr">
              <a:lnSpc>
                <a:spcPct val="90000"/>
              </a:lnSpc>
            </a:pPr>
            <a:r>
              <a:rPr lang="it-IT" sz="2200" b="1" dirty="0" err="1">
                <a:latin typeface="Montserrat" panose="00000500000000000000" pitchFamily="2" charset="0"/>
                <a:ea typeface="Calibri"/>
                <a:cs typeface="Arial"/>
              </a:rPr>
              <a:t>Presentations</a:t>
            </a:r>
            <a:endParaRPr lang="it-IT" sz="2200" b="1" dirty="0">
              <a:latin typeface="Montserrat" panose="00000500000000000000" pitchFamily="2" charset="0"/>
              <a:ea typeface="Calibri"/>
              <a:cs typeface="Arial"/>
            </a:endParaRPr>
          </a:p>
          <a:p>
            <a:pPr marL="182880" algn="ctr">
              <a:lnSpc>
                <a:spcPct val="90000"/>
              </a:lnSpc>
            </a:pPr>
            <a:endParaRPr lang="it-IT" sz="2000" b="1" dirty="0">
              <a:latin typeface="Montserrat" panose="00000500000000000000" pitchFamily="2" charset="0"/>
              <a:ea typeface="Calibri"/>
              <a:cs typeface="Arial"/>
            </a:endParaRPr>
          </a:p>
          <a:p>
            <a:pPr marL="525780" indent="-342900">
              <a:lnSpc>
                <a:spcPct val="90000"/>
              </a:lnSpc>
              <a:buFont typeface="Arial" panose="020B0604020202020204" pitchFamily="34" charset="0"/>
              <a:buChar char="•"/>
            </a:pPr>
            <a:r>
              <a:rPr lang="it-IT" sz="2000" dirty="0" err="1">
                <a:latin typeface="Montserrat" panose="00000500000000000000" pitchFamily="2" charset="0"/>
                <a:ea typeface="Calibri"/>
                <a:cs typeface="Arial"/>
              </a:rPr>
              <a:t>ChatGpt</a:t>
            </a:r>
            <a:endParaRPr lang="it-IT" sz="2000" dirty="0">
              <a:latin typeface="Montserrat" panose="00000500000000000000" pitchFamily="2" charset="0"/>
              <a:ea typeface="Calibri"/>
              <a:cs typeface="Arial"/>
            </a:endParaRPr>
          </a:p>
          <a:p>
            <a:pPr marL="525780" indent="-342900">
              <a:lnSpc>
                <a:spcPct val="90000"/>
              </a:lnSpc>
              <a:buFont typeface="Arial" panose="020B0604020202020204" pitchFamily="34" charset="0"/>
              <a:buChar char="•"/>
            </a:pPr>
            <a:r>
              <a:rPr lang="it-IT" sz="2000" dirty="0" err="1">
                <a:latin typeface="Montserrat" panose="00000500000000000000" pitchFamily="2" charset="0"/>
                <a:ea typeface="Calibri"/>
                <a:cs typeface="Arial"/>
              </a:rPr>
              <a:t>Mermaid</a:t>
            </a:r>
            <a:endParaRPr lang="it-IT" sz="2000" dirty="0">
              <a:latin typeface="Montserrat" panose="00000500000000000000" pitchFamily="2" charset="0"/>
              <a:ea typeface="Calibri"/>
              <a:cs typeface="Arial"/>
            </a:endParaRPr>
          </a:p>
          <a:p>
            <a:pPr marL="525780" indent="-342900">
              <a:lnSpc>
                <a:spcPct val="90000"/>
              </a:lnSpc>
              <a:buFont typeface="Arial" panose="020B0604020202020204" pitchFamily="34" charset="0"/>
              <a:buChar char="•"/>
            </a:pPr>
            <a:r>
              <a:rPr lang="it-IT" sz="2000" dirty="0">
                <a:latin typeface="Montserrat" panose="00000500000000000000" pitchFamily="2" charset="0"/>
                <a:ea typeface="Calibri"/>
                <a:cs typeface="Arial"/>
              </a:rPr>
              <a:t>SNA Digital Bot</a:t>
            </a:r>
          </a:p>
          <a:p>
            <a:pPr marL="525780" indent="-342900">
              <a:lnSpc>
                <a:spcPct val="90000"/>
              </a:lnSpc>
              <a:buFont typeface="Arial" panose="020B0604020202020204" pitchFamily="34" charset="0"/>
              <a:buChar char="•"/>
            </a:pPr>
            <a:endParaRPr lang="it-IT" sz="2100" dirty="0">
              <a:latin typeface="Montserrat" panose="00000500000000000000" pitchFamily="2" charset="0"/>
              <a:ea typeface="Calibri"/>
              <a:cs typeface="Arial"/>
            </a:endParaRPr>
          </a:p>
        </p:txBody>
      </p:sp>
    </p:spTree>
    <p:extLst>
      <p:ext uri="{BB962C8B-B14F-4D97-AF65-F5344CB8AC3E}">
        <p14:creationId xmlns:p14="http://schemas.microsoft.com/office/powerpoint/2010/main" val="369919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03E3B6FA-D2F4-742F-0E32-8AB22F1FC77C}"/>
              </a:ext>
            </a:extLst>
          </p:cNvPr>
          <p:cNvSpPr txBox="1"/>
          <p:nvPr/>
        </p:nvSpPr>
        <p:spPr>
          <a:xfrm>
            <a:off x="11562010" y="386442"/>
            <a:ext cx="629991" cy="461665"/>
          </a:xfrm>
          <a:prstGeom prst="rect">
            <a:avLst/>
          </a:prstGeom>
          <a:noFill/>
        </p:spPr>
        <p:txBody>
          <a:bodyPr wrap="square">
            <a:spAutoFit/>
          </a:bodyPr>
          <a:lstStyle/>
          <a:p>
            <a:pPr defTabSz="1219170">
              <a:buClr>
                <a:srgbClr val="000000"/>
              </a:buClr>
            </a:pPr>
            <a:r>
              <a:rPr lang="en-US" sz="2400" kern="0">
                <a:solidFill>
                  <a:srgbClr val="FFFFFF"/>
                </a:solidFill>
                <a:latin typeface="Arial"/>
                <a:cs typeface="Arial"/>
                <a:sym typeface="Arial"/>
              </a:rPr>
              <a:t>06</a:t>
            </a:r>
            <a:endParaRPr lang="it-IT" sz="2400" kern="0">
              <a:solidFill>
                <a:srgbClr val="FFFFFF"/>
              </a:solidFill>
              <a:latin typeface="Arial"/>
              <a:cs typeface="Arial"/>
              <a:sym typeface="Arial"/>
            </a:endParaRPr>
          </a:p>
        </p:txBody>
      </p:sp>
      <p:sp>
        <p:nvSpPr>
          <p:cNvPr id="7" name="Segnaposto numero diapositiva 30">
            <a:extLst>
              <a:ext uri="{FF2B5EF4-FFF2-40B4-BE49-F238E27FC236}">
                <a16:creationId xmlns:a16="http://schemas.microsoft.com/office/drawing/2014/main" id="{AEE6D647-4853-BF13-1301-F20B69F9DDB3}"/>
              </a:ext>
            </a:extLst>
          </p:cNvPr>
          <p:cNvSpPr txBox="1">
            <a:spLocks/>
          </p:cNvSpPr>
          <p:nvPr/>
        </p:nvSpPr>
        <p:spPr>
          <a:xfrm>
            <a:off x="9316893" y="6470732"/>
            <a:ext cx="356496" cy="365125"/>
          </a:xfrm>
          <a:prstGeom prst="rect">
            <a:avLst/>
          </a:prstGeom>
        </p:spPr>
        <p:txBody>
          <a:bodyPr spcFirstLastPara="1" wrap="square" lIns="91425" tIns="91425" rIns="91425" bIns="91425" anchor="ctr" anchorCtr="0">
            <a:normAutofit lnSpcReduction="10000"/>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200" smtClean="0">
                <a:latin typeface="Montserrat" panose="00000500000000000000" pitchFamily="2" charset="0"/>
              </a:rPr>
              <a:pPr/>
              <a:t>14</a:t>
            </a:fld>
            <a:endParaRPr lang="it-IT" sz="1200">
              <a:latin typeface="Montserrat" panose="00000500000000000000" pitchFamily="2" charset="0"/>
            </a:endParaRPr>
          </a:p>
        </p:txBody>
      </p:sp>
      <p:sp>
        <p:nvSpPr>
          <p:cNvPr id="9" name="Google Shape;120;p28">
            <a:extLst>
              <a:ext uri="{FF2B5EF4-FFF2-40B4-BE49-F238E27FC236}">
                <a16:creationId xmlns:a16="http://schemas.microsoft.com/office/drawing/2014/main" id="{E28C2C1E-A107-A8C9-1616-BC6EA7492DC0}"/>
              </a:ext>
            </a:extLst>
          </p:cNvPr>
          <p:cNvSpPr/>
          <p:nvPr/>
        </p:nvSpPr>
        <p:spPr>
          <a:xfrm flipV="1">
            <a:off x="654782" y="771088"/>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
        <p:nvSpPr>
          <p:cNvPr id="2" name="CasellaDiTesto 1">
            <a:extLst>
              <a:ext uri="{FF2B5EF4-FFF2-40B4-BE49-F238E27FC236}">
                <a16:creationId xmlns:a16="http://schemas.microsoft.com/office/drawing/2014/main" id="{48585E31-13F0-EDAC-E6A7-8D3A7BAB475C}"/>
              </a:ext>
            </a:extLst>
          </p:cNvPr>
          <p:cNvSpPr txBox="1"/>
          <p:nvPr/>
        </p:nvSpPr>
        <p:spPr>
          <a:xfrm>
            <a:off x="654782" y="159906"/>
            <a:ext cx="10286119" cy="557910"/>
          </a:xfrm>
          <a:prstGeom prst="rect">
            <a:avLst/>
          </a:prstGeom>
          <a:noFill/>
        </p:spPr>
        <p:txBody>
          <a:bodyPr wrap="square">
            <a:spAutoFit/>
          </a:bodyPr>
          <a:lstStyle/>
          <a:p>
            <a:pPr>
              <a:lnSpc>
                <a:spcPct val="107000"/>
              </a:lnSpc>
              <a:spcAft>
                <a:spcPts val="800"/>
              </a:spcAft>
              <a:buClr>
                <a:srgbClr val="000000"/>
              </a:buClr>
            </a:pPr>
            <a:r>
              <a:rPr lang="en-US" sz="3000" b="1" dirty="0">
                <a:solidFill>
                  <a:srgbClr val="003A57"/>
                </a:solidFill>
                <a:latin typeface="Montserrat"/>
                <a:ea typeface="+mj-ea"/>
                <a:cs typeface="+mj-cs"/>
                <a:sym typeface="Arial"/>
              </a:rPr>
              <a:t>4. Teaching Materials - Podcast Focus </a:t>
            </a:r>
          </a:p>
        </p:txBody>
      </p:sp>
      <p:sp>
        <p:nvSpPr>
          <p:cNvPr id="41" name="Google Shape;2347;p44">
            <a:extLst>
              <a:ext uri="{FF2B5EF4-FFF2-40B4-BE49-F238E27FC236}">
                <a16:creationId xmlns:a16="http://schemas.microsoft.com/office/drawing/2014/main" id="{E292338B-0CCA-75BD-2981-7742510C9997}"/>
              </a:ext>
            </a:extLst>
          </p:cNvPr>
          <p:cNvSpPr/>
          <p:nvPr/>
        </p:nvSpPr>
        <p:spPr>
          <a:xfrm>
            <a:off x="580357" y="1782536"/>
            <a:ext cx="6415866" cy="3544376"/>
          </a:xfrm>
          <a:prstGeom prst="rect">
            <a:avLst/>
          </a:prstGeom>
          <a:solidFill>
            <a:srgbClr val="EFEFEF"/>
          </a:solidFill>
          <a:ln>
            <a:noFill/>
          </a:ln>
        </p:spPr>
        <p:txBody>
          <a:bodyPr spcFirstLastPara="1" wrap="square" lIns="121900" tIns="121900" rIns="121900" bIns="121900" anchor="ctr" anchorCtr="0">
            <a:noAutofit/>
          </a:bodyPr>
          <a:lstStyle/>
          <a:p>
            <a:endParaRPr sz="2400"/>
          </a:p>
        </p:txBody>
      </p:sp>
      <p:sp>
        <p:nvSpPr>
          <p:cNvPr id="43" name="CasellaDiTesto 42">
            <a:extLst>
              <a:ext uri="{FF2B5EF4-FFF2-40B4-BE49-F238E27FC236}">
                <a16:creationId xmlns:a16="http://schemas.microsoft.com/office/drawing/2014/main" id="{F6AD4B22-4255-412A-3BD5-F25A2D1943DC}"/>
              </a:ext>
            </a:extLst>
          </p:cNvPr>
          <p:cNvSpPr txBox="1"/>
          <p:nvPr/>
        </p:nvSpPr>
        <p:spPr>
          <a:xfrm>
            <a:off x="868452" y="2021451"/>
            <a:ext cx="5521715" cy="2862322"/>
          </a:xfrm>
          <a:prstGeom prst="rect">
            <a:avLst/>
          </a:prstGeom>
          <a:noFill/>
        </p:spPr>
        <p:txBody>
          <a:bodyPr wrap="square">
            <a:spAutoFit/>
          </a:bodyPr>
          <a:lstStyle/>
          <a:p>
            <a:endParaRPr lang="it-IT" sz="2000" dirty="0">
              <a:solidFill>
                <a:schemeClr val="dk1"/>
              </a:solidFill>
              <a:ea typeface="Roboto"/>
              <a:cs typeface="Roboto"/>
              <a:sym typeface="Roboto"/>
            </a:endParaRPr>
          </a:p>
          <a:p>
            <a:pPr marL="180975" indent="-180975">
              <a:buFont typeface="Arial" panose="020B0604020202020204" pitchFamily="34" charset="0"/>
              <a:buChar char="•"/>
            </a:pPr>
            <a:endParaRPr lang="it-IT" sz="2000" dirty="0">
              <a:solidFill>
                <a:schemeClr val="dk1"/>
              </a:solidFill>
              <a:ea typeface="Roboto"/>
              <a:cs typeface="Roboto"/>
              <a:sym typeface="Roboto"/>
            </a:endParaRPr>
          </a:p>
          <a:p>
            <a:pPr marL="180975" indent="-180975">
              <a:buFont typeface="Arial" panose="020B0604020202020204" pitchFamily="34" charset="0"/>
              <a:buChar char="•"/>
            </a:pPr>
            <a:r>
              <a:rPr lang="it-IT" sz="2800" dirty="0">
                <a:solidFill>
                  <a:schemeClr val="dk1"/>
                </a:solidFill>
                <a:ea typeface="Roboto"/>
                <a:cs typeface="Roboto"/>
                <a:sym typeface="Roboto"/>
              </a:rPr>
              <a:t>Course </a:t>
            </a:r>
            <a:r>
              <a:rPr lang="it-IT" sz="2800" dirty="0" err="1">
                <a:solidFill>
                  <a:schemeClr val="dk1"/>
                </a:solidFill>
                <a:ea typeface="Roboto"/>
                <a:cs typeface="Roboto"/>
                <a:sym typeface="Roboto"/>
              </a:rPr>
              <a:t>Programme</a:t>
            </a:r>
            <a:r>
              <a:rPr lang="it-IT" sz="2800" dirty="0">
                <a:solidFill>
                  <a:schemeClr val="dk1"/>
                </a:solidFill>
                <a:ea typeface="Roboto"/>
                <a:cs typeface="Roboto"/>
                <a:sym typeface="Roboto"/>
              </a:rPr>
              <a:t> </a:t>
            </a:r>
          </a:p>
          <a:p>
            <a:pPr marL="180975" indent="-180975">
              <a:buFont typeface="Arial" panose="020B0604020202020204" pitchFamily="34" charset="0"/>
              <a:buChar char="•"/>
            </a:pPr>
            <a:r>
              <a:rPr lang="it-IT" sz="2800" dirty="0">
                <a:solidFill>
                  <a:schemeClr val="dk1"/>
                </a:solidFill>
                <a:ea typeface="Roboto"/>
                <a:cs typeface="Roboto"/>
                <a:sym typeface="Roboto"/>
              </a:rPr>
              <a:t>Trainer ad hoc texts</a:t>
            </a:r>
          </a:p>
          <a:p>
            <a:pPr marL="180975" indent="-180975">
              <a:buFont typeface="Arial" panose="020B0604020202020204" pitchFamily="34" charset="0"/>
              <a:buChar char="•"/>
            </a:pPr>
            <a:r>
              <a:rPr lang="it-IT" sz="2800" dirty="0">
                <a:solidFill>
                  <a:schemeClr val="dk1"/>
                </a:solidFill>
                <a:ea typeface="Roboto"/>
                <a:cs typeface="Roboto"/>
                <a:sym typeface="Roboto"/>
              </a:rPr>
              <a:t>Text </a:t>
            </a:r>
            <a:r>
              <a:rPr lang="it-IT" sz="2800" dirty="0" err="1">
                <a:solidFill>
                  <a:schemeClr val="dk1"/>
                </a:solidFill>
                <a:ea typeface="Roboto"/>
                <a:cs typeface="Roboto"/>
                <a:sym typeface="Roboto"/>
              </a:rPr>
              <a:t>realised</a:t>
            </a:r>
            <a:r>
              <a:rPr lang="it-IT" sz="2800" dirty="0">
                <a:solidFill>
                  <a:schemeClr val="dk1"/>
                </a:solidFill>
                <a:ea typeface="Roboto"/>
                <a:cs typeface="Roboto"/>
                <a:sym typeface="Roboto"/>
              </a:rPr>
              <a:t> with AI</a:t>
            </a:r>
          </a:p>
          <a:p>
            <a:pPr marL="180975" indent="-180975">
              <a:buFont typeface="Arial" panose="020B0604020202020204" pitchFamily="34" charset="0"/>
              <a:buChar char="•"/>
            </a:pPr>
            <a:r>
              <a:rPr lang="it-IT" sz="2800" dirty="0">
                <a:solidFill>
                  <a:schemeClr val="dk1"/>
                </a:solidFill>
                <a:ea typeface="Roboto"/>
                <a:cs typeface="Roboto"/>
                <a:sym typeface="Roboto"/>
              </a:rPr>
              <a:t>Paper </a:t>
            </a:r>
            <a:r>
              <a:rPr lang="it-IT" sz="2400" dirty="0">
                <a:solidFill>
                  <a:schemeClr val="dk1"/>
                </a:solidFill>
                <a:ea typeface="Roboto"/>
                <a:cs typeface="Roboto"/>
                <a:sym typeface="Roboto"/>
              </a:rPr>
              <a:t>(in </a:t>
            </a:r>
            <a:r>
              <a:rPr lang="it-IT" sz="2400" dirty="0" err="1">
                <a:solidFill>
                  <a:schemeClr val="dk1"/>
                </a:solidFill>
                <a:ea typeface="Roboto"/>
                <a:cs typeface="Roboto"/>
                <a:sym typeface="Roboto"/>
              </a:rPr>
              <a:t>Italian</a:t>
            </a:r>
            <a:r>
              <a:rPr lang="it-IT" sz="2400" dirty="0">
                <a:solidFill>
                  <a:schemeClr val="dk1"/>
                </a:solidFill>
                <a:ea typeface="Roboto"/>
                <a:cs typeface="Roboto"/>
                <a:sym typeface="Roboto"/>
              </a:rPr>
              <a:t> or in English </a:t>
            </a:r>
            <a:endParaRPr lang="it-IT" sz="2800" dirty="0">
              <a:solidFill>
                <a:schemeClr val="dk1"/>
              </a:solidFill>
              <a:ea typeface="Roboto"/>
              <a:cs typeface="Roboto"/>
              <a:sym typeface="Roboto"/>
            </a:endParaRPr>
          </a:p>
          <a:p>
            <a:pPr marL="180975" indent="-180975">
              <a:buFont typeface="Arial" panose="020B0604020202020204" pitchFamily="34" charset="0"/>
              <a:buChar char="•"/>
            </a:pPr>
            <a:r>
              <a:rPr lang="it-IT" sz="2800" dirty="0">
                <a:solidFill>
                  <a:schemeClr val="dk1"/>
                </a:solidFill>
                <a:ea typeface="Roboto"/>
                <a:cs typeface="Roboto"/>
                <a:sym typeface="Roboto"/>
              </a:rPr>
              <a:t>Trainer power point </a:t>
            </a:r>
            <a:r>
              <a:rPr lang="it-IT" sz="2800" dirty="0" err="1">
                <a:solidFill>
                  <a:schemeClr val="dk1"/>
                </a:solidFill>
                <a:ea typeface="Roboto"/>
                <a:cs typeface="Roboto"/>
                <a:sym typeface="Roboto"/>
              </a:rPr>
              <a:t>presentation</a:t>
            </a:r>
            <a:endParaRPr lang="it-IT" sz="2000" dirty="0">
              <a:solidFill>
                <a:schemeClr val="dk1"/>
              </a:solidFill>
              <a:ea typeface="Roboto"/>
              <a:cs typeface="Roboto"/>
              <a:sym typeface="Roboto"/>
            </a:endParaRPr>
          </a:p>
        </p:txBody>
      </p:sp>
      <p:sp>
        <p:nvSpPr>
          <p:cNvPr id="45" name="CasellaDiTesto 44">
            <a:extLst>
              <a:ext uri="{FF2B5EF4-FFF2-40B4-BE49-F238E27FC236}">
                <a16:creationId xmlns:a16="http://schemas.microsoft.com/office/drawing/2014/main" id="{0A79B0CB-DD57-F06B-D59E-20B0E1DB4B5A}"/>
              </a:ext>
            </a:extLst>
          </p:cNvPr>
          <p:cNvSpPr txBox="1"/>
          <p:nvPr/>
        </p:nvSpPr>
        <p:spPr>
          <a:xfrm>
            <a:off x="7259587" y="2744726"/>
            <a:ext cx="2413802" cy="1046440"/>
          </a:xfrm>
          <a:prstGeom prst="rect">
            <a:avLst/>
          </a:prstGeom>
          <a:noFill/>
        </p:spPr>
        <p:txBody>
          <a:bodyPr wrap="square">
            <a:spAutoFit/>
          </a:bodyPr>
          <a:lstStyle/>
          <a:p>
            <a:endParaRPr lang="it-IT" dirty="0">
              <a:solidFill>
                <a:schemeClr val="dk1"/>
              </a:solidFill>
              <a:ea typeface="Roboto"/>
              <a:cs typeface="Roboto"/>
              <a:sym typeface="Roboto"/>
            </a:endParaRPr>
          </a:p>
          <a:p>
            <a:pPr marL="468313" indent="-201613">
              <a:buFont typeface="Arial" panose="020B0604020202020204" pitchFamily="34" charset="0"/>
              <a:buChar char="•"/>
            </a:pPr>
            <a:r>
              <a:rPr lang="it-IT" sz="2200" dirty="0" err="1">
                <a:latin typeface="Montserrat" panose="00000500000000000000" pitchFamily="2" charset="0"/>
                <a:ea typeface="Calibri"/>
                <a:cs typeface="Calibri"/>
                <a:sym typeface="Roboto"/>
              </a:rPr>
              <a:t>Speechki</a:t>
            </a:r>
            <a:endParaRPr lang="it-IT" sz="2200" dirty="0">
              <a:latin typeface="Montserrat" panose="00000500000000000000" pitchFamily="2" charset="0"/>
              <a:ea typeface="Calibri"/>
              <a:cs typeface="Calibri"/>
              <a:sym typeface="Roboto"/>
            </a:endParaRPr>
          </a:p>
          <a:p>
            <a:pPr marL="468313" indent="-201613">
              <a:buFont typeface="Arial" panose="020B0604020202020204" pitchFamily="34" charset="0"/>
              <a:buChar char="•"/>
            </a:pPr>
            <a:r>
              <a:rPr lang="it-IT" sz="2200" dirty="0" err="1">
                <a:latin typeface="Montserrat" panose="00000500000000000000" pitchFamily="2" charset="0"/>
                <a:ea typeface="Calibri"/>
                <a:cs typeface="Calibri"/>
                <a:sym typeface="Roboto"/>
              </a:rPr>
              <a:t>Elevenlabs</a:t>
            </a:r>
            <a:endParaRPr lang="it-IT" sz="2200" dirty="0">
              <a:latin typeface="Montserrat" panose="00000500000000000000" pitchFamily="2" charset="0"/>
              <a:ea typeface="Calibri"/>
              <a:cs typeface="Calibri"/>
            </a:endParaRPr>
          </a:p>
        </p:txBody>
      </p:sp>
      <p:sp>
        <p:nvSpPr>
          <p:cNvPr id="3" name="Chord 15">
            <a:extLst>
              <a:ext uri="{FF2B5EF4-FFF2-40B4-BE49-F238E27FC236}">
                <a16:creationId xmlns:a16="http://schemas.microsoft.com/office/drawing/2014/main" id="{A79FB992-9CF4-905A-6054-01CD77B422DB}"/>
              </a:ext>
            </a:extLst>
          </p:cNvPr>
          <p:cNvSpPr/>
          <p:nvPr/>
        </p:nvSpPr>
        <p:spPr>
          <a:xfrm>
            <a:off x="1139134" y="1953143"/>
            <a:ext cx="180000" cy="39600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accent1"/>
              </a:solidFill>
            </a:endParaRPr>
          </a:p>
        </p:txBody>
      </p:sp>
      <p:sp>
        <p:nvSpPr>
          <p:cNvPr id="4" name="Chord 15">
            <a:extLst>
              <a:ext uri="{FF2B5EF4-FFF2-40B4-BE49-F238E27FC236}">
                <a16:creationId xmlns:a16="http://schemas.microsoft.com/office/drawing/2014/main" id="{EB519BAD-D76A-D405-E8BC-D7EBCB5C28BB}"/>
              </a:ext>
            </a:extLst>
          </p:cNvPr>
          <p:cNvSpPr/>
          <p:nvPr/>
        </p:nvSpPr>
        <p:spPr>
          <a:xfrm>
            <a:off x="1652071" y="1953143"/>
            <a:ext cx="180000" cy="39600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accent1"/>
              </a:solidFill>
            </a:endParaRPr>
          </a:p>
        </p:txBody>
      </p:sp>
      <p:sp>
        <p:nvSpPr>
          <p:cNvPr id="5" name="Chord 15">
            <a:extLst>
              <a:ext uri="{FF2B5EF4-FFF2-40B4-BE49-F238E27FC236}">
                <a16:creationId xmlns:a16="http://schemas.microsoft.com/office/drawing/2014/main" id="{F359FC90-F9CF-B05B-EE83-B7DCD8F172B3}"/>
              </a:ext>
            </a:extLst>
          </p:cNvPr>
          <p:cNvSpPr/>
          <p:nvPr/>
        </p:nvSpPr>
        <p:spPr>
          <a:xfrm>
            <a:off x="2088497" y="1953143"/>
            <a:ext cx="180000" cy="39600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accent1"/>
              </a:solidFill>
            </a:endParaRPr>
          </a:p>
        </p:txBody>
      </p:sp>
      <p:sp>
        <p:nvSpPr>
          <p:cNvPr id="6" name="Chord 15">
            <a:extLst>
              <a:ext uri="{FF2B5EF4-FFF2-40B4-BE49-F238E27FC236}">
                <a16:creationId xmlns:a16="http://schemas.microsoft.com/office/drawing/2014/main" id="{EF68E9F0-3507-DE63-245F-800DE96FC4A5}"/>
              </a:ext>
            </a:extLst>
          </p:cNvPr>
          <p:cNvSpPr/>
          <p:nvPr/>
        </p:nvSpPr>
        <p:spPr>
          <a:xfrm>
            <a:off x="2499415" y="1963250"/>
            <a:ext cx="180000" cy="39600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accent1"/>
              </a:solidFill>
            </a:endParaRPr>
          </a:p>
        </p:txBody>
      </p:sp>
      <p:sp>
        <p:nvSpPr>
          <p:cNvPr id="8" name="Chord 15">
            <a:extLst>
              <a:ext uri="{FF2B5EF4-FFF2-40B4-BE49-F238E27FC236}">
                <a16:creationId xmlns:a16="http://schemas.microsoft.com/office/drawing/2014/main" id="{F92F94E5-2742-634D-6413-1E203A4910F4}"/>
              </a:ext>
            </a:extLst>
          </p:cNvPr>
          <p:cNvSpPr/>
          <p:nvPr/>
        </p:nvSpPr>
        <p:spPr>
          <a:xfrm>
            <a:off x="2994509" y="1953143"/>
            <a:ext cx="180000" cy="39600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accent1"/>
              </a:solidFill>
            </a:endParaRPr>
          </a:p>
        </p:txBody>
      </p:sp>
      <p:sp>
        <p:nvSpPr>
          <p:cNvPr id="11" name="Google Shape;549;p20">
            <a:extLst>
              <a:ext uri="{FF2B5EF4-FFF2-40B4-BE49-F238E27FC236}">
                <a16:creationId xmlns:a16="http://schemas.microsoft.com/office/drawing/2014/main" id="{4C3D3225-AE6E-A55F-E5C5-1818938966D2}"/>
              </a:ext>
            </a:extLst>
          </p:cNvPr>
          <p:cNvSpPr/>
          <p:nvPr/>
        </p:nvSpPr>
        <p:spPr>
          <a:xfrm>
            <a:off x="7663567" y="2161250"/>
            <a:ext cx="793779" cy="793583"/>
          </a:xfrm>
          <a:custGeom>
            <a:avLst/>
            <a:gdLst/>
            <a:ahLst/>
            <a:cxnLst/>
            <a:rect l="l" t="t"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rgbClr val="4472C4"/>
          </a:solidFill>
          <a:ln>
            <a:noFill/>
          </a:ln>
        </p:spPr>
        <p:txBody>
          <a:bodyPr spcFirstLastPara="1" wrap="square" lIns="0" tIns="0" rIns="0" bIns="0" anchor="ctr" anchorCtr="0">
            <a:noAutofit/>
          </a:bodyPr>
          <a:lstStyle/>
          <a:p>
            <a:pPr algn="ctr"/>
            <a:endParaRPr sz="3067">
              <a:solidFill>
                <a:schemeClr val="lt1"/>
              </a:solidFill>
              <a:ea typeface="Fira Sans Extra Condensed Medium"/>
              <a:cs typeface="Fira Sans Extra Condensed Medium"/>
              <a:sym typeface="Fira Sans Extra Condensed Medium"/>
            </a:endParaRPr>
          </a:p>
        </p:txBody>
      </p:sp>
      <p:sp>
        <p:nvSpPr>
          <p:cNvPr id="12" name="CasellaDiTesto 11">
            <a:extLst>
              <a:ext uri="{FF2B5EF4-FFF2-40B4-BE49-F238E27FC236}">
                <a16:creationId xmlns:a16="http://schemas.microsoft.com/office/drawing/2014/main" id="{ED69B889-361A-2D4F-B28C-F010904FF655}"/>
              </a:ext>
            </a:extLst>
          </p:cNvPr>
          <p:cNvSpPr txBox="1"/>
          <p:nvPr/>
        </p:nvSpPr>
        <p:spPr>
          <a:xfrm>
            <a:off x="8466488" y="2275880"/>
            <a:ext cx="1847004" cy="468846"/>
          </a:xfrm>
          <a:prstGeom prst="rect">
            <a:avLst/>
          </a:prstGeom>
          <a:noFill/>
        </p:spPr>
        <p:txBody>
          <a:bodyPr wrap="square">
            <a:spAutoFit/>
          </a:bodyPr>
          <a:lstStyle/>
          <a:p>
            <a:pPr>
              <a:lnSpc>
                <a:spcPct val="107000"/>
              </a:lnSpc>
              <a:spcAft>
                <a:spcPts val="800"/>
              </a:spcAft>
            </a:pPr>
            <a:r>
              <a:rPr lang="it-IT" sz="2400" b="1" dirty="0">
                <a:solidFill>
                  <a:srgbClr val="003A57"/>
                </a:solidFill>
                <a:latin typeface="Montserrat"/>
                <a:ea typeface="+mj-ea"/>
                <a:cs typeface="+mj-cs"/>
              </a:rPr>
              <a:t>AI Tools</a:t>
            </a:r>
            <a:endParaRPr lang="it-IT" sz="2400" dirty="0">
              <a:solidFill>
                <a:srgbClr val="002060"/>
              </a:solidFill>
            </a:endParaRPr>
          </a:p>
        </p:txBody>
      </p:sp>
    </p:spTree>
    <p:extLst>
      <p:ext uri="{BB962C8B-B14F-4D97-AF65-F5344CB8AC3E}">
        <p14:creationId xmlns:p14="http://schemas.microsoft.com/office/powerpoint/2010/main" val="1615718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03E3B6FA-D2F4-742F-0E32-8AB22F1FC77C}"/>
              </a:ext>
            </a:extLst>
          </p:cNvPr>
          <p:cNvSpPr txBox="1"/>
          <p:nvPr/>
        </p:nvSpPr>
        <p:spPr>
          <a:xfrm>
            <a:off x="11562010" y="386442"/>
            <a:ext cx="629991" cy="461665"/>
          </a:xfrm>
          <a:prstGeom prst="rect">
            <a:avLst/>
          </a:prstGeom>
          <a:noFill/>
        </p:spPr>
        <p:txBody>
          <a:bodyPr wrap="square">
            <a:spAutoFit/>
          </a:bodyPr>
          <a:lstStyle/>
          <a:p>
            <a:pPr defTabSz="1219170">
              <a:buClr>
                <a:srgbClr val="000000"/>
              </a:buClr>
            </a:pPr>
            <a:r>
              <a:rPr lang="en-US" sz="2400" kern="0">
                <a:solidFill>
                  <a:srgbClr val="FFFFFF"/>
                </a:solidFill>
                <a:latin typeface="Arial"/>
                <a:cs typeface="Arial"/>
                <a:sym typeface="Arial"/>
              </a:rPr>
              <a:t>06</a:t>
            </a:r>
            <a:endParaRPr lang="it-IT" sz="2400" kern="0">
              <a:solidFill>
                <a:srgbClr val="FFFFFF"/>
              </a:solidFill>
              <a:latin typeface="Arial"/>
              <a:cs typeface="Arial"/>
              <a:sym typeface="Arial"/>
            </a:endParaRPr>
          </a:p>
        </p:txBody>
      </p:sp>
      <p:sp>
        <p:nvSpPr>
          <p:cNvPr id="7" name="Segnaposto numero diapositiva 30">
            <a:extLst>
              <a:ext uri="{FF2B5EF4-FFF2-40B4-BE49-F238E27FC236}">
                <a16:creationId xmlns:a16="http://schemas.microsoft.com/office/drawing/2014/main" id="{AEE6D647-4853-BF13-1301-F20B69F9DDB3}"/>
              </a:ext>
            </a:extLst>
          </p:cNvPr>
          <p:cNvSpPr txBox="1">
            <a:spLocks/>
          </p:cNvSpPr>
          <p:nvPr/>
        </p:nvSpPr>
        <p:spPr>
          <a:xfrm>
            <a:off x="9316893" y="6470732"/>
            <a:ext cx="356496" cy="365125"/>
          </a:xfrm>
          <a:prstGeom prst="rect">
            <a:avLst/>
          </a:prstGeom>
        </p:spPr>
        <p:txBody>
          <a:bodyPr spcFirstLastPara="1" wrap="square" lIns="91425" tIns="91425" rIns="91425" bIns="91425" anchor="ctr" anchorCtr="0">
            <a:normAutofit lnSpcReduction="10000"/>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200" smtClean="0">
                <a:latin typeface="Montserrat" panose="00000500000000000000" pitchFamily="2" charset="0"/>
              </a:rPr>
              <a:pPr/>
              <a:t>15</a:t>
            </a:fld>
            <a:endParaRPr lang="it-IT" sz="1200">
              <a:latin typeface="Montserrat" panose="00000500000000000000" pitchFamily="2" charset="0"/>
            </a:endParaRPr>
          </a:p>
        </p:txBody>
      </p:sp>
      <p:sp>
        <p:nvSpPr>
          <p:cNvPr id="9" name="Google Shape;120;p28">
            <a:extLst>
              <a:ext uri="{FF2B5EF4-FFF2-40B4-BE49-F238E27FC236}">
                <a16:creationId xmlns:a16="http://schemas.microsoft.com/office/drawing/2014/main" id="{E28C2C1E-A107-A8C9-1616-BC6EA7492DC0}"/>
              </a:ext>
            </a:extLst>
          </p:cNvPr>
          <p:cNvSpPr/>
          <p:nvPr/>
        </p:nvSpPr>
        <p:spPr>
          <a:xfrm flipV="1">
            <a:off x="654782" y="771088"/>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
        <p:nvSpPr>
          <p:cNvPr id="2" name="CasellaDiTesto 1">
            <a:extLst>
              <a:ext uri="{FF2B5EF4-FFF2-40B4-BE49-F238E27FC236}">
                <a16:creationId xmlns:a16="http://schemas.microsoft.com/office/drawing/2014/main" id="{48585E31-13F0-EDAC-E6A7-8D3A7BAB475C}"/>
              </a:ext>
            </a:extLst>
          </p:cNvPr>
          <p:cNvSpPr txBox="1"/>
          <p:nvPr/>
        </p:nvSpPr>
        <p:spPr>
          <a:xfrm>
            <a:off x="654782" y="159906"/>
            <a:ext cx="10286119" cy="557910"/>
          </a:xfrm>
          <a:prstGeom prst="rect">
            <a:avLst/>
          </a:prstGeom>
          <a:noFill/>
        </p:spPr>
        <p:txBody>
          <a:bodyPr wrap="square">
            <a:spAutoFit/>
          </a:bodyPr>
          <a:lstStyle/>
          <a:p>
            <a:pPr>
              <a:lnSpc>
                <a:spcPct val="107000"/>
              </a:lnSpc>
              <a:spcAft>
                <a:spcPts val="800"/>
              </a:spcAft>
              <a:buClr>
                <a:srgbClr val="000000"/>
              </a:buClr>
            </a:pPr>
            <a:r>
              <a:rPr lang="en-US" sz="3000" b="1" dirty="0">
                <a:solidFill>
                  <a:srgbClr val="003A57"/>
                </a:solidFill>
                <a:latin typeface="Montserrat"/>
                <a:ea typeface="+mj-ea"/>
                <a:cs typeface="+mj-cs"/>
                <a:sym typeface="Arial"/>
              </a:rPr>
              <a:t>5. Design of Training Activities </a:t>
            </a:r>
          </a:p>
        </p:txBody>
      </p:sp>
      <p:sp>
        <p:nvSpPr>
          <p:cNvPr id="3" name="CasellaDiTesto 2">
            <a:extLst>
              <a:ext uri="{FF2B5EF4-FFF2-40B4-BE49-F238E27FC236}">
                <a16:creationId xmlns:a16="http://schemas.microsoft.com/office/drawing/2014/main" id="{B059C0FE-21AA-657B-95D2-C47D041969D3}"/>
              </a:ext>
            </a:extLst>
          </p:cNvPr>
          <p:cNvSpPr txBox="1"/>
          <p:nvPr/>
        </p:nvSpPr>
        <p:spPr>
          <a:xfrm>
            <a:off x="897313" y="2136338"/>
            <a:ext cx="302170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a:lnSpc>
                <a:spcPct val="90000"/>
              </a:lnSpc>
              <a:spcBef>
                <a:spcPts val="1000"/>
              </a:spcBef>
            </a:pPr>
            <a:endParaRPr lang="it-IT" sz="2000" dirty="0">
              <a:latin typeface="Montserrat" panose="00000500000000000000" pitchFamily="2" charset="0"/>
              <a:ea typeface="Calibri"/>
              <a:cs typeface="Calibri"/>
            </a:endParaRPr>
          </a:p>
          <a:p>
            <a:pPr marL="182880" algn="ctr"/>
            <a:r>
              <a:rPr lang="it-IT" sz="2200" b="1" dirty="0">
                <a:latin typeface="Montserrat" panose="00000500000000000000" pitchFamily="2" charset="0"/>
                <a:ea typeface="Calibri"/>
                <a:cs typeface="Arial"/>
              </a:rPr>
              <a:t>Class Work</a:t>
            </a:r>
            <a:r>
              <a:rPr lang="it-IT" sz="2200" dirty="0">
                <a:latin typeface="Montserrat" panose="00000500000000000000" pitchFamily="2" charset="0"/>
                <a:ea typeface="Calibri"/>
                <a:cs typeface="Arial"/>
              </a:rPr>
              <a:t/>
            </a:r>
            <a:br>
              <a:rPr lang="it-IT" sz="2200" dirty="0">
                <a:latin typeface="Montserrat" panose="00000500000000000000" pitchFamily="2" charset="0"/>
                <a:ea typeface="Calibri"/>
                <a:cs typeface="Arial"/>
              </a:rPr>
            </a:br>
            <a:endParaRPr lang="it-IT" sz="2200" dirty="0">
              <a:latin typeface="Montserrat" panose="00000500000000000000" pitchFamily="2" charset="0"/>
              <a:ea typeface="Calibri"/>
              <a:cs typeface="Arial"/>
            </a:endParaRPr>
          </a:p>
          <a:p>
            <a:pPr marL="525780" indent="-342900">
              <a:buFont typeface="Arial" panose="020B0604020202020204" pitchFamily="34" charset="0"/>
              <a:buChar char="•"/>
            </a:pPr>
            <a:r>
              <a:rPr lang="it-IT" sz="2000" dirty="0" err="1">
                <a:latin typeface="Montserrat" panose="00000500000000000000" pitchFamily="2" charset="0"/>
                <a:ea typeface="Calibri"/>
                <a:cs typeface="Arial"/>
              </a:rPr>
              <a:t>ChatGpt</a:t>
            </a:r>
            <a:endParaRPr lang="it-IT" sz="2000" dirty="0">
              <a:latin typeface="Montserrat" panose="00000500000000000000" pitchFamily="2" charset="0"/>
              <a:ea typeface="Calibri"/>
              <a:cs typeface="Arial"/>
            </a:endParaRPr>
          </a:p>
          <a:p>
            <a:pPr marL="525780" indent="-342900">
              <a:buFont typeface="Arial" panose="020B0604020202020204" pitchFamily="34" charset="0"/>
              <a:buChar char="•"/>
            </a:pPr>
            <a:r>
              <a:rPr lang="it-IT" sz="2000" dirty="0" err="1">
                <a:latin typeface="Montserrat" panose="00000500000000000000" pitchFamily="2" charset="0"/>
                <a:ea typeface="Calibri"/>
                <a:cs typeface="Arial"/>
              </a:rPr>
              <a:t>Mermaid</a:t>
            </a:r>
            <a:endParaRPr lang="it-IT" sz="2000" dirty="0">
              <a:latin typeface="Montserrat" panose="00000500000000000000" pitchFamily="2" charset="0"/>
              <a:ea typeface="Calibri"/>
              <a:cs typeface="Arial"/>
            </a:endParaRPr>
          </a:p>
          <a:p>
            <a:pPr marL="525780" indent="-342900">
              <a:buFont typeface="Arial" panose="020B0604020202020204" pitchFamily="34" charset="0"/>
              <a:buChar char="•"/>
            </a:pPr>
            <a:r>
              <a:rPr lang="it-IT" sz="2000" dirty="0">
                <a:latin typeface="Montserrat" panose="00000500000000000000" pitchFamily="2" charset="0"/>
                <a:ea typeface="Calibri"/>
                <a:cs typeface="Arial"/>
              </a:rPr>
              <a:t>SNA Digital Bot</a:t>
            </a:r>
          </a:p>
          <a:p>
            <a:pPr marL="525780" indent="-342900">
              <a:buFont typeface="Arial" panose="020B0604020202020204" pitchFamily="34" charset="0"/>
              <a:buChar char="•"/>
            </a:pPr>
            <a:r>
              <a:rPr lang="it-IT" sz="2000" dirty="0">
                <a:latin typeface="Montserrat" panose="00000500000000000000" pitchFamily="2" charset="0"/>
                <a:ea typeface="Calibri"/>
                <a:cs typeface="Arial"/>
              </a:rPr>
              <a:t>Gemini</a:t>
            </a:r>
          </a:p>
          <a:p>
            <a:pPr marL="525780" indent="-342900">
              <a:buFont typeface="Arial" panose="020B0604020202020204" pitchFamily="34" charset="0"/>
              <a:buChar char="•"/>
            </a:pPr>
            <a:r>
              <a:rPr lang="it-IT" sz="2000" dirty="0" err="1">
                <a:latin typeface="Montserrat" panose="00000500000000000000" pitchFamily="2" charset="0"/>
                <a:ea typeface="Calibri"/>
                <a:cs typeface="Arial"/>
              </a:rPr>
              <a:t>Copilot</a:t>
            </a:r>
            <a:endParaRPr lang="it-IT" sz="2000" dirty="0">
              <a:latin typeface="Montserrat" panose="00000500000000000000" pitchFamily="2" charset="0"/>
              <a:ea typeface="Calibri"/>
              <a:cs typeface="Arial"/>
            </a:endParaRPr>
          </a:p>
        </p:txBody>
      </p:sp>
      <p:pic>
        <p:nvPicPr>
          <p:cNvPr id="28" name="Elemento grafico 27" descr="Riunione con riempimento a tinta unita">
            <a:extLst>
              <a:ext uri="{FF2B5EF4-FFF2-40B4-BE49-F238E27FC236}">
                <a16:creationId xmlns:a16="http://schemas.microsoft.com/office/drawing/2014/main" id="{C2088615-C918-DE9E-65B5-404479D5577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476968" y="1477376"/>
            <a:ext cx="794391" cy="794391"/>
          </a:xfrm>
          <a:prstGeom prst="rect">
            <a:avLst/>
          </a:prstGeom>
        </p:spPr>
      </p:pic>
      <p:pic>
        <p:nvPicPr>
          <p:cNvPr id="29" name="Elemento grafico 28" descr="Elenco con riempimento a tinta unita">
            <a:extLst>
              <a:ext uri="{FF2B5EF4-FFF2-40B4-BE49-F238E27FC236}">
                <a16:creationId xmlns:a16="http://schemas.microsoft.com/office/drawing/2014/main" id="{EF369C69-3CCC-1647-095E-B4EDA008F93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939917" y="1521408"/>
            <a:ext cx="733472" cy="733472"/>
          </a:xfrm>
          <a:prstGeom prst="rect">
            <a:avLst/>
          </a:prstGeom>
        </p:spPr>
      </p:pic>
      <p:sp>
        <p:nvSpPr>
          <p:cNvPr id="30" name="Rounded Rectangle 32">
            <a:extLst>
              <a:ext uri="{FF2B5EF4-FFF2-40B4-BE49-F238E27FC236}">
                <a16:creationId xmlns:a16="http://schemas.microsoft.com/office/drawing/2014/main" id="{82A2560C-63E9-0255-6956-E68F3002F6CD}"/>
              </a:ext>
            </a:extLst>
          </p:cNvPr>
          <p:cNvSpPr/>
          <p:nvPr/>
        </p:nvSpPr>
        <p:spPr>
          <a:xfrm>
            <a:off x="2115666" y="1474496"/>
            <a:ext cx="585004" cy="560399"/>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32" name="Immagine 31">
            <a:extLst>
              <a:ext uri="{FF2B5EF4-FFF2-40B4-BE49-F238E27FC236}">
                <a16:creationId xmlns:a16="http://schemas.microsoft.com/office/drawing/2014/main" id="{79FBC1D3-018C-8BE6-7241-E589372FDAC3}"/>
              </a:ext>
            </a:extLst>
          </p:cNvPr>
          <p:cNvPicPr>
            <a:picLocks noChangeAspect="1"/>
          </p:cNvPicPr>
          <p:nvPr/>
        </p:nvPicPr>
        <p:blipFill>
          <a:blip r:embed="rId7"/>
          <a:stretch>
            <a:fillRect/>
          </a:stretch>
        </p:blipFill>
        <p:spPr>
          <a:xfrm>
            <a:off x="6940723" y="3186786"/>
            <a:ext cx="4845080" cy="3152135"/>
          </a:xfrm>
          <a:prstGeom prst="rect">
            <a:avLst/>
          </a:prstGeom>
        </p:spPr>
      </p:pic>
      <p:sp>
        <p:nvSpPr>
          <p:cNvPr id="33" name="CasellaDiTesto 32">
            <a:extLst>
              <a:ext uri="{FF2B5EF4-FFF2-40B4-BE49-F238E27FC236}">
                <a16:creationId xmlns:a16="http://schemas.microsoft.com/office/drawing/2014/main" id="{51C76915-82AB-9FCA-BDBA-DF7A04A41598}"/>
              </a:ext>
            </a:extLst>
          </p:cNvPr>
          <p:cNvSpPr txBox="1"/>
          <p:nvPr/>
        </p:nvSpPr>
        <p:spPr>
          <a:xfrm>
            <a:off x="4638668" y="1972191"/>
            <a:ext cx="2763618" cy="14845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a:lnSpc>
                <a:spcPct val="90000"/>
              </a:lnSpc>
              <a:spcBef>
                <a:spcPts val="1000"/>
              </a:spcBef>
            </a:pPr>
            <a:endParaRPr lang="it-IT" sz="2000" dirty="0">
              <a:latin typeface="Montserrat" panose="00000500000000000000" pitchFamily="2" charset="0"/>
              <a:ea typeface="Calibri"/>
              <a:cs typeface="Calibri"/>
            </a:endParaRPr>
          </a:p>
          <a:p>
            <a:pPr marL="182880">
              <a:lnSpc>
                <a:spcPct val="90000"/>
              </a:lnSpc>
              <a:spcBef>
                <a:spcPts val="1000"/>
              </a:spcBef>
            </a:pPr>
            <a:r>
              <a:rPr lang="it-IT" sz="2200" b="1" dirty="0">
                <a:latin typeface="Montserrat" panose="00000500000000000000" pitchFamily="2" charset="0"/>
                <a:ea typeface="Calibri"/>
                <a:cs typeface="Arial"/>
              </a:rPr>
              <a:t>Group Working </a:t>
            </a:r>
            <a:r>
              <a:rPr lang="it-IT" sz="2000" dirty="0">
                <a:latin typeface="Montserrat" panose="00000500000000000000" pitchFamily="2" charset="0"/>
                <a:ea typeface="Calibri"/>
                <a:cs typeface="Arial"/>
              </a:rPr>
              <a:t/>
            </a:r>
            <a:br>
              <a:rPr lang="it-IT" sz="2000" dirty="0">
                <a:latin typeface="Montserrat" panose="00000500000000000000" pitchFamily="2" charset="0"/>
                <a:ea typeface="Calibri"/>
                <a:cs typeface="Arial"/>
              </a:rPr>
            </a:br>
            <a:endParaRPr lang="it-IT" sz="2000" dirty="0">
              <a:latin typeface="Montserrat" panose="00000500000000000000" pitchFamily="2" charset="0"/>
              <a:ea typeface="Calibri"/>
              <a:cs typeface="Arial"/>
            </a:endParaRPr>
          </a:p>
          <a:p>
            <a:pPr marL="525780" indent="-342900">
              <a:lnSpc>
                <a:spcPct val="90000"/>
              </a:lnSpc>
              <a:spcBef>
                <a:spcPts val="1000"/>
              </a:spcBef>
              <a:buFont typeface="Arial" panose="020B0604020202020204" pitchFamily="34" charset="0"/>
              <a:buChar char="•"/>
            </a:pPr>
            <a:r>
              <a:rPr lang="it-IT" sz="2000" dirty="0" err="1">
                <a:latin typeface="Montserrat" panose="00000500000000000000" pitchFamily="2" charset="0"/>
                <a:ea typeface="Calibri"/>
                <a:cs typeface="Arial"/>
              </a:rPr>
              <a:t>ChatGpt</a:t>
            </a:r>
            <a:endParaRPr lang="it-IT" sz="2000" dirty="0">
              <a:latin typeface="Montserrat" panose="00000500000000000000" pitchFamily="2" charset="0"/>
              <a:ea typeface="Calibri"/>
              <a:cs typeface="Arial"/>
            </a:endParaRPr>
          </a:p>
        </p:txBody>
      </p:sp>
      <p:sp>
        <p:nvSpPr>
          <p:cNvPr id="34" name="CasellaDiTesto 33">
            <a:extLst>
              <a:ext uri="{FF2B5EF4-FFF2-40B4-BE49-F238E27FC236}">
                <a16:creationId xmlns:a16="http://schemas.microsoft.com/office/drawing/2014/main" id="{34147CCA-D6D7-720F-913D-C9D15238CDEB}"/>
              </a:ext>
            </a:extLst>
          </p:cNvPr>
          <p:cNvSpPr txBox="1"/>
          <p:nvPr/>
        </p:nvSpPr>
        <p:spPr>
          <a:xfrm>
            <a:off x="8316553" y="1545402"/>
            <a:ext cx="1953014" cy="20872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a:lnSpc>
                <a:spcPct val="90000"/>
              </a:lnSpc>
              <a:spcBef>
                <a:spcPts val="1000"/>
              </a:spcBef>
            </a:pPr>
            <a:endParaRPr lang="it-IT" dirty="0">
              <a:latin typeface="Calibri"/>
              <a:ea typeface="Calibri"/>
              <a:cs typeface="Calibri"/>
            </a:endParaRPr>
          </a:p>
          <a:p>
            <a:pPr marL="182880">
              <a:lnSpc>
                <a:spcPct val="90000"/>
              </a:lnSpc>
              <a:spcBef>
                <a:spcPts val="1000"/>
              </a:spcBef>
            </a:pPr>
            <a:endParaRPr lang="it-IT" sz="2100" dirty="0">
              <a:latin typeface="Calibri"/>
              <a:ea typeface="Calibri"/>
              <a:cs typeface="Arial"/>
            </a:endParaRPr>
          </a:p>
          <a:p>
            <a:pPr marL="182880" algn="ctr">
              <a:lnSpc>
                <a:spcPct val="90000"/>
              </a:lnSpc>
              <a:spcBef>
                <a:spcPts val="1000"/>
              </a:spcBef>
            </a:pPr>
            <a:r>
              <a:rPr lang="it-IT" sz="2200" b="1" dirty="0">
                <a:latin typeface="Montserrat" panose="00000500000000000000" pitchFamily="2" charset="0"/>
                <a:ea typeface="Calibri"/>
                <a:cs typeface="Arial"/>
              </a:rPr>
              <a:t>Pools </a:t>
            </a:r>
          </a:p>
          <a:p>
            <a:pPr marL="182880" algn="ctr">
              <a:lnSpc>
                <a:spcPct val="90000"/>
              </a:lnSpc>
              <a:spcBef>
                <a:spcPts val="1000"/>
              </a:spcBef>
            </a:pPr>
            <a:endParaRPr lang="it-IT" sz="600" b="1" dirty="0">
              <a:latin typeface="Montserrat" panose="00000500000000000000" pitchFamily="2" charset="0"/>
              <a:ea typeface="Calibri"/>
              <a:cs typeface="Arial"/>
            </a:endParaRPr>
          </a:p>
          <a:p>
            <a:pPr marL="525780" indent="-342900">
              <a:lnSpc>
                <a:spcPct val="90000"/>
              </a:lnSpc>
              <a:spcBef>
                <a:spcPts val="1000"/>
              </a:spcBef>
              <a:buFont typeface="Arial" panose="020B0604020202020204" pitchFamily="34" charset="0"/>
              <a:buChar char="•"/>
            </a:pPr>
            <a:r>
              <a:rPr lang="it-IT" sz="2000" dirty="0" err="1">
                <a:latin typeface="Montserrat" panose="00000500000000000000" pitchFamily="2" charset="0"/>
                <a:ea typeface="Calibri"/>
                <a:cs typeface="Arial"/>
              </a:rPr>
              <a:t>ChatGpt</a:t>
            </a:r>
            <a:r>
              <a:rPr lang="it-IT" sz="2000" dirty="0">
                <a:latin typeface="Montserrat" panose="00000500000000000000" pitchFamily="2" charset="0"/>
                <a:ea typeface="Calibri"/>
                <a:cs typeface="Arial"/>
              </a:rPr>
              <a:t/>
            </a:r>
            <a:br>
              <a:rPr lang="it-IT" sz="2000" dirty="0">
                <a:latin typeface="Montserrat" panose="00000500000000000000" pitchFamily="2" charset="0"/>
                <a:ea typeface="Calibri"/>
                <a:cs typeface="Arial"/>
              </a:rPr>
            </a:br>
            <a:endParaRPr lang="it-IT" sz="2000" dirty="0">
              <a:latin typeface="Montserrat" panose="00000500000000000000" pitchFamily="2" charset="0"/>
              <a:ea typeface="Calibri"/>
              <a:cs typeface="Arial"/>
            </a:endParaRPr>
          </a:p>
        </p:txBody>
      </p:sp>
    </p:spTree>
    <p:extLst>
      <p:ext uri="{BB962C8B-B14F-4D97-AF65-F5344CB8AC3E}">
        <p14:creationId xmlns:p14="http://schemas.microsoft.com/office/powerpoint/2010/main" val="353747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03E3B6FA-D2F4-742F-0E32-8AB22F1FC77C}"/>
              </a:ext>
            </a:extLst>
          </p:cNvPr>
          <p:cNvSpPr txBox="1"/>
          <p:nvPr/>
        </p:nvSpPr>
        <p:spPr>
          <a:xfrm>
            <a:off x="11562010" y="386442"/>
            <a:ext cx="629991" cy="461665"/>
          </a:xfrm>
          <a:prstGeom prst="rect">
            <a:avLst/>
          </a:prstGeom>
          <a:noFill/>
        </p:spPr>
        <p:txBody>
          <a:bodyPr wrap="square">
            <a:spAutoFit/>
          </a:bodyPr>
          <a:lstStyle/>
          <a:p>
            <a:pPr defTabSz="1219170">
              <a:buClr>
                <a:srgbClr val="000000"/>
              </a:buClr>
            </a:pPr>
            <a:r>
              <a:rPr lang="en-US" sz="2400" kern="0">
                <a:solidFill>
                  <a:srgbClr val="FFFFFF"/>
                </a:solidFill>
                <a:latin typeface="Arial"/>
                <a:cs typeface="Arial"/>
                <a:sym typeface="Arial"/>
              </a:rPr>
              <a:t>06</a:t>
            </a:r>
            <a:endParaRPr lang="it-IT" sz="2400" kern="0">
              <a:solidFill>
                <a:srgbClr val="FFFFFF"/>
              </a:solidFill>
              <a:latin typeface="Arial"/>
              <a:cs typeface="Arial"/>
              <a:sym typeface="Arial"/>
            </a:endParaRPr>
          </a:p>
        </p:txBody>
      </p:sp>
      <p:sp>
        <p:nvSpPr>
          <p:cNvPr id="7" name="Segnaposto numero diapositiva 30">
            <a:extLst>
              <a:ext uri="{FF2B5EF4-FFF2-40B4-BE49-F238E27FC236}">
                <a16:creationId xmlns:a16="http://schemas.microsoft.com/office/drawing/2014/main" id="{AEE6D647-4853-BF13-1301-F20B69F9DDB3}"/>
              </a:ext>
            </a:extLst>
          </p:cNvPr>
          <p:cNvSpPr txBox="1">
            <a:spLocks/>
          </p:cNvSpPr>
          <p:nvPr/>
        </p:nvSpPr>
        <p:spPr>
          <a:xfrm>
            <a:off x="9316893" y="6470732"/>
            <a:ext cx="356496" cy="365125"/>
          </a:xfrm>
          <a:prstGeom prst="rect">
            <a:avLst/>
          </a:prstGeom>
        </p:spPr>
        <p:txBody>
          <a:bodyPr spcFirstLastPara="1" wrap="square" lIns="91425" tIns="91425" rIns="91425" bIns="91425" anchor="ctr" anchorCtr="0">
            <a:normAutofit lnSpcReduction="10000"/>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200" smtClean="0">
                <a:latin typeface="Montserrat" panose="00000500000000000000" pitchFamily="2" charset="0"/>
              </a:rPr>
              <a:pPr/>
              <a:t>16</a:t>
            </a:fld>
            <a:endParaRPr lang="it-IT" sz="1200">
              <a:latin typeface="Montserrat" panose="00000500000000000000" pitchFamily="2" charset="0"/>
            </a:endParaRPr>
          </a:p>
        </p:txBody>
      </p:sp>
      <p:sp>
        <p:nvSpPr>
          <p:cNvPr id="9" name="Google Shape;120;p28">
            <a:extLst>
              <a:ext uri="{FF2B5EF4-FFF2-40B4-BE49-F238E27FC236}">
                <a16:creationId xmlns:a16="http://schemas.microsoft.com/office/drawing/2014/main" id="{E28C2C1E-A107-A8C9-1616-BC6EA7492DC0}"/>
              </a:ext>
            </a:extLst>
          </p:cNvPr>
          <p:cNvSpPr/>
          <p:nvPr/>
        </p:nvSpPr>
        <p:spPr>
          <a:xfrm flipV="1">
            <a:off x="654782" y="771088"/>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
        <p:nvSpPr>
          <p:cNvPr id="2" name="CasellaDiTesto 1">
            <a:extLst>
              <a:ext uri="{FF2B5EF4-FFF2-40B4-BE49-F238E27FC236}">
                <a16:creationId xmlns:a16="http://schemas.microsoft.com/office/drawing/2014/main" id="{48585E31-13F0-EDAC-E6A7-8D3A7BAB475C}"/>
              </a:ext>
            </a:extLst>
          </p:cNvPr>
          <p:cNvSpPr txBox="1"/>
          <p:nvPr/>
        </p:nvSpPr>
        <p:spPr>
          <a:xfrm>
            <a:off x="654782" y="159906"/>
            <a:ext cx="10286119" cy="557910"/>
          </a:xfrm>
          <a:prstGeom prst="rect">
            <a:avLst/>
          </a:prstGeom>
          <a:noFill/>
        </p:spPr>
        <p:txBody>
          <a:bodyPr wrap="square">
            <a:spAutoFit/>
          </a:bodyPr>
          <a:lstStyle/>
          <a:p>
            <a:pPr>
              <a:lnSpc>
                <a:spcPct val="107000"/>
              </a:lnSpc>
              <a:spcAft>
                <a:spcPts val="800"/>
              </a:spcAft>
              <a:buClr>
                <a:srgbClr val="000000"/>
              </a:buClr>
            </a:pPr>
            <a:r>
              <a:rPr lang="en-US" sz="3000" b="1" dirty="0">
                <a:solidFill>
                  <a:srgbClr val="003A57"/>
                </a:solidFill>
                <a:latin typeface="Montserrat"/>
                <a:ea typeface="+mj-ea"/>
                <a:cs typeface="+mj-cs"/>
                <a:sym typeface="Arial"/>
              </a:rPr>
              <a:t>6. Test Assessment </a:t>
            </a:r>
          </a:p>
        </p:txBody>
      </p:sp>
      <p:sp>
        <p:nvSpPr>
          <p:cNvPr id="4" name="CasellaDiTesto 3">
            <a:extLst>
              <a:ext uri="{FF2B5EF4-FFF2-40B4-BE49-F238E27FC236}">
                <a16:creationId xmlns:a16="http://schemas.microsoft.com/office/drawing/2014/main" id="{281B6314-2BF5-5EF9-F47C-40703B59236C}"/>
              </a:ext>
            </a:extLst>
          </p:cNvPr>
          <p:cNvSpPr txBox="1"/>
          <p:nvPr/>
        </p:nvSpPr>
        <p:spPr>
          <a:xfrm>
            <a:off x="435732" y="1210667"/>
            <a:ext cx="11577341" cy="830997"/>
          </a:xfrm>
          <a:prstGeom prst="rect">
            <a:avLst/>
          </a:prstGeom>
          <a:noFill/>
        </p:spPr>
        <p:txBody>
          <a:bodyPr wrap="square">
            <a:spAutoFit/>
          </a:bodyPr>
          <a:lstStyle/>
          <a:p>
            <a:pPr marL="182880"/>
            <a:r>
              <a:rPr lang="en-US" sz="2400" dirty="0">
                <a:latin typeface="Montserrat" panose="00000500000000000000" pitchFamily="2" charset="0"/>
                <a:ea typeface="Calibri"/>
                <a:cs typeface="Calibri"/>
              </a:rPr>
              <a:t>Production of the </a:t>
            </a:r>
            <a:r>
              <a:rPr lang="en-US" sz="2400" b="1" dirty="0">
                <a:latin typeface="Montserrat" panose="00000500000000000000" pitchFamily="2" charset="0"/>
                <a:ea typeface="Calibri"/>
                <a:cs typeface="Calibri"/>
              </a:rPr>
              <a:t>final course Assessment Test </a:t>
            </a:r>
            <a:r>
              <a:rPr lang="en-US" sz="2400" dirty="0">
                <a:latin typeface="Montserrat" panose="00000500000000000000" pitchFamily="2" charset="0"/>
                <a:ea typeface="Calibri"/>
                <a:cs typeface="Calibri"/>
              </a:rPr>
              <a:t>from the course materials</a:t>
            </a:r>
            <a:endParaRPr lang="it-IT" sz="2400" dirty="0">
              <a:latin typeface="Montserrat" panose="00000500000000000000" pitchFamily="2" charset="0"/>
              <a:ea typeface="Calibri"/>
              <a:cs typeface="Calibri"/>
            </a:endParaRPr>
          </a:p>
        </p:txBody>
      </p:sp>
      <p:sp>
        <p:nvSpPr>
          <p:cNvPr id="5" name="CasellaDiTesto 4">
            <a:extLst>
              <a:ext uri="{FF2B5EF4-FFF2-40B4-BE49-F238E27FC236}">
                <a16:creationId xmlns:a16="http://schemas.microsoft.com/office/drawing/2014/main" id="{9668541B-2227-D6A5-219C-5A2208BAAA50}"/>
              </a:ext>
            </a:extLst>
          </p:cNvPr>
          <p:cNvSpPr txBox="1"/>
          <p:nvPr/>
        </p:nvSpPr>
        <p:spPr>
          <a:xfrm>
            <a:off x="713143" y="2635417"/>
            <a:ext cx="3742864" cy="22231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a:lnSpc>
                <a:spcPct val="90000"/>
              </a:lnSpc>
              <a:spcBef>
                <a:spcPts val="1000"/>
              </a:spcBef>
            </a:pPr>
            <a:endParaRPr lang="it-IT" sz="2400" dirty="0">
              <a:latin typeface="Montserrat" panose="00000500000000000000" pitchFamily="2" charset="0"/>
              <a:ea typeface="Calibri"/>
              <a:cs typeface="Calibri"/>
            </a:endParaRPr>
          </a:p>
          <a:p>
            <a:pPr marL="182880">
              <a:lnSpc>
                <a:spcPct val="90000"/>
              </a:lnSpc>
              <a:spcBef>
                <a:spcPts val="1000"/>
              </a:spcBef>
            </a:pPr>
            <a:endParaRPr lang="it-IT" sz="2200" dirty="0">
              <a:ea typeface="Calibri"/>
              <a:cs typeface="Calibri"/>
            </a:endParaRPr>
          </a:p>
          <a:p>
            <a:pPr marL="182880">
              <a:lnSpc>
                <a:spcPct val="90000"/>
              </a:lnSpc>
              <a:spcBef>
                <a:spcPts val="1000"/>
              </a:spcBef>
            </a:pPr>
            <a:endParaRPr lang="it-IT" sz="1600" b="1" dirty="0">
              <a:ea typeface="Calibri"/>
              <a:cs typeface="Calibri"/>
            </a:endParaRPr>
          </a:p>
          <a:p>
            <a:pPr marL="468313" indent="-201613">
              <a:buFont typeface="Arial" panose="020B0604020202020204" pitchFamily="34" charset="0"/>
              <a:buChar char="•"/>
            </a:pPr>
            <a:r>
              <a:rPr lang="it-IT" sz="2200" dirty="0">
                <a:latin typeface="Montserrat" panose="00000500000000000000" pitchFamily="2" charset="0"/>
                <a:ea typeface="Calibri"/>
                <a:cs typeface="Calibri"/>
              </a:rPr>
              <a:t>SNA Digital Bot  </a:t>
            </a:r>
          </a:p>
          <a:p>
            <a:pPr marL="468313" indent="-201613">
              <a:buFont typeface="Arial" panose="020B0604020202020204" pitchFamily="34" charset="0"/>
              <a:buChar char="•"/>
            </a:pPr>
            <a:r>
              <a:rPr lang="it-IT" sz="2200" dirty="0" err="1">
                <a:latin typeface="Montserrat" panose="00000500000000000000" pitchFamily="2" charset="0"/>
                <a:ea typeface="Calibri"/>
                <a:cs typeface="Calibri"/>
              </a:rPr>
              <a:t>ChatGpt</a:t>
            </a:r>
            <a:endParaRPr lang="it-IT" sz="2200" dirty="0">
              <a:latin typeface="Montserrat" panose="00000500000000000000" pitchFamily="2" charset="0"/>
              <a:ea typeface="Calibri"/>
              <a:cs typeface="Calibri"/>
            </a:endParaRPr>
          </a:p>
          <a:p>
            <a:pPr marL="468313" indent="-201613">
              <a:buFont typeface="Arial" panose="020B0604020202020204" pitchFamily="34" charset="0"/>
              <a:buChar char="•"/>
            </a:pPr>
            <a:r>
              <a:rPr lang="it-IT" sz="2200" dirty="0">
                <a:latin typeface="Montserrat" panose="00000500000000000000" pitchFamily="2" charset="0"/>
                <a:ea typeface="Calibri"/>
                <a:cs typeface="Calibri"/>
              </a:rPr>
              <a:t>Gemini</a:t>
            </a:r>
          </a:p>
        </p:txBody>
      </p:sp>
      <p:sp>
        <p:nvSpPr>
          <p:cNvPr id="6" name="Google Shape;549;p20">
            <a:extLst>
              <a:ext uri="{FF2B5EF4-FFF2-40B4-BE49-F238E27FC236}">
                <a16:creationId xmlns:a16="http://schemas.microsoft.com/office/drawing/2014/main" id="{8960ABB6-5623-0313-8438-E33B2F1A7B58}"/>
              </a:ext>
            </a:extLst>
          </p:cNvPr>
          <p:cNvSpPr/>
          <p:nvPr/>
        </p:nvSpPr>
        <p:spPr>
          <a:xfrm>
            <a:off x="951723" y="2635417"/>
            <a:ext cx="793779" cy="793583"/>
          </a:xfrm>
          <a:custGeom>
            <a:avLst/>
            <a:gdLst/>
            <a:ahLst/>
            <a:cxnLst/>
            <a:rect l="l" t="t"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rgbClr val="4472C4"/>
          </a:solidFill>
          <a:ln>
            <a:noFill/>
          </a:ln>
        </p:spPr>
        <p:txBody>
          <a:bodyPr spcFirstLastPara="1" wrap="square" lIns="0" tIns="0" rIns="0" bIns="0" anchor="ctr" anchorCtr="0">
            <a:noAutofit/>
          </a:bodyPr>
          <a:lstStyle/>
          <a:p>
            <a:pPr algn="ctr"/>
            <a:endParaRPr sz="3067">
              <a:solidFill>
                <a:schemeClr val="lt1"/>
              </a:solidFill>
              <a:ea typeface="Fira Sans Extra Condensed Medium"/>
              <a:cs typeface="Fira Sans Extra Condensed Medium"/>
              <a:sym typeface="Fira Sans Extra Condensed Medium"/>
            </a:endParaRPr>
          </a:p>
        </p:txBody>
      </p:sp>
      <p:sp>
        <p:nvSpPr>
          <p:cNvPr id="8" name="CasellaDiTesto 7">
            <a:extLst>
              <a:ext uri="{FF2B5EF4-FFF2-40B4-BE49-F238E27FC236}">
                <a16:creationId xmlns:a16="http://schemas.microsoft.com/office/drawing/2014/main" id="{B2C54626-6020-6AF9-FA64-246D0772F487}"/>
              </a:ext>
            </a:extLst>
          </p:cNvPr>
          <p:cNvSpPr txBox="1"/>
          <p:nvPr/>
        </p:nvSpPr>
        <p:spPr>
          <a:xfrm>
            <a:off x="1775542" y="2797785"/>
            <a:ext cx="1847004" cy="468846"/>
          </a:xfrm>
          <a:prstGeom prst="rect">
            <a:avLst/>
          </a:prstGeom>
          <a:noFill/>
        </p:spPr>
        <p:txBody>
          <a:bodyPr wrap="square">
            <a:spAutoFit/>
          </a:bodyPr>
          <a:lstStyle/>
          <a:p>
            <a:pPr>
              <a:lnSpc>
                <a:spcPct val="107000"/>
              </a:lnSpc>
              <a:spcAft>
                <a:spcPts val="800"/>
              </a:spcAft>
            </a:pPr>
            <a:r>
              <a:rPr lang="it-IT" sz="2400" b="1" dirty="0">
                <a:solidFill>
                  <a:srgbClr val="003A57"/>
                </a:solidFill>
                <a:latin typeface="Montserrat"/>
                <a:ea typeface="+mj-ea"/>
                <a:cs typeface="+mj-cs"/>
              </a:rPr>
              <a:t>AI Tools</a:t>
            </a:r>
            <a:endParaRPr lang="it-IT" sz="2400" dirty="0">
              <a:solidFill>
                <a:srgbClr val="002060"/>
              </a:solidFill>
            </a:endParaRPr>
          </a:p>
        </p:txBody>
      </p:sp>
      <p:pic>
        <p:nvPicPr>
          <p:cNvPr id="10" name="Immagine 9">
            <a:extLst>
              <a:ext uri="{FF2B5EF4-FFF2-40B4-BE49-F238E27FC236}">
                <a16:creationId xmlns:a16="http://schemas.microsoft.com/office/drawing/2014/main" id="{99829460-D54B-5E5E-DA4F-F3023C106D4A}"/>
              </a:ext>
            </a:extLst>
          </p:cNvPr>
          <p:cNvPicPr>
            <a:picLocks noChangeAspect="1"/>
          </p:cNvPicPr>
          <p:nvPr/>
        </p:nvPicPr>
        <p:blipFill>
          <a:blip r:embed="rId3"/>
          <a:stretch>
            <a:fillRect/>
          </a:stretch>
        </p:blipFill>
        <p:spPr>
          <a:xfrm>
            <a:off x="6139543" y="2414159"/>
            <a:ext cx="5761446" cy="3734439"/>
          </a:xfrm>
          <a:prstGeom prst="rect">
            <a:avLst/>
          </a:prstGeom>
        </p:spPr>
      </p:pic>
    </p:spTree>
    <p:extLst>
      <p:ext uri="{BB962C8B-B14F-4D97-AF65-F5344CB8AC3E}">
        <p14:creationId xmlns:p14="http://schemas.microsoft.com/office/powerpoint/2010/main" val="47634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03E3B6FA-D2F4-742F-0E32-8AB22F1FC77C}"/>
              </a:ext>
            </a:extLst>
          </p:cNvPr>
          <p:cNvSpPr txBox="1"/>
          <p:nvPr/>
        </p:nvSpPr>
        <p:spPr>
          <a:xfrm>
            <a:off x="11562010" y="386442"/>
            <a:ext cx="629991" cy="461665"/>
          </a:xfrm>
          <a:prstGeom prst="rect">
            <a:avLst/>
          </a:prstGeom>
          <a:noFill/>
        </p:spPr>
        <p:txBody>
          <a:bodyPr wrap="square">
            <a:spAutoFit/>
          </a:bodyPr>
          <a:lstStyle/>
          <a:p>
            <a:pPr defTabSz="1219170">
              <a:buClr>
                <a:srgbClr val="000000"/>
              </a:buClr>
            </a:pPr>
            <a:r>
              <a:rPr lang="en-US" sz="2400" kern="0">
                <a:solidFill>
                  <a:srgbClr val="FFFFFF"/>
                </a:solidFill>
                <a:latin typeface="Arial"/>
                <a:cs typeface="Arial"/>
                <a:sym typeface="Arial"/>
              </a:rPr>
              <a:t>06</a:t>
            </a:r>
            <a:endParaRPr lang="it-IT" sz="2400" kern="0">
              <a:solidFill>
                <a:srgbClr val="FFFFFF"/>
              </a:solidFill>
              <a:latin typeface="Arial"/>
              <a:cs typeface="Arial"/>
              <a:sym typeface="Arial"/>
            </a:endParaRPr>
          </a:p>
        </p:txBody>
      </p:sp>
      <p:sp>
        <p:nvSpPr>
          <p:cNvPr id="7" name="Segnaposto numero diapositiva 30">
            <a:extLst>
              <a:ext uri="{FF2B5EF4-FFF2-40B4-BE49-F238E27FC236}">
                <a16:creationId xmlns:a16="http://schemas.microsoft.com/office/drawing/2014/main" id="{AEE6D647-4853-BF13-1301-F20B69F9DDB3}"/>
              </a:ext>
            </a:extLst>
          </p:cNvPr>
          <p:cNvSpPr txBox="1">
            <a:spLocks/>
          </p:cNvSpPr>
          <p:nvPr/>
        </p:nvSpPr>
        <p:spPr>
          <a:xfrm>
            <a:off x="9316893" y="6470732"/>
            <a:ext cx="356496" cy="365125"/>
          </a:xfrm>
          <a:prstGeom prst="rect">
            <a:avLst/>
          </a:prstGeom>
        </p:spPr>
        <p:txBody>
          <a:bodyPr spcFirstLastPara="1" wrap="square" lIns="91425" tIns="91425" rIns="91425" bIns="91425" anchor="ctr" anchorCtr="0">
            <a:normAutofit lnSpcReduction="10000"/>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200" smtClean="0">
                <a:latin typeface="Montserrat" panose="00000500000000000000" pitchFamily="2" charset="0"/>
              </a:rPr>
              <a:pPr/>
              <a:t>17</a:t>
            </a:fld>
            <a:endParaRPr lang="it-IT" sz="1200">
              <a:latin typeface="Montserrat" panose="00000500000000000000" pitchFamily="2" charset="0"/>
            </a:endParaRPr>
          </a:p>
        </p:txBody>
      </p:sp>
      <p:sp>
        <p:nvSpPr>
          <p:cNvPr id="9" name="Google Shape;120;p28">
            <a:extLst>
              <a:ext uri="{FF2B5EF4-FFF2-40B4-BE49-F238E27FC236}">
                <a16:creationId xmlns:a16="http://schemas.microsoft.com/office/drawing/2014/main" id="{E28C2C1E-A107-A8C9-1616-BC6EA7492DC0}"/>
              </a:ext>
            </a:extLst>
          </p:cNvPr>
          <p:cNvSpPr/>
          <p:nvPr/>
        </p:nvSpPr>
        <p:spPr>
          <a:xfrm flipV="1">
            <a:off x="654782" y="771088"/>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
        <p:nvSpPr>
          <p:cNvPr id="2" name="CasellaDiTesto 1">
            <a:extLst>
              <a:ext uri="{FF2B5EF4-FFF2-40B4-BE49-F238E27FC236}">
                <a16:creationId xmlns:a16="http://schemas.microsoft.com/office/drawing/2014/main" id="{48585E31-13F0-EDAC-E6A7-8D3A7BAB475C}"/>
              </a:ext>
            </a:extLst>
          </p:cNvPr>
          <p:cNvSpPr txBox="1"/>
          <p:nvPr/>
        </p:nvSpPr>
        <p:spPr>
          <a:xfrm>
            <a:off x="654782" y="159906"/>
            <a:ext cx="10286119" cy="557910"/>
          </a:xfrm>
          <a:prstGeom prst="rect">
            <a:avLst/>
          </a:prstGeom>
          <a:noFill/>
        </p:spPr>
        <p:txBody>
          <a:bodyPr wrap="square">
            <a:spAutoFit/>
          </a:bodyPr>
          <a:lstStyle/>
          <a:p>
            <a:pPr>
              <a:lnSpc>
                <a:spcPct val="107000"/>
              </a:lnSpc>
              <a:spcAft>
                <a:spcPts val="800"/>
              </a:spcAft>
              <a:buClr>
                <a:srgbClr val="000000"/>
              </a:buClr>
            </a:pPr>
            <a:r>
              <a:rPr lang="en-US" sz="3000" b="1" dirty="0">
                <a:solidFill>
                  <a:srgbClr val="003A57"/>
                </a:solidFill>
                <a:latin typeface="Montserrat"/>
                <a:ea typeface="+mj-ea"/>
                <a:cs typeface="+mj-cs"/>
                <a:sym typeface="Arial"/>
              </a:rPr>
              <a:t>7. Customer Satisfaction Test</a:t>
            </a:r>
          </a:p>
        </p:txBody>
      </p:sp>
      <p:pic>
        <p:nvPicPr>
          <p:cNvPr id="4" name="Immagine 3">
            <a:extLst>
              <a:ext uri="{FF2B5EF4-FFF2-40B4-BE49-F238E27FC236}">
                <a16:creationId xmlns:a16="http://schemas.microsoft.com/office/drawing/2014/main" id="{DED1561B-465C-EEE6-5D35-DCDCBE7CD928}"/>
              </a:ext>
            </a:extLst>
          </p:cNvPr>
          <p:cNvPicPr>
            <a:picLocks noChangeAspect="1"/>
          </p:cNvPicPr>
          <p:nvPr/>
        </p:nvPicPr>
        <p:blipFill>
          <a:blip r:embed="rId3"/>
          <a:stretch>
            <a:fillRect/>
          </a:stretch>
        </p:blipFill>
        <p:spPr>
          <a:xfrm>
            <a:off x="5621730" y="2196474"/>
            <a:ext cx="6006962" cy="3985276"/>
          </a:xfrm>
          <a:prstGeom prst="rect">
            <a:avLst/>
          </a:prstGeom>
        </p:spPr>
      </p:pic>
      <p:sp>
        <p:nvSpPr>
          <p:cNvPr id="25" name="CasellaDiTesto 24">
            <a:extLst>
              <a:ext uri="{FF2B5EF4-FFF2-40B4-BE49-F238E27FC236}">
                <a16:creationId xmlns:a16="http://schemas.microsoft.com/office/drawing/2014/main" id="{0BD9400E-6AD4-3EE6-FBEE-03D37A193FEA}"/>
              </a:ext>
            </a:extLst>
          </p:cNvPr>
          <p:cNvSpPr txBox="1"/>
          <p:nvPr/>
        </p:nvSpPr>
        <p:spPr>
          <a:xfrm>
            <a:off x="435732" y="1210667"/>
            <a:ext cx="11577341" cy="461665"/>
          </a:xfrm>
          <a:prstGeom prst="rect">
            <a:avLst/>
          </a:prstGeom>
          <a:noFill/>
        </p:spPr>
        <p:txBody>
          <a:bodyPr wrap="square">
            <a:spAutoFit/>
          </a:bodyPr>
          <a:lstStyle/>
          <a:p>
            <a:pPr marL="182880"/>
            <a:r>
              <a:rPr lang="en-US" sz="2400" dirty="0">
                <a:latin typeface="Montserrat" panose="00000500000000000000" pitchFamily="2" charset="0"/>
                <a:ea typeface="Calibri"/>
                <a:cs typeface="Calibri"/>
              </a:rPr>
              <a:t>Production of </a:t>
            </a:r>
            <a:r>
              <a:rPr lang="en-US" sz="2400" b="1" dirty="0">
                <a:latin typeface="Montserrat" panose="00000500000000000000" pitchFamily="2" charset="0"/>
                <a:ea typeface="Calibri"/>
                <a:cs typeface="Calibri"/>
              </a:rPr>
              <a:t>Customer Satisfaction Test, Survey </a:t>
            </a:r>
            <a:r>
              <a:rPr lang="en-US" sz="2400" dirty="0">
                <a:latin typeface="Montserrat" panose="00000500000000000000" pitchFamily="2" charset="0"/>
                <a:ea typeface="Calibri"/>
                <a:cs typeface="Calibri"/>
              </a:rPr>
              <a:t>and </a:t>
            </a:r>
            <a:r>
              <a:rPr lang="en-US" sz="2400" b="1" dirty="0">
                <a:latin typeface="Montserrat" panose="00000500000000000000" pitchFamily="2" charset="0"/>
                <a:ea typeface="Calibri"/>
                <a:cs typeface="Calibri"/>
              </a:rPr>
              <a:t>Data analyses  </a:t>
            </a:r>
            <a:endParaRPr lang="it-IT" sz="2400" dirty="0">
              <a:latin typeface="Montserrat" panose="00000500000000000000" pitchFamily="2" charset="0"/>
              <a:ea typeface="Calibri"/>
              <a:cs typeface="Calibri"/>
            </a:endParaRPr>
          </a:p>
        </p:txBody>
      </p:sp>
      <p:sp>
        <p:nvSpPr>
          <p:cNvPr id="26" name="CasellaDiTesto 25">
            <a:extLst>
              <a:ext uri="{FF2B5EF4-FFF2-40B4-BE49-F238E27FC236}">
                <a16:creationId xmlns:a16="http://schemas.microsoft.com/office/drawing/2014/main" id="{87B9566A-989E-9E5E-694B-1D1412B14DD3}"/>
              </a:ext>
            </a:extLst>
          </p:cNvPr>
          <p:cNvSpPr txBox="1"/>
          <p:nvPr/>
        </p:nvSpPr>
        <p:spPr>
          <a:xfrm>
            <a:off x="872800" y="2511126"/>
            <a:ext cx="3742864" cy="22231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a:lnSpc>
                <a:spcPct val="90000"/>
              </a:lnSpc>
              <a:spcBef>
                <a:spcPts val="1000"/>
              </a:spcBef>
            </a:pPr>
            <a:endParaRPr lang="it-IT" sz="2400" dirty="0">
              <a:latin typeface="Montserrat" panose="00000500000000000000" pitchFamily="2" charset="0"/>
              <a:ea typeface="Calibri"/>
              <a:cs typeface="Calibri"/>
            </a:endParaRPr>
          </a:p>
          <a:p>
            <a:pPr marL="182880">
              <a:lnSpc>
                <a:spcPct val="90000"/>
              </a:lnSpc>
              <a:spcBef>
                <a:spcPts val="1000"/>
              </a:spcBef>
            </a:pPr>
            <a:endParaRPr lang="it-IT" sz="2200" dirty="0">
              <a:ea typeface="Calibri"/>
              <a:cs typeface="Calibri"/>
            </a:endParaRPr>
          </a:p>
          <a:p>
            <a:pPr marL="182880">
              <a:lnSpc>
                <a:spcPct val="90000"/>
              </a:lnSpc>
              <a:spcBef>
                <a:spcPts val="1000"/>
              </a:spcBef>
            </a:pPr>
            <a:endParaRPr lang="it-IT" sz="1600" b="1" dirty="0">
              <a:ea typeface="Calibri"/>
              <a:cs typeface="Calibri"/>
            </a:endParaRPr>
          </a:p>
          <a:p>
            <a:pPr marL="468313" indent="-201613">
              <a:buFont typeface="Arial" panose="020B0604020202020204" pitchFamily="34" charset="0"/>
              <a:buChar char="•"/>
            </a:pPr>
            <a:r>
              <a:rPr lang="it-IT" sz="2200" dirty="0">
                <a:latin typeface="Montserrat" panose="00000500000000000000" pitchFamily="2" charset="0"/>
                <a:ea typeface="Calibri"/>
                <a:cs typeface="Calibri"/>
              </a:rPr>
              <a:t>SNA Digital Bot  </a:t>
            </a:r>
          </a:p>
          <a:p>
            <a:pPr marL="468313" indent="-201613">
              <a:buFont typeface="Arial" panose="020B0604020202020204" pitchFamily="34" charset="0"/>
              <a:buChar char="•"/>
            </a:pPr>
            <a:r>
              <a:rPr lang="it-IT" sz="2200" dirty="0" err="1">
                <a:latin typeface="Montserrat" panose="00000500000000000000" pitchFamily="2" charset="0"/>
                <a:ea typeface="Calibri"/>
                <a:cs typeface="Calibri"/>
              </a:rPr>
              <a:t>ChatGpt</a:t>
            </a:r>
            <a:endParaRPr lang="it-IT" sz="2200" dirty="0">
              <a:latin typeface="Montserrat" panose="00000500000000000000" pitchFamily="2" charset="0"/>
              <a:ea typeface="Calibri"/>
              <a:cs typeface="Calibri"/>
            </a:endParaRPr>
          </a:p>
          <a:p>
            <a:pPr marL="468313" indent="-201613">
              <a:buFont typeface="Arial" panose="020B0604020202020204" pitchFamily="34" charset="0"/>
              <a:buChar char="•"/>
            </a:pPr>
            <a:r>
              <a:rPr lang="it-IT" sz="2200" dirty="0" err="1">
                <a:latin typeface="Montserrat" panose="00000500000000000000" pitchFamily="2" charset="0"/>
                <a:ea typeface="Calibri"/>
                <a:cs typeface="Calibri"/>
              </a:rPr>
              <a:t>Copilot</a:t>
            </a:r>
            <a:endParaRPr lang="it-IT" sz="2200" dirty="0">
              <a:latin typeface="Montserrat" panose="00000500000000000000" pitchFamily="2" charset="0"/>
              <a:ea typeface="Calibri"/>
              <a:cs typeface="Calibri"/>
            </a:endParaRPr>
          </a:p>
        </p:txBody>
      </p:sp>
      <p:sp>
        <p:nvSpPr>
          <p:cNvPr id="27" name="Google Shape;549;p20">
            <a:extLst>
              <a:ext uri="{FF2B5EF4-FFF2-40B4-BE49-F238E27FC236}">
                <a16:creationId xmlns:a16="http://schemas.microsoft.com/office/drawing/2014/main" id="{84EBCAEC-5DC4-7B30-2698-2828FD764AFC}"/>
              </a:ext>
            </a:extLst>
          </p:cNvPr>
          <p:cNvSpPr/>
          <p:nvPr/>
        </p:nvSpPr>
        <p:spPr>
          <a:xfrm>
            <a:off x="1169437" y="2635417"/>
            <a:ext cx="793779" cy="793583"/>
          </a:xfrm>
          <a:custGeom>
            <a:avLst/>
            <a:gdLst/>
            <a:ahLst/>
            <a:cxnLst/>
            <a:rect l="l" t="t"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rgbClr val="4472C4"/>
          </a:solidFill>
          <a:ln>
            <a:noFill/>
          </a:ln>
        </p:spPr>
        <p:txBody>
          <a:bodyPr spcFirstLastPara="1" wrap="square" lIns="0" tIns="0" rIns="0" bIns="0" anchor="ctr" anchorCtr="0">
            <a:noAutofit/>
          </a:bodyPr>
          <a:lstStyle/>
          <a:p>
            <a:pPr algn="ctr"/>
            <a:endParaRPr sz="3067">
              <a:solidFill>
                <a:schemeClr val="lt1"/>
              </a:solidFill>
              <a:ea typeface="Fira Sans Extra Condensed Medium"/>
              <a:cs typeface="Fira Sans Extra Condensed Medium"/>
              <a:sym typeface="Fira Sans Extra Condensed Medium"/>
            </a:endParaRPr>
          </a:p>
        </p:txBody>
      </p:sp>
      <p:sp>
        <p:nvSpPr>
          <p:cNvPr id="28" name="CasellaDiTesto 27">
            <a:extLst>
              <a:ext uri="{FF2B5EF4-FFF2-40B4-BE49-F238E27FC236}">
                <a16:creationId xmlns:a16="http://schemas.microsoft.com/office/drawing/2014/main" id="{8F0C763D-A321-65B9-DB36-375031F929D4}"/>
              </a:ext>
            </a:extLst>
          </p:cNvPr>
          <p:cNvSpPr txBox="1"/>
          <p:nvPr/>
        </p:nvSpPr>
        <p:spPr>
          <a:xfrm>
            <a:off x="2045780" y="2797785"/>
            <a:ext cx="1847004" cy="468846"/>
          </a:xfrm>
          <a:prstGeom prst="rect">
            <a:avLst/>
          </a:prstGeom>
          <a:noFill/>
        </p:spPr>
        <p:txBody>
          <a:bodyPr wrap="square">
            <a:spAutoFit/>
          </a:bodyPr>
          <a:lstStyle/>
          <a:p>
            <a:pPr>
              <a:lnSpc>
                <a:spcPct val="107000"/>
              </a:lnSpc>
              <a:spcAft>
                <a:spcPts val="800"/>
              </a:spcAft>
            </a:pPr>
            <a:r>
              <a:rPr lang="it-IT" sz="2400" b="1" dirty="0">
                <a:solidFill>
                  <a:srgbClr val="003A57"/>
                </a:solidFill>
                <a:latin typeface="Montserrat"/>
                <a:ea typeface="+mj-ea"/>
                <a:cs typeface="+mj-cs"/>
              </a:rPr>
              <a:t>AI Tools</a:t>
            </a:r>
            <a:endParaRPr lang="it-IT" sz="2400" dirty="0">
              <a:solidFill>
                <a:srgbClr val="002060"/>
              </a:solidFill>
            </a:endParaRPr>
          </a:p>
        </p:txBody>
      </p:sp>
    </p:spTree>
    <p:extLst>
      <p:ext uri="{BB962C8B-B14F-4D97-AF65-F5344CB8AC3E}">
        <p14:creationId xmlns:p14="http://schemas.microsoft.com/office/powerpoint/2010/main" val="1291053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03E3B6FA-D2F4-742F-0E32-8AB22F1FC77C}"/>
              </a:ext>
            </a:extLst>
          </p:cNvPr>
          <p:cNvSpPr txBox="1"/>
          <p:nvPr/>
        </p:nvSpPr>
        <p:spPr>
          <a:xfrm>
            <a:off x="11562010" y="386442"/>
            <a:ext cx="629991" cy="461665"/>
          </a:xfrm>
          <a:prstGeom prst="rect">
            <a:avLst/>
          </a:prstGeom>
          <a:noFill/>
        </p:spPr>
        <p:txBody>
          <a:bodyPr wrap="square">
            <a:spAutoFit/>
          </a:bodyPr>
          <a:lstStyle/>
          <a:p>
            <a:pPr defTabSz="1219170">
              <a:buClr>
                <a:srgbClr val="000000"/>
              </a:buClr>
            </a:pPr>
            <a:r>
              <a:rPr lang="en-US" sz="2400" kern="0">
                <a:solidFill>
                  <a:srgbClr val="FFFFFF"/>
                </a:solidFill>
                <a:latin typeface="Arial"/>
                <a:cs typeface="Arial"/>
                <a:sym typeface="Arial"/>
              </a:rPr>
              <a:t>06</a:t>
            </a:r>
            <a:endParaRPr lang="it-IT" sz="2400" kern="0">
              <a:solidFill>
                <a:srgbClr val="FFFFFF"/>
              </a:solidFill>
              <a:latin typeface="Arial"/>
              <a:cs typeface="Arial"/>
              <a:sym typeface="Arial"/>
            </a:endParaRPr>
          </a:p>
        </p:txBody>
      </p:sp>
      <p:sp>
        <p:nvSpPr>
          <p:cNvPr id="7" name="Segnaposto numero diapositiva 30">
            <a:extLst>
              <a:ext uri="{FF2B5EF4-FFF2-40B4-BE49-F238E27FC236}">
                <a16:creationId xmlns:a16="http://schemas.microsoft.com/office/drawing/2014/main" id="{AEE6D647-4853-BF13-1301-F20B69F9DDB3}"/>
              </a:ext>
            </a:extLst>
          </p:cNvPr>
          <p:cNvSpPr txBox="1">
            <a:spLocks/>
          </p:cNvSpPr>
          <p:nvPr/>
        </p:nvSpPr>
        <p:spPr>
          <a:xfrm>
            <a:off x="9316893" y="6470732"/>
            <a:ext cx="356496" cy="365125"/>
          </a:xfrm>
          <a:prstGeom prst="rect">
            <a:avLst/>
          </a:prstGeom>
        </p:spPr>
        <p:txBody>
          <a:bodyPr spcFirstLastPara="1" wrap="square" lIns="91425" tIns="91425" rIns="91425" bIns="91425" anchor="ctr" anchorCtr="0">
            <a:normAutofit lnSpcReduction="10000"/>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200" smtClean="0">
                <a:latin typeface="Montserrat" panose="00000500000000000000" pitchFamily="2" charset="0"/>
              </a:rPr>
              <a:pPr/>
              <a:t>18</a:t>
            </a:fld>
            <a:endParaRPr lang="it-IT" sz="1200">
              <a:latin typeface="Montserrat" panose="00000500000000000000" pitchFamily="2" charset="0"/>
            </a:endParaRPr>
          </a:p>
        </p:txBody>
      </p:sp>
      <p:sp>
        <p:nvSpPr>
          <p:cNvPr id="9" name="Google Shape;120;p28">
            <a:extLst>
              <a:ext uri="{FF2B5EF4-FFF2-40B4-BE49-F238E27FC236}">
                <a16:creationId xmlns:a16="http://schemas.microsoft.com/office/drawing/2014/main" id="{E28C2C1E-A107-A8C9-1616-BC6EA7492DC0}"/>
              </a:ext>
            </a:extLst>
          </p:cNvPr>
          <p:cNvSpPr/>
          <p:nvPr/>
        </p:nvSpPr>
        <p:spPr>
          <a:xfrm flipV="1">
            <a:off x="654782" y="771088"/>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
        <p:nvSpPr>
          <p:cNvPr id="2" name="CasellaDiTesto 1">
            <a:extLst>
              <a:ext uri="{FF2B5EF4-FFF2-40B4-BE49-F238E27FC236}">
                <a16:creationId xmlns:a16="http://schemas.microsoft.com/office/drawing/2014/main" id="{48585E31-13F0-EDAC-E6A7-8D3A7BAB475C}"/>
              </a:ext>
            </a:extLst>
          </p:cNvPr>
          <p:cNvSpPr txBox="1"/>
          <p:nvPr/>
        </p:nvSpPr>
        <p:spPr>
          <a:xfrm>
            <a:off x="464398" y="114875"/>
            <a:ext cx="10286119" cy="557910"/>
          </a:xfrm>
          <a:prstGeom prst="rect">
            <a:avLst/>
          </a:prstGeom>
          <a:noFill/>
        </p:spPr>
        <p:txBody>
          <a:bodyPr wrap="square">
            <a:spAutoFit/>
          </a:bodyPr>
          <a:lstStyle/>
          <a:p>
            <a:pPr>
              <a:lnSpc>
                <a:spcPct val="107000"/>
              </a:lnSpc>
              <a:spcAft>
                <a:spcPts val="800"/>
              </a:spcAft>
              <a:buClr>
                <a:srgbClr val="000000"/>
              </a:buClr>
            </a:pPr>
            <a:r>
              <a:rPr lang="en-US" sz="3000" b="1" dirty="0">
                <a:solidFill>
                  <a:srgbClr val="003A57"/>
                </a:solidFill>
                <a:latin typeface="Montserrat"/>
                <a:ea typeface="+mj-ea"/>
                <a:cs typeface="+mj-cs"/>
                <a:sym typeface="Arial"/>
              </a:rPr>
              <a:t>Experimentation Synthesis</a:t>
            </a:r>
          </a:p>
        </p:txBody>
      </p:sp>
      <p:cxnSp>
        <p:nvCxnSpPr>
          <p:cNvPr id="3" name="Google Shape;743;p27">
            <a:extLst>
              <a:ext uri="{FF2B5EF4-FFF2-40B4-BE49-F238E27FC236}">
                <a16:creationId xmlns:a16="http://schemas.microsoft.com/office/drawing/2014/main" id="{859E91EB-BDDC-5777-B526-A01352CD52CF}"/>
              </a:ext>
            </a:extLst>
          </p:cNvPr>
          <p:cNvCxnSpPr>
            <a:cxnSpLocks/>
          </p:cNvCxnSpPr>
          <p:nvPr/>
        </p:nvCxnSpPr>
        <p:spPr>
          <a:xfrm>
            <a:off x="129945" y="4449461"/>
            <a:ext cx="11840067" cy="0"/>
          </a:xfrm>
          <a:prstGeom prst="straightConnector1">
            <a:avLst/>
          </a:prstGeom>
          <a:noFill/>
          <a:ln w="28575" cap="flat" cmpd="sng">
            <a:solidFill>
              <a:schemeClr val="dk2"/>
            </a:solidFill>
            <a:prstDash val="solid"/>
            <a:round/>
            <a:headEnd type="none" w="med" len="med"/>
            <a:tailEnd type="none" w="med" len="med"/>
          </a:ln>
        </p:spPr>
      </p:cxnSp>
      <p:grpSp>
        <p:nvGrpSpPr>
          <p:cNvPr id="5" name="Gruppo 4">
            <a:extLst>
              <a:ext uri="{FF2B5EF4-FFF2-40B4-BE49-F238E27FC236}">
                <a16:creationId xmlns:a16="http://schemas.microsoft.com/office/drawing/2014/main" id="{C39C8F2D-CDAB-53F0-D2AB-D720250AFB3A}"/>
              </a:ext>
            </a:extLst>
          </p:cNvPr>
          <p:cNvGrpSpPr/>
          <p:nvPr/>
        </p:nvGrpSpPr>
        <p:grpSpPr>
          <a:xfrm>
            <a:off x="3836775" y="1615462"/>
            <a:ext cx="1016300" cy="3064666"/>
            <a:chOff x="3990659" y="1615462"/>
            <a:chExt cx="1016300" cy="3064666"/>
          </a:xfrm>
        </p:grpSpPr>
        <p:cxnSp>
          <p:nvCxnSpPr>
            <p:cNvPr id="6" name="Google Shape;740;p27">
              <a:extLst>
                <a:ext uri="{FF2B5EF4-FFF2-40B4-BE49-F238E27FC236}">
                  <a16:creationId xmlns:a16="http://schemas.microsoft.com/office/drawing/2014/main" id="{A2F4C835-9C71-3C72-DCD5-5A4728FDA658}"/>
                </a:ext>
              </a:extLst>
            </p:cNvPr>
            <p:cNvCxnSpPr/>
            <p:nvPr/>
          </p:nvCxnSpPr>
          <p:spPr>
            <a:xfrm>
              <a:off x="4498742" y="3819861"/>
              <a:ext cx="0" cy="444400"/>
            </a:xfrm>
            <a:prstGeom prst="straightConnector1">
              <a:avLst/>
            </a:prstGeom>
            <a:noFill/>
            <a:ln w="28575" cap="flat" cmpd="sng">
              <a:solidFill>
                <a:schemeClr val="dk2"/>
              </a:solidFill>
              <a:prstDash val="solid"/>
              <a:round/>
              <a:headEnd type="none" w="med" len="med"/>
              <a:tailEnd type="none" w="med" len="med"/>
            </a:ln>
          </p:spPr>
        </p:cxnSp>
        <p:grpSp>
          <p:nvGrpSpPr>
            <p:cNvPr id="8" name="Google Shape;767;p27">
              <a:extLst>
                <a:ext uri="{FF2B5EF4-FFF2-40B4-BE49-F238E27FC236}">
                  <a16:creationId xmlns:a16="http://schemas.microsoft.com/office/drawing/2014/main" id="{E7C9550F-BBB3-C22E-24BC-82B4D3E5458F}"/>
                </a:ext>
              </a:extLst>
            </p:cNvPr>
            <p:cNvGrpSpPr/>
            <p:nvPr/>
          </p:nvGrpSpPr>
          <p:grpSpPr>
            <a:xfrm>
              <a:off x="3990659" y="1615462"/>
              <a:ext cx="1016300" cy="2213833"/>
              <a:chOff x="4190500" y="1060625"/>
              <a:chExt cx="762225" cy="1660375"/>
            </a:xfrm>
          </p:grpSpPr>
          <p:sp>
            <p:nvSpPr>
              <p:cNvPr id="11" name="Google Shape;768;p27">
                <a:extLst>
                  <a:ext uri="{FF2B5EF4-FFF2-40B4-BE49-F238E27FC236}">
                    <a16:creationId xmlns:a16="http://schemas.microsoft.com/office/drawing/2014/main" id="{F35A70C8-D290-AB86-F02D-D1EB504E907D}"/>
                  </a:ext>
                </a:extLst>
              </p:cNvPr>
              <p:cNvSpPr/>
              <p:nvPr/>
            </p:nvSpPr>
            <p:spPr>
              <a:xfrm>
                <a:off x="4532400" y="2589225"/>
                <a:ext cx="79250" cy="131775"/>
              </a:xfrm>
              <a:custGeom>
                <a:avLst/>
                <a:gdLst/>
                <a:ahLst/>
                <a:cxnLst/>
                <a:rect l="l" t="t" r="r" b="b"/>
                <a:pathLst>
                  <a:path w="3170" h="5271" extrusionOk="0">
                    <a:moveTo>
                      <a:pt x="1" y="1"/>
                    </a:moveTo>
                    <a:lnTo>
                      <a:pt x="1" y="5271"/>
                    </a:lnTo>
                    <a:lnTo>
                      <a:pt x="3170" y="5271"/>
                    </a:lnTo>
                    <a:lnTo>
                      <a:pt x="3170"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 name="Google Shape;769;p27">
                <a:extLst>
                  <a:ext uri="{FF2B5EF4-FFF2-40B4-BE49-F238E27FC236}">
                    <a16:creationId xmlns:a16="http://schemas.microsoft.com/office/drawing/2014/main" id="{543C1EE8-DFC8-81EB-7323-01EF9FFCD370}"/>
                  </a:ext>
                </a:extLst>
              </p:cNvPr>
              <p:cNvSpPr/>
              <p:nvPr/>
            </p:nvSpPr>
            <p:spPr>
              <a:xfrm>
                <a:off x="4235525" y="1092325"/>
                <a:ext cx="677175" cy="87575"/>
              </a:xfrm>
              <a:custGeom>
                <a:avLst/>
                <a:gdLst/>
                <a:ahLst/>
                <a:cxnLst/>
                <a:rect l="l" t="t" r="r" b="b"/>
                <a:pathLst>
                  <a:path w="27087" h="3503" extrusionOk="0">
                    <a:moveTo>
                      <a:pt x="1" y="0"/>
                    </a:moveTo>
                    <a:lnTo>
                      <a:pt x="1" y="3503"/>
                    </a:lnTo>
                    <a:lnTo>
                      <a:pt x="27087" y="3503"/>
                    </a:lnTo>
                    <a:lnTo>
                      <a:pt x="27087" y="0"/>
                    </a:lnTo>
                    <a:close/>
                  </a:path>
                </a:pathLst>
              </a:custGeom>
              <a:solidFill>
                <a:srgbClr val="1A1A1A"/>
              </a:solidFill>
              <a:ln>
                <a:noFill/>
              </a:ln>
            </p:spPr>
            <p:txBody>
              <a:bodyPr spcFirstLastPara="1" wrap="square" lIns="121900" tIns="121900" rIns="121900" bIns="121900" anchor="ctr" anchorCtr="0">
                <a:noAutofit/>
              </a:bodyPr>
              <a:lstStyle/>
              <a:p>
                <a:endParaRPr sz="2400"/>
              </a:p>
            </p:txBody>
          </p:sp>
          <p:sp>
            <p:nvSpPr>
              <p:cNvPr id="14" name="Google Shape;770;p27">
                <a:extLst>
                  <a:ext uri="{FF2B5EF4-FFF2-40B4-BE49-F238E27FC236}">
                    <a16:creationId xmlns:a16="http://schemas.microsoft.com/office/drawing/2014/main" id="{B5CAFEA8-D98A-3781-0E18-347488DCD016}"/>
                  </a:ext>
                </a:extLst>
              </p:cNvPr>
              <p:cNvSpPr/>
              <p:nvPr/>
            </p:nvSpPr>
            <p:spPr>
              <a:xfrm>
                <a:off x="4923525" y="1420050"/>
                <a:ext cx="29200" cy="181825"/>
              </a:xfrm>
              <a:custGeom>
                <a:avLst/>
                <a:gdLst/>
                <a:ahLst/>
                <a:cxnLst/>
                <a:rect l="l" t="t" r="r" b="b"/>
                <a:pathLst>
                  <a:path w="1168" h="7273" extrusionOk="0">
                    <a:moveTo>
                      <a:pt x="0" y="1"/>
                    </a:moveTo>
                    <a:lnTo>
                      <a:pt x="0" y="7273"/>
                    </a:lnTo>
                    <a:lnTo>
                      <a:pt x="934" y="7273"/>
                    </a:lnTo>
                    <a:cubicBezTo>
                      <a:pt x="1068" y="7273"/>
                      <a:pt x="1168" y="7173"/>
                      <a:pt x="1168" y="7039"/>
                    </a:cubicBezTo>
                    <a:lnTo>
                      <a:pt x="1168" y="268"/>
                    </a:lnTo>
                    <a:cubicBezTo>
                      <a:pt x="1168" y="101"/>
                      <a:pt x="1068" y="1"/>
                      <a:pt x="934" y="1"/>
                    </a:cubicBez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15" name="Google Shape;771;p27">
                <a:extLst>
                  <a:ext uri="{FF2B5EF4-FFF2-40B4-BE49-F238E27FC236}">
                    <a16:creationId xmlns:a16="http://schemas.microsoft.com/office/drawing/2014/main" id="{93CD65BF-8BD5-92C8-30F4-F0F6252F79CC}"/>
                  </a:ext>
                </a:extLst>
              </p:cNvPr>
              <p:cNvSpPr/>
              <p:nvPr/>
            </p:nvSpPr>
            <p:spPr>
              <a:xfrm>
                <a:off x="4190500" y="1523475"/>
                <a:ext cx="29200" cy="107600"/>
              </a:xfrm>
              <a:custGeom>
                <a:avLst/>
                <a:gdLst/>
                <a:ahLst/>
                <a:cxnLst/>
                <a:rect l="l" t="t" r="r" b="b"/>
                <a:pathLst>
                  <a:path w="1168" h="4304" extrusionOk="0">
                    <a:moveTo>
                      <a:pt x="267" y="0"/>
                    </a:moveTo>
                    <a:cubicBezTo>
                      <a:pt x="134" y="0"/>
                      <a:pt x="0" y="100"/>
                      <a:pt x="0" y="234"/>
                    </a:cubicBezTo>
                    <a:lnTo>
                      <a:pt x="0" y="4070"/>
                    </a:lnTo>
                    <a:cubicBezTo>
                      <a:pt x="0" y="4203"/>
                      <a:pt x="134" y="4303"/>
                      <a:pt x="267" y="4303"/>
                    </a:cubicBezTo>
                    <a:lnTo>
                      <a:pt x="1168" y="4303"/>
                    </a:lnTo>
                    <a:lnTo>
                      <a:pt x="1168" y="0"/>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16" name="Google Shape;772;p27">
                <a:extLst>
                  <a:ext uri="{FF2B5EF4-FFF2-40B4-BE49-F238E27FC236}">
                    <a16:creationId xmlns:a16="http://schemas.microsoft.com/office/drawing/2014/main" id="{8672BC21-D869-F019-4E83-F3FF6DA19C3D}"/>
                  </a:ext>
                </a:extLst>
              </p:cNvPr>
              <p:cNvSpPr/>
              <p:nvPr/>
            </p:nvSpPr>
            <p:spPr>
              <a:xfrm>
                <a:off x="4190500" y="1376700"/>
                <a:ext cx="29200" cy="108425"/>
              </a:xfrm>
              <a:custGeom>
                <a:avLst/>
                <a:gdLst/>
                <a:ahLst/>
                <a:cxnLst/>
                <a:rect l="l" t="t" r="r" b="b"/>
                <a:pathLst>
                  <a:path w="1168" h="4337" extrusionOk="0">
                    <a:moveTo>
                      <a:pt x="267" y="0"/>
                    </a:moveTo>
                    <a:cubicBezTo>
                      <a:pt x="134" y="0"/>
                      <a:pt x="0" y="134"/>
                      <a:pt x="0" y="267"/>
                    </a:cubicBezTo>
                    <a:lnTo>
                      <a:pt x="0" y="4103"/>
                    </a:lnTo>
                    <a:cubicBezTo>
                      <a:pt x="0" y="4237"/>
                      <a:pt x="134" y="4337"/>
                      <a:pt x="267" y="4337"/>
                    </a:cubicBezTo>
                    <a:lnTo>
                      <a:pt x="1168" y="4337"/>
                    </a:lnTo>
                    <a:lnTo>
                      <a:pt x="1168" y="0"/>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17" name="Google Shape;773;p27">
                <a:extLst>
                  <a:ext uri="{FF2B5EF4-FFF2-40B4-BE49-F238E27FC236}">
                    <a16:creationId xmlns:a16="http://schemas.microsoft.com/office/drawing/2014/main" id="{ADB32B45-1CF9-B9D1-C6D5-B125AD71029F}"/>
                  </a:ext>
                </a:extLst>
              </p:cNvPr>
              <p:cNvSpPr/>
              <p:nvPr/>
            </p:nvSpPr>
            <p:spPr>
              <a:xfrm>
                <a:off x="4392300" y="1088975"/>
                <a:ext cx="360275" cy="6700"/>
              </a:xfrm>
              <a:custGeom>
                <a:avLst/>
                <a:gdLst/>
                <a:ahLst/>
                <a:cxnLst/>
                <a:rect l="l" t="t" r="r" b="b"/>
                <a:pathLst>
                  <a:path w="14411" h="268" extrusionOk="0">
                    <a:moveTo>
                      <a:pt x="1" y="1"/>
                    </a:moveTo>
                    <a:lnTo>
                      <a:pt x="1" y="268"/>
                    </a:lnTo>
                    <a:lnTo>
                      <a:pt x="14411" y="268"/>
                    </a:lnTo>
                    <a:lnTo>
                      <a:pt x="14411" y="1"/>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18" name="Google Shape;774;p27">
                <a:extLst>
                  <a:ext uri="{FF2B5EF4-FFF2-40B4-BE49-F238E27FC236}">
                    <a16:creationId xmlns:a16="http://schemas.microsoft.com/office/drawing/2014/main" id="{0C502DAF-4B78-FAB7-79B7-876AF3A2F4E9}"/>
                  </a:ext>
                </a:extLst>
              </p:cNvPr>
              <p:cNvSpPr/>
              <p:nvPr/>
            </p:nvSpPr>
            <p:spPr>
              <a:xfrm>
                <a:off x="4201325" y="1060625"/>
                <a:ext cx="742225" cy="1529450"/>
              </a:xfrm>
              <a:custGeom>
                <a:avLst/>
                <a:gdLst/>
                <a:ahLst/>
                <a:cxnLst/>
                <a:rect l="l" t="t" r="r" b="b"/>
                <a:pathLst>
                  <a:path w="29689" h="61178" extrusionOk="0">
                    <a:moveTo>
                      <a:pt x="25719" y="1402"/>
                    </a:moveTo>
                    <a:cubicBezTo>
                      <a:pt x="27154" y="1402"/>
                      <a:pt x="28288" y="2569"/>
                      <a:pt x="28288" y="4004"/>
                    </a:cubicBezTo>
                    <a:lnTo>
                      <a:pt x="28288" y="57208"/>
                    </a:lnTo>
                    <a:cubicBezTo>
                      <a:pt x="28288" y="58643"/>
                      <a:pt x="27154" y="59777"/>
                      <a:pt x="25719" y="59777"/>
                    </a:cubicBezTo>
                    <a:lnTo>
                      <a:pt x="4004" y="59777"/>
                    </a:lnTo>
                    <a:cubicBezTo>
                      <a:pt x="2569" y="59777"/>
                      <a:pt x="1402" y="58609"/>
                      <a:pt x="1402" y="57208"/>
                    </a:cubicBezTo>
                    <a:lnTo>
                      <a:pt x="1402" y="4004"/>
                    </a:lnTo>
                    <a:cubicBezTo>
                      <a:pt x="1402" y="2569"/>
                      <a:pt x="2569" y="1402"/>
                      <a:pt x="4004" y="1402"/>
                    </a:cubicBezTo>
                    <a:lnTo>
                      <a:pt x="6772" y="1402"/>
                    </a:lnTo>
                    <a:cubicBezTo>
                      <a:pt x="7006" y="1402"/>
                      <a:pt x="7206" y="1502"/>
                      <a:pt x="7373" y="1635"/>
                    </a:cubicBezTo>
                    <a:lnTo>
                      <a:pt x="22350" y="1635"/>
                    </a:lnTo>
                    <a:cubicBezTo>
                      <a:pt x="22484" y="1502"/>
                      <a:pt x="22684" y="1402"/>
                      <a:pt x="22917" y="1402"/>
                    </a:cubicBezTo>
                    <a:close/>
                    <a:moveTo>
                      <a:pt x="3970" y="1"/>
                    </a:moveTo>
                    <a:cubicBezTo>
                      <a:pt x="1802" y="1"/>
                      <a:pt x="1" y="1802"/>
                      <a:pt x="1" y="4004"/>
                    </a:cubicBezTo>
                    <a:lnTo>
                      <a:pt x="1" y="57208"/>
                    </a:lnTo>
                    <a:cubicBezTo>
                      <a:pt x="1" y="59410"/>
                      <a:pt x="1802" y="61178"/>
                      <a:pt x="3970" y="61178"/>
                    </a:cubicBezTo>
                    <a:lnTo>
                      <a:pt x="25719" y="61178"/>
                    </a:lnTo>
                    <a:cubicBezTo>
                      <a:pt x="27888" y="61178"/>
                      <a:pt x="29689" y="59410"/>
                      <a:pt x="29689" y="57208"/>
                    </a:cubicBezTo>
                    <a:lnTo>
                      <a:pt x="29689" y="4004"/>
                    </a:lnTo>
                    <a:cubicBezTo>
                      <a:pt x="29689" y="1802"/>
                      <a:pt x="27888" y="1"/>
                      <a:pt x="25719" y="1"/>
                    </a:cubicBezTo>
                    <a:close/>
                  </a:path>
                </a:pathLst>
              </a:custGeom>
              <a:solidFill>
                <a:srgbClr val="1A1A1A"/>
              </a:solidFill>
              <a:ln>
                <a:noFill/>
              </a:ln>
            </p:spPr>
            <p:txBody>
              <a:bodyPr spcFirstLastPara="1" wrap="square" lIns="121900" tIns="121900" rIns="121900" bIns="121900" anchor="ctr" anchorCtr="0">
                <a:noAutofit/>
              </a:bodyPr>
              <a:lstStyle/>
              <a:p>
                <a:endParaRPr sz="2400"/>
              </a:p>
            </p:txBody>
          </p:sp>
          <p:sp>
            <p:nvSpPr>
              <p:cNvPr id="19" name="Google Shape;775;p27">
                <a:extLst>
                  <a:ext uri="{FF2B5EF4-FFF2-40B4-BE49-F238E27FC236}">
                    <a16:creationId xmlns:a16="http://schemas.microsoft.com/office/drawing/2014/main" id="{B5F97D7C-20EB-DAAF-1741-98EBEA91464D}"/>
                  </a:ext>
                </a:extLst>
              </p:cNvPr>
              <p:cNvSpPr/>
              <p:nvPr/>
            </p:nvSpPr>
            <p:spPr>
              <a:xfrm>
                <a:off x="4236350" y="1128175"/>
                <a:ext cx="672175" cy="1426875"/>
              </a:xfrm>
              <a:custGeom>
                <a:avLst/>
                <a:gdLst/>
                <a:ahLst/>
                <a:cxnLst/>
                <a:rect l="l" t="t" r="r" b="b"/>
                <a:pathLst>
                  <a:path w="26887" h="57075" extrusionOk="0">
                    <a:moveTo>
                      <a:pt x="2369" y="1"/>
                    </a:moveTo>
                    <a:cubicBezTo>
                      <a:pt x="1068" y="1"/>
                      <a:pt x="1" y="1068"/>
                      <a:pt x="1" y="2369"/>
                    </a:cubicBezTo>
                    <a:lnTo>
                      <a:pt x="1" y="54707"/>
                    </a:lnTo>
                    <a:cubicBezTo>
                      <a:pt x="1" y="56008"/>
                      <a:pt x="1068" y="57075"/>
                      <a:pt x="2369" y="57075"/>
                    </a:cubicBezTo>
                    <a:lnTo>
                      <a:pt x="24518" y="57075"/>
                    </a:lnTo>
                    <a:cubicBezTo>
                      <a:pt x="25819" y="57075"/>
                      <a:pt x="26887" y="56008"/>
                      <a:pt x="26887" y="54707"/>
                    </a:cubicBezTo>
                    <a:lnTo>
                      <a:pt x="26887" y="2369"/>
                    </a:lnTo>
                    <a:cubicBezTo>
                      <a:pt x="26887" y="1068"/>
                      <a:pt x="25819" y="1"/>
                      <a:pt x="2451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0" name="Google Shape;777;p27">
                <a:extLst>
                  <a:ext uri="{FF2B5EF4-FFF2-40B4-BE49-F238E27FC236}">
                    <a16:creationId xmlns:a16="http://schemas.microsoft.com/office/drawing/2014/main" id="{C1FFC402-C30C-2663-7587-DE2D1B028739}"/>
                  </a:ext>
                </a:extLst>
              </p:cNvPr>
              <p:cNvSpPr/>
              <p:nvPr/>
            </p:nvSpPr>
            <p:spPr>
              <a:xfrm>
                <a:off x="4432325" y="1435900"/>
                <a:ext cx="280225" cy="779750"/>
              </a:xfrm>
              <a:custGeom>
                <a:avLst/>
                <a:gdLst/>
                <a:ahLst/>
                <a:cxnLst/>
                <a:rect l="l" t="t" r="r" b="b"/>
                <a:pathLst>
                  <a:path w="11209" h="31190" extrusionOk="0">
                    <a:moveTo>
                      <a:pt x="10275" y="2669"/>
                    </a:moveTo>
                    <a:cubicBezTo>
                      <a:pt x="10542" y="2669"/>
                      <a:pt x="10742" y="2969"/>
                      <a:pt x="10742" y="3370"/>
                    </a:cubicBezTo>
                    <a:lnTo>
                      <a:pt x="10742" y="29822"/>
                    </a:lnTo>
                    <a:cubicBezTo>
                      <a:pt x="10742" y="30222"/>
                      <a:pt x="10542" y="30522"/>
                      <a:pt x="10275" y="30522"/>
                    </a:cubicBezTo>
                    <a:lnTo>
                      <a:pt x="935" y="30522"/>
                    </a:lnTo>
                    <a:cubicBezTo>
                      <a:pt x="668" y="30522"/>
                      <a:pt x="468" y="30222"/>
                      <a:pt x="468" y="29822"/>
                    </a:cubicBezTo>
                    <a:lnTo>
                      <a:pt x="468" y="3370"/>
                    </a:lnTo>
                    <a:cubicBezTo>
                      <a:pt x="468" y="2969"/>
                      <a:pt x="668" y="2669"/>
                      <a:pt x="935" y="2669"/>
                    </a:cubicBezTo>
                    <a:close/>
                    <a:moveTo>
                      <a:pt x="3804" y="1"/>
                    </a:moveTo>
                    <a:cubicBezTo>
                      <a:pt x="3637" y="1"/>
                      <a:pt x="3503" y="201"/>
                      <a:pt x="3503" y="468"/>
                    </a:cubicBezTo>
                    <a:lnTo>
                      <a:pt x="3503" y="2002"/>
                    </a:lnTo>
                    <a:lnTo>
                      <a:pt x="935" y="2002"/>
                    </a:lnTo>
                    <a:cubicBezTo>
                      <a:pt x="435" y="2002"/>
                      <a:pt x="1" y="2602"/>
                      <a:pt x="1" y="3336"/>
                    </a:cubicBezTo>
                    <a:lnTo>
                      <a:pt x="1" y="29822"/>
                    </a:lnTo>
                    <a:cubicBezTo>
                      <a:pt x="1" y="30589"/>
                      <a:pt x="435" y="31190"/>
                      <a:pt x="935" y="31190"/>
                    </a:cubicBezTo>
                    <a:lnTo>
                      <a:pt x="10275" y="31190"/>
                    </a:lnTo>
                    <a:cubicBezTo>
                      <a:pt x="10775" y="31190"/>
                      <a:pt x="11209" y="30556"/>
                      <a:pt x="11209" y="29822"/>
                    </a:cubicBezTo>
                    <a:lnTo>
                      <a:pt x="11209" y="3336"/>
                    </a:lnTo>
                    <a:cubicBezTo>
                      <a:pt x="11209" y="2602"/>
                      <a:pt x="10775" y="2002"/>
                      <a:pt x="10275" y="2002"/>
                    </a:cubicBezTo>
                    <a:lnTo>
                      <a:pt x="7706" y="2002"/>
                    </a:lnTo>
                    <a:lnTo>
                      <a:pt x="7706" y="468"/>
                    </a:lnTo>
                    <a:cubicBezTo>
                      <a:pt x="7706" y="201"/>
                      <a:pt x="7573" y="1"/>
                      <a:pt x="740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10" name="Google Shape;807;p27">
              <a:extLst>
                <a:ext uri="{FF2B5EF4-FFF2-40B4-BE49-F238E27FC236}">
                  <a16:creationId xmlns:a16="http://schemas.microsoft.com/office/drawing/2014/main" id="{89F1789C-E253-9A6D-A5AF-DF0AF74E4F31}"/>
                </a:ext>
              </a:extLst>
            </p:cNvPr>
            <p:cNvSpPr/>
            <p:nvPr/>
          </p:nvSpPr>
          <p:spPr>
            <a:xfrm>
              <a:off x="4249475" y="4206095"/>
              <a:ext cx="538167" cy="474033"/>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algn="ctr"/>
              <a:r>
                <a:rPr lang="en" b="1" dirty="0">
                  <a:solidFill>
                    <a:srgbClr val="000000"/>
                  </a:solidFill>
                  <a:latin typeface="Fira Sans Extra Condensed"/>
                  <a:sym typeface="Fira Sans Extra Condensed"/>
                </a:rPr>
                <a:t>85%</a:t>
              </a:r>
              <a:endParaRPr b="1" dirty="0">
                <a:solidFill>
                  <a:srgbClr val="000000"/>
                </a:solidFill>
                <a:latin typeface="Fira Sans Extra Condensed"/>
                <a:sym typeface="Fira Sans Extra Condensed"/>
              </a:endParaRPr>
            </a:p>
          </p:txBody>
        </p:sp>
      </p:grpSp>
      <p:grpSp>
        <p:nvGrpSpPr>
          <p:cNvPr id="21" name="Gruppo 20">
            <a:extLst>
              <a:ext uri="{FF2B5EF4-FFF2-40B4-BE49-F238E27FC236}">
                <a16:creationId xmlns:a16="http://schemas.microsoft.com/office/drawing/2014/main" id="{5540840D-5AF7-A949-6B6B-31F4B5FC07AA}"/>
              </a:ext>
            </a:extLst>
          </p:cNvPr>
          <p:cNvGrpSpPr/>
          <p:nvPr/>
        </p:nvGrpSpPr>
        <p:grpSpPr>
          <a:xfrm>
            <a:off x="5557611" y="1615462"/>
            <a:ext cx="1016300" cy="3064666"/>
            <a:chOff x="5831103" y="1615462"/>
            <a:chExt cx="1016300" cy="3064666"/>
          </a:xfrm>
        </p:grpSpPr>
        <p:cxnSp>
          <p:nvCxnSpPr>
            <p:cNvPr id="22" name="Google Shape;741;p27">
              <a:extLst>
                <a:ext uri="{FF2B5EF4-FFF2-40B4-BE49-F238E27FC236}">
                  <a16:creationId xmlns:a16="http://schemas.microsoft.com/office/drawing/2014/main" id="{CB635366-EEB1-D2E4-C60B-99B9C66FBC0B}"/>
                </a:ext>
              </a:extLst>
            </p:cNvPr>
            <p:cNvCxnSpPr/>
            <p:nvPr/>
          </p:nvCxnSpPr>
          <p:spPr>
            <a:xfrm>
              <a:off x="6330019" y="3819861"/>
              <a:ext cx="0" cy="444400"/>
            </a:xfrm>
            <a:prstGeom prst="straightConnector1">
              <a:avLst/>
            </a:prstGeom>
            <a:noFill/>
            <a:ln w="28575" cap="flat" cmpd="sng">
              <a:solidFill>
                <a:schemeClr val="dk2"/>
              </a:solidFill>
              <a:prstDash val="solid"/>
              <a:round/>
              <a:headEnd type="none" w="med" len="med"/>
              <a:tailEnd type="none" w="med" len="med"/>
            </a:ln>
          </p:spPr>
        </p:cxnSp>
        <p:grpSp>
          <p:nvGrpSpPr>
            <p:cNvPr id="23" name="Google Shape;778;p27">
              <a:extLst>
                <a:ext uri="{FF2B5EF4-FFF2-40B4-BE49-F238E27FC236}">
                  <a16:creationId xmlns:a16="http://schemas.microsoft.com/office/drawing/2014/main" id="{51B2FE9B-40D7-4F5E-970E-EC38378666AA}"/>
                </a:ext>
              </a:extLst>
            </p:cNvPr>
            <p:cNvGrpSpPr/>
            <p:nvPr/>
          </p:nvGrpSpPr>
          <p:grpSpPr>
            <a:xfrm>
              <a:off x="5831103" y="1615462"/>
              <a:ext cx="1016300" cy="2213833"/>
              <a:chOff x="5220400" y="1060625"/>
              <a:chExt cx="762225" cy="1660375"/>
            </a:xfrm>
          </p:grpSpPr>
          <p:sp>
            <p:nvSpPr>
              <p:cNvPr id="25" name="Google Shape;779;p27">
                <a:extLst>
                  <a:ext uri="{FF2B5EF4-FFF2-40B4-BE49-F238E27FC236}">
                    <a16:creationId xmlns:a16="http://schemas.microsoft.com/office/drawing/2014/main" id="{26CF2482-CCBB-F01C-2AF6-8D00F32FA965}"/>
                  </a:ext>
                </a:extLst>
              </p:cNvPr>
              <p:cNvSpPr/>
              <p:nvPr/>
            </p:nvSpPr>
            <p:spPr>
              <a:xfrm>
                <a:off x="5561475" y="2589225"/>
                <a:ext cx="80075" cy="131775"/>
              </a:xfrm>
              <a:custGeom>
                <a:avLst/>
                <a:gdLst/>
                <a:ahLst/>
                <a:cxnLst/>
                <a:rect l="l" t="t" r="r" b="b"/>
                <a:pathLst>
                  <a:path w="3203" h="5271" extrusionOk="0">
                    <a:moveTo>
                      <a:pt x="0" y="1"/>
                    </a:moveTo>
                    <a:lnTo>
                      <a:pt x="0" y="5271"/>
                    </a:lnTo>
                    <a:lnTo>
                      <a:pt x="3203" y="5271"/>
                    </a:lnTo>
                    <a:lnTo>
                      <a:pt x="320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6" name="Google Shape;780;p27">
                <a:extLst>
                  <a:ext uri="{FF2B5EF4-FFF2-40B4-BE49-F238E27FC236}">
                    <a16:creationId xmlns:a16="http://schemas.microsoft.com/office/drawing/2014/main" id="{2CBEFBA9-FC6A-E974-0F01-B430BE36BC19}"/>
                  </a:ext>
                </a:extLst>
              </p:cNvPr>
              <p:cNvSpPr/>
              <p:nvPr/>
            </p:nvSpPr>
            <p:spPr>
              <a:xfrm>
                <a:off x="5265425" y="1092325"/>
                <a:ext cx="677175" cy="87575"/>
              </a:xfrm>
              <a:custGeom>
                <a:avLst/>
                <a:gdLst/>
                <a:ahLst/>
                <a:cxnLst/>
                <a:rect l="l" t="t" r="r" b="b"/>
                <a:pathLst>
                  <a:path w="27087" h="3503" extrusionOk="0">
                    <a:moveTo>
                      <a:pt x="1" y="0"/>
                    </a:moveTo>
                    <a:lnTo>
                      <a:pt x="1" y="3503"/>
                    </a:lnTo>
                    <a:lnTo>
                      <a:pt x="27087" y="3503"/>
                    </a:lnTo>
                    <a:lnTo>
                      <a:pt x="27087" y="0"/>
                    </a:lnTo>
                    <a:close/>
                  </a:path>
                </a:pathLst>
              </a:custGeom>
              <a:solidFill>
                <a:srgbClr val="1A1A1A"/>
              </a:solidFill>
              <a:ln>
                <a:noFill/>
              </a:ln>
            </p:spPr>
            <p:txBody>
              <a:bodyPr spcFirstLastPara="1" wrap="square" lIns="121900" tIns="121900" rIns="121900" bIns="121900" anchor="ctr" anchorCtr="0">
                <a:noAutofit/>
              </a:bodyPr>
              <a:lstStyle/>
              <a:p>
                <a:endParaRPr sz="2400"/>
              </a:p>
            </p:txBody>
          </p:sp>
          <p:sp>
            <p:nvSpPr>
              <p:cNvPr id="27" name="Google Shape;781;p27">
                <a:extLst>
                  <a:ext uri="{FF2B5EF4-FFF2-40B4-BE49-F238E27FC236}">
                    <a16:creationId xmlns:a16="http://schemas.microsoft.com/office/drawing/2014/main" id="{916B1F65-3B1F-D03D-5C8B-DABA3EECF0E3}"/>
                  </a:ext>
                </a:extLst>
              </p:cNvPr>
              <p:cNvSpPr/>
              <p:nvPr/>
            </p:nvSpPr>
            <p:spPr>
              <a:xfrm>
                <a:off x="5953425" y="1420050"/>
                <a:ext cx="29200" cy="181825"/>
              </a:xfrm>
              <a:custGeom>
                <a:avLst/>
                <a:gdLst/>
                <a:ahLst/>
                <a:cxnLst/>
                <a:rect l="l" t="t" r="r" b="b"/>
                <a:pathLst>
                  <a:path w="1168" h="7273" extrusionOk="0">
                    <a:moveTo>
                      <a:pt x="0" y="1"/>
                    </a:moveTo>
                    <a:lnTo>
                      <a:pt x="0" y="7273"/>
                    </a:lnTo>
                    <a:lnTo>
                      <a:pt x="934" y="7273"/>
                    </a:lnTo>
                    <a:cubicBezTo>
                      <a:pt x="1068" y="7273"/>
                      <a:pt x="1168" y="7173"/>
                      <a:pt x="1168" y="7039"/>
                    </a:cubicBezTo>
                    <a:lnTo>
                      <a:pt x="1168" y="268"/>
                    </a:lnTo>
                    <a:cubicBezTo>
                      <a:pt x="1168" y="101"/>
                      <a:pt x="1068" y="1"/>
                      <a:pt x="934" y="1"/>
                    </a:cubicBez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28" name="Google Shape;782;p27">
                <a:extLst>
                  <a:ext uri="{FF2B5EF4-FFF2-40B4-BE49-F238E27FC236}">
                    <a16:creationId xmlns:a16="http://schemas.microsoft.com/office/drawing/2014/main" id="{06269D69-7E13-707E-0CA8-E4BD12B35837}"/>
                  </a:ext>
                </a:extLst>
              </p:cNvPr>
              <p:cNvSpPr/>
              <p:nvPr/>
            </p:nvSpPr>
            <p:spPr>
              <a:xfrm>
                <a:off x="5220400" y="1523475"/>
                <a:ext cx="29200" cy="107600"/>
              </a:xfrm>
              <a:custGeom>
                <a:avLst/>
                <a:gdLst/>
                <a:ahLst/>
                <a:cxnLst/>
                <a:rect l="l" t="t" r="r" b="b"/>
                <a:pathLst>
                  <a:path w="1168" h="4304" extrusionOk="0">
                    <a:moveTo>
                      <a:pt x="234" y="0"/>
                    </a:moveTo>
                    <a:cubicBezTo>
                      <a:pt x="100" y="0"/>
                      <a:pt x="0" y="100"/>
                      <a:pt x="0" y="234"/>
                    </a:cubicBezTo>
                    <a:lnTo>
                      <a:pt x="0" y="4070"/>
                    </a:lnTo>
                    <a:cubicBezTo>
                      <a:pt x="0" y="4203"/>
                      <a:pt x="100" y="4303"/>
                      <a:pt x="234" y="4303"/>
                    </a:cubicBezTo>
                    <a:lnTo>
                      <a:pt x="1168" y="4303"/>
                    </a:lnTo>
                    <a:lnTo>
                      <a:pt x="1168" y="0"/>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29" name="Google Shape;783;p27">
                <a:extLst>
                  <a:ext uri="{FF2B5EF4-FFF2-40B4-BE49-F238E27FC236}">
                    <a16:creationId xmlns:a16="http://schemas.microsoft.com/office/drawing/2014/main" id="{7FB202B4-A7F9-4243-6380-731A705679D1}"/>
                  </a:ext>
                </a:extLst>
              </p:cNvPr>
              <p:cNvSpPr/>
              <p:nvPr/>
            </p:nvSpPr>
            <p:spPr>
              <a:xfrm>
                <a:off x="5220400" y="1376700"/>
                <a:ext cx="29200" cy="108425"/>
              </a:xfrm>
              <a:custGeom>
                <a:avLst/>
                <a:gdLst/>
                <a:ahLst/>
                <a:cxnLst/>
                <a:rect l="l" t="t" r="r" b="b"/>
                <a:pathLst>
                  <a:path w="1168" h="4337" extrusionOk="0">
                    <a:moveTo>
                      <a:pt x="234" y="0"/>
                    </a:moveTo>
                    <a:cubicBezTo>
                      <a:pt x="100" y="0"/>
                      <a:pt x="0" y="134"/>
                      <a:pt x="0" y="267"/>
                    </a:cubicBezTo>
                    <a:lnTo>
                      <a:pt x="0" y="4103"/>
                    </a:lnTo>
                    <a:cubicBezTo>
                      <a:pt x="0" y="4237"/>
                      <a:pt x="100" y="4337"/>
                      <a:pt x="234" y="4337"/>
                    </a:cubicBezTo>
                    <a:lnTo>
                      <a:pt x="1168" y="4337"/>
                    </a:lnTo>
                    <a:lnTo>
                      <a:pt x="1168" y="0"/>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30" name="Google Shape;784;p27">
                <a:extLst>
                  <a:ext uri="{FF2B5EF4-FFF2-40B4-BE49-F238E27FC236}">
                    <a16:creationId xmlns:a16="http://schemas.microsoft.com/office/drawing/2014/main" id="{1C40C7D1-F96A-FC30-6D87-44D67CD19439}"/>
                  </a:ext>
                </a:extLst>
              </p:cNvPr>
              <p:cNvSpPr/>
              <p:nvPr/>
            </p:nvSpPr>
            <p:spPr>
              <a:xfrm>
                <a:off x="5421375" y="1088975"/>
                <a:ext cx="361125" cy="6700"/>
              </a:xfrm>
              <a:custGeom>
                <a:avLst/>
                <a:gdLst/>
                <a:ahLst/>
                <a:cxnLst/>
                <a:rect l="l" t="t" r="r" b="b"/>
                <a:pathLst>
                  <a:path w="14445" h="268" extrusionOk="0">
                    <a:moveTo>
                      <a:pt x="0" y="1"/>
                    </a:moveTo>
                    <a:lnTo>
                      <a:pt x="0" y="268"/>
                    </a:lnTo>
                    <a:lnTo>
                      <a:pt x="14444" y="268"/>
                    </a:lnTo>
                    <a:lnTo>
                      <a:pt x="14444" y="1"/>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31" name="Google Shape;785;p27">
                <a:extLst>
                  <a:ext uri="{FF2B5EF4-FFF2-40B4-BE49-F238E27FC236}">
                    <a16:creationId xmlns:a16="http://schemas.microsoft.com/office/drawing/2014/main" id="{F9D446EB-229A-ADA3-862D-C8E0FF15422E}"/>
                  </a:ext>
                </a:extLst>
              </p:cNvPr>
              <p:cNvSpPr/>
              <p:nvPr/>
            </p:nvSpPr>
            <p:spPr>
              <a:xfrm>
                <a:off x="5231250" y="1060625"/>
                <a:ext cx="742200" cy="1529450"/>
              </a:xfrm>
              <a:custGeom>
                <a:avLst/>
                <a:gdLst/>
                <a:ahLst/>
                <a:cxnLst/>
                <a:rect l="l" t="t" r="r" b="b"/>
                <a:pathLst>
                  <a:path w="29688" h="61178" extrusionOk="0">
                    <a:moveTo>
                      <a:pt x="25685" y="1402"/>
                    </a:moveTo>
                    <a:cubicBezTo>
                      <a:pt x="27119" y="1402"/>
                      <a:pt x="28287" y="2569"/>
                      <a:pt x="28287" y="4004"/>
                    </a:cubicBezTo>
                    <a:lnTo>
                      <a:pt x="28287" y="57208"/>
                    </a:lnTo>
                    <a:cubicBezTo>
                      <a:pt x="28287" y="58643"/>
                      <a:pt x="27119" y="59777"/>
                      <a:pt x="25685" y="59777"/>
                    </a:cubicBezTo>
                    <a:lnTo>
                      <a:pt x="3970" y="59777"/>
                    </a:lnTo>
                    <a:cubicBezTo>
                      <a:pt x="2535" y="59777"/>
                      <a:pt x="1368" y="58609"/>
                      <a:pt x="1368" y="57208"/>
                    </a:cubicBezTo>
                    <a:lnTo>
                      <a:pt x="1368" y="4004"/>
                    </a:lnTo>
                    <a:cubicBezTo>
                      <a:pt x="1368" y="2569"/>
                      <a:pt x="2535" y="1402"/>
                      <a:pt x="3970" y="1402"/>
                    </a:cubicBezTo>
                    <a:lnTo>
                      <a:pt x="6772" y="1402"/>
                    </a:lnTo>
                    <a:cubicBezTo>
                      <a:pt x="6972" y="1402"/>
                      <a:pt x="7205" y="1502"/>
                      <a:pt x="7339" y="1635"/>
                    </a:cubicBezTo>
                    <a:lnTo>
                      <a:pt x="22316" y="1635"/>
                    </a:lnTo>
                    <a:cubicBezTo>
                      <a:pt x="22483" y="1502"/>
                      <a:pt x="22683" y="1402"/>
                      <a:pt x="22916" y="1402"/>
                    </a:cubicBezTo>
                    <a:close/>
                    <a:moveTo>
                      <a:pt x="3970" y="1"/>
                    </a:moveTo>
                    <a:cubicBezTo>
                      <a:pt x="1768" y="1"/>
                      <a:pt x="0" y="1802"/>
                      <a:pt x="0" y="4004"/>
                    </a:cubicBezTo>
                    <a:lnTo>
                      <a:pt x="0" y="57208"/>
                    </a:lnTo>
                    <a:cubicBezTo>
                      <a:pt x="0" y="59410"/>
                      <a:pt x="1768" y="61178"/>
                      <a:pt x="3970" y="61178"/>
                    </a:cubicBezTo>
                    <a:lnTo>
                      <a:pt x="25685" y="61178"/>
                    </a:lnTo>
                    <a:cubicBezTo>
                      <a:pt x="27887" y="61178"/>
                      <a:pt x="29688" y="59410"/>
                      <a:pt x="29688" y="57208"/>
                    </a:cubicBezTo>
                    <a:lnTo>
                      <a:pt x="29688" y="4004"/>
                    </a:lnTo>
                    <a:cubicBezTo>
                      <a:pt x="29688" y="1802"/>
                      <a:pt x="27887" y="1"/>
                      <a:pt x="25685" y="1"/>
                    </a:cubicBezTo>
                    <a:close/>
                  </a:path>
                </a:pathLst>
              </a:custGeom>
              <a:solidFill>
                <a:srgbClr val="1A1A1A"/>
              </a:solidFill>
              <a:ln>
                <a:noFill/>
              </a:ln>
            </p:spPr>
            <p:txBody>
              <a:bodyPr spcFirstLastPara="1" wrap="square" lIns="121900" tIns="121900" rIns="121900" bIns="121900" anchor="ctr" anchorCtr="0">
                <a:noAutofit/>
              </a:bodyPr>
              <a:lstStyle/>
              <a:p>
                <a:endParaRPr sz="2400"/>
              </a:p>
            </p:txBody>
          </p:sp>
          <p:sp>
            <p:nvSpPr>
              <p:cNvPr id="32" name="Google Shape;786;p27">
                <a:extLst>
                  <a:ext uri="{FF2B5EF4-FFF2-40B4-BE49-F238E27FC236}">
                    <a16:creationId xmlns:a16="http://schemas.microsoft.com/office/drawing/2014/main" id="{ED862E76-6E8E-3FE1-36CF-6A0C24AC2409}"/>
                  </a:ext>
                </a:extLst>
              </p:cNvPr>
              <p:cNvSpPr/>
              <p:nvPr/>
            </p:nvSpPr>
            <p:spPr>
              <a:xfrm>
                <a:off x="5265425" y="1128175"/>
                <a:ext cx="673000" cy="1426875"/>
              </a:xfrm>
              <a:custGeom>
                <a:avLst/>
                <a:gdLst/>
                <a:ahLst/>
                <a:cxnLst/>
                <a:rect l="l" t="t" r="r" b="b"/>
                <a:pathLst>
                  <a:path w="26920" h="57075" extrusionOk="0">
                    <a:moveTo>
                      <a:pt x="2402" y="1"/>
                    </a:moveTo>
                    <a:cubicBezTo>
                      <a:pt x="1068" y="1"/>
                      <a:pt x="1" y="1068"/>
                      <a:pt x="1" y="2369"/>
                    </a:cubicBezTo>
                    <a:lnTo>
                      <a:pt x="1" y="54707"/>
                    </a:lnTo>
                    <a:cubicBezTo>
                      <a:pt x="1" y="56008"/>
                      <a:pt x="1068" y="57075"/>
                      <a:pt x="2402" y="57075"/>
                    </a:cubicBezTo>
                    <a:lnTo>
                      <a:pt x="24518" y="57075"/>
                    </a:lnTo>
                    <a:cubicBezTo>
                      <a:pt x="25852" y="57075"/>
                      <a:pt x="26920" y="56008"/>
                      <a:pt x="26920" y="54707"/>
                    </a:cubicBezTo>
                    <a:lnTo>
                      <a:pt x="26920" y="2369"/>
                    </a:lnTo>
                    <a:cubicBezTo>
                      <a:pt x="26920" y="1068"/>
                      <a:pt x="25852" y="1"/>
                      <a:pt x="2451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3" name="Google Shape;787;p27">
                <a:extLst>
                  <a:ext uri="{FF2B5EF4-FFF2-40B4-BE49-F238E27FC236}">
                    <a16:creationId xmlns:a16="http://schemas.microsoft.com/office/drawing/2014/main" id="{B5BDF46B-E998-CB2D-51F7-2A78FAF78A30}"/>
                  </a:ext>
                </a:extLst>
              </p:cNvPr>
              <p:cNvSpPr/>
              <p:nvPr/>
            </p:nvSpPr>
            <p:spPr>
              <a:xfrm>
                <a:off x="5485575" y="1523475"/>
                <a:ext cx="233525" cy="661325"/>
              </a:xfrm>
              <a:custGeom>
                <a:avLst/>
                <a:gdLst/>
                <a:ahLst/>
                <a:cxnLst/>
                <a:rect l="l" t="t" r="r" b="b"/>
                <a:pathLst>
                  <a:path w="9341" h="20082" extrusionOk="0">
                    <a:moveTo>
                      <a:pt x="1" y="2169"/>
                    </a:moveTo>
                    <a:lnTo>
                      <a:pt x="1" y="4870"/>
                    </a:lnTo>
                    <a:lnTo>
                      <a:pt x="1" y="7439"/>
                    </a:lnTo>
                    <a:lnTo>
                      <a:pt x="1" y="7439"/>
                    </a:lnTo>
                    <a:lnTo>
                      <a:pt x="1" y="12476"/>
                    </a:lnTo>
                    <a:lnTo>
                      <a:pt x="1" y="12476"/>
                    </a:lnTo>
                    <a:lnTo>
                      <a:pt x="1" y="14444"/>
                    </a:lnTo>
                    <a:lnTo>
                      <a:pt x="1" y="16746"/>
                    </a:lnTo>
                    <a:lnTo>
                      <a:pt x="1" y="19481"/>
                    </a:lnTo>
                    <a:cubicBezTo>
                      <a:pt x="1" y="19815"/>
                      <a:pt x="168" y="20081"/>
                      <a:pt x="401" y="20081"/>
                    </a:cubicBezTo>
                    <a:lnTo>
                      <a:pt x="8941" y="20081"/>
                    </a:lnTo>
                    <a:cubicBezTo>
                      <a:pt x="9141" y="20081"/>
                      <a:pt x="9341" y="19815"/>
                      <a:pt x="9341" y="19481"/>
                    </a:cubicBezTo>
                    <a:lnTo>
                      <a:pt x="9341" y="16746"/>
                    </a:lnTo>
                    <a:lnTo>
                      <a:pt x="9341" y="14444"/>
                    </a:lnTo>
                    <a:lnTo>
                      <a:pt x="9341" y="12476"/>
                    </a:lnTo>
                    <a:lnTo>
                      <a:pt x="9341" y="11709"/>
                    </a:lnTo>
                    <a:lnTo>
                      <a:pt x="9341" y="7839"/>
                    </a:lnTo>
                    <a:lnTo>
                      <a:pt x="9341" y="7439"/>
                    </a:lnTo>
                    <a:lnTo>
                      <a:pt x="9341" y="4870"/>
                    </a:lnTo>
                    <a:lnTo>
                      <a:pt x="9341" y="0"/>
                    </a:lnTo>
                    <a:close/>
                  </a:path>
                </a:pathLst>
              </a:custGeom>
              <a:solidFill>
                <a:srgbClr val="70AD47"/>
              </a:solidFill>
              <a:ln>
                <a:noFill/>
              </a:ln>
            </p:spPr>
            <p:txBody>
              <a:bodyPr spcFirstLastPara="1" wrap="square" lIns="121900" tIns="121900" rIns="121900" bIns="121900" anchor="ctr" anchorCtr="0">
                <a:noAutofit/>
              </a:bodyPr>
              <a:lstStyle/>
              <a:p>
                <a:endParaRPr sz="2400"/>
              </a:p>
            </p:txBody>
          </p:sp>
          <p:sp>
            <p:nvSpPr>
              <p:cNvPr id="34" name="Google Shape;788;p27">
                <a:extLst>
                  <a:ext uri="{FF2B5EF4-FFF2-40B4-BE49-F238E27FC236}">
                    <a16:creationId xmlns:a16="http://schemas.microsoft.com/office/drawing/2014/main" id="{60B78C59-B752-5425-0CC9-8670E3FAAAC0}"/>
                  </a:ext>
                </a:extLst>
              </p:cNvPr>
              <p:cNvSpPr/>
              <p:nvPr/>
            </p:nvSpPr>
            <p:spPr>
              <a:xfrm>
                <a:off x="5462225" y="1435900"/>
                <a:ext cx="279400" cy="779750"/>
              </a:xfrm>
              <a:custGeom>
                <a:avLst/>
                <a:gdLst/>
                <a:ahLst/>
                <a:cxnLst/>
                <a:rect l="l" t="t" r="r" b="b"/>
                <a:pathLst>
                  <a:path w="11176" h="31190" extrusionOk="0">
                    <a:moveTo>
                      <a:pt x="10275" y="2669"/>
                    </a:moveTo>
                    <a:cubicBezTo>
                      <a:pt x="10542" y="2669"/>
                      <a:pt x="10742" y="2969"/>
                      <a:pt x="10742" y="3370"/>
                    </a:cubicBezTo>
                    <a:lnTo>
                      <a:pt x="10742" y="29822"/>
                    </a:lnTo>
                    <a:cubicBezTo>
                      <a:pt x="10742" y="30222"/>
                      <a:pt x="10542" y="30522"/>
                      <a:pt x="10275" y="30522"/>
                    </a:cubicBezTo>
                    <a:lnTo>
                      <a:pt x="935" y="30522"/>
                    </a:lnTo>
                    <a:cubicBezTo>
                      <a:pt x="668" y="30522"/>
                      <a:pt x="468" y="30222"/>
                      <a:pt x="468" y="29822"/>
                    </a:cubicBezTo>
                    <a:lnTo>
                      <a:pt x="468" y="3370"/>
                    </a:lnTo>
                    <a:cubicBezTo>
                      <a:pt x="468" y="2969"/>
                      <a:pt x="668" y="2669"/>
                      <a:pt x="935" y="2669"/>
                    </a:cubicBezTo>
                    <a:close/>
                    <a:moveTo>
                      <a:pt x="3804" y="1"/>
                    </a:moveTo>
                    <a:cubicBezTo>
                      <a:pt x="3637" y="1"/>
                      <a:pt x="3503" y="201"/>
                      <a:pt x="3503" y="468"/>
                    </a:cubicBezTo>
                    <a:lnTo>
                      <a:pt x="3503" y="2002"/>
                    </a:lnTo>
                    <a:lnTo>
                      <a:pt x="935" y="2002"/>
                    </a:lnTo>
                    <a:cubicBezTo>
                      <a:pt x="401" y="2002"/>
                      <a:pt x="1" y="2602"/>
                      <a:pt x="1" y="3336"/>
                    </a:cubicBezTo>
                    <a:lnTo>
                      <a:pt x="1" y="29822"/>
                    </a:lnTo>
                    <a:cubicBezTo>
                      <a:pt x="1" y="30589"/>
                      <a:pt x="401" y="31190"/>
                      <a:pt x="935" y="31190"/>
                    </a:cubicBezTo>
                    <a:lnTo>
                      <a:pt x="10275" y="31190"/>
                    </a:lnTo>
                    <a:cubicBezTo>
                      <a:pt x="10775" y="31190"/>
                      <a:pt x="11176" y="30556"/>
                      <a:pt x="11176" y="29822"/>
                    </a:cubicBezTo>
                    <a:lnTo>
                      <a:pt x="11176" y="3336"/>
                    </a:lnTo>
                    <a:cubicBezTo>
                      <a:pt x="11176" y="2602"/>
                      <a:pt x="10775" y="2002"/>
                      <a:pt x="10275" y="2002"/>
                    </a:cubicBezTo>
                    <a:lnTo>
                      <a:pt x="7706" y="2002"/>
                    </a:lnTo>
                    <a:lnTo>
                      <a:pt x="7706" y="468"/>
                    </a:lnTo>
                    <a:cubicBezTo>
                      <a:pt x="7706" y="201"/>
                      <a:pt x="7573" y="1"/>
                      <a:pt x="7373"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24" name="Google Shape;808;p27">
              <a:extLst>
                <a:ext uri="{FF2B5EF4-FFF2-40B4-BE49-F238E27FC236}">
                  <a16:creationId xmlns:a16="http://schemas.microsoft.com/office/drawing/2014/main" id="{3FDA24B4-57D1-8DD3-8353-A4684903A254}"/>
                </a:ext>
              </a:extLst>
            </p:cNvPr>
            <p:cNvSpPr/>
            <p:nvPr/>
          </p:nvSpPr>
          <p:spPr>
            <a:xfrm>
              <a:off x="6070752" y="4206095"/>
              <a:ext cx="538167" cy="474033"/>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algn="ctr"/>
              <a:r>
                <a:rPr lang="en" b="1" dirty="0">
                  <a:solidFill>
                    <a:srgbClr val="000000"/>
                  </a:solidFill>
                  <a:latin typeface="Fira Sans Extra Condensed"/>
                  <a:sym typeface="Fira Sans Extra Condensed"/>
                </a:rPr>
                <a:t>90%</a:t>
              </a:r>
              <a:endParaRPr b="1" dirty="0">
                <a:solidFill>
                  <a:srgbClr val="000000"/>
                </a:solidFill>
                <a:latin typeface="Fira Sans Extra Condensed"/>
                <a:sym typeface="Fira Sans Extra Condensed"/>
              </a:endParaRPr>
            </a:p>
          </p:txBody>
        </p:sp>
      </p:grpSp>
      <p:grpSp>
        <p:nvGrpSpPr>
          <p:cNvPr id="35" name="Gruppo 34">
            <a:extLst>
              <a:ext uri="{FF2B5EF4-FFF2-40B4-BE49-F238E27FC236}">
                <a16:creationId xmlns:a16="http://schemas.microsoft.com/office/drawing/2014/main" id="{85C898BC-5E7D-ECC8-B9BB-08097FF15C56}"/>
              </a:ext>
            </a:extLst>
          </p:cNvPr>
          <p:cNvGrpSpPr/>
          <p:nvPr/>
        </p:nvGrpSpPr>
        <p:grpSpPr>
          <a:xfrm>
            <a:off x="7211796" y="1615462"/>
            <a:ext cx="1016300" cy="3064666"/>
            <a:chOff x="7660245" y="1615462"/>
            <a:chExt cx="1016300" cy="3064666"/>
          </a:xfrm>
        </p:grpSpPr>
        <p:cxnSp>
          <p:nvCxnSpPr>
            <p:cNvPr id="36" name="Google Shape;742;p27">
              <a:extLst>
                <a:ext uri="{FF2B5EF4-FFF2-40B4-BE49-F238E27FC236}">
                  <a16:creationId xmlns:a16="http://schemas.microsoft.com/office/drawing/2014/main" id="{F9DCC90C-D6A0-BF5F-75DD-EA93BC3F03EB}"/>
                </a:ext>
              </a:extLst>
            </p:cNvPr>
            <p:cNvCxnSpPr/>
            <p:nvPr/>
          </p:nvCxnSpPr>
          <p:spPr>
            <a:xfrm>
              <a:off x="8159538" y="3819861"/>
              <a:ext cx="0" cy="444400"/>
            </a:xfrm>
            <a:prstGeom prst="straightConnector1">
              <a:avLst/>
            </a:prstGeom>
            <a:noFill/>
            <a:ln w="28575" cap="flat" cmpd="sng">
              <a:solidFill>
                <a:schemeClr val="dk2"/>
              </a:solidFill>
              <a:prstDash val="solid"/>
              <a:round/>
              <a:headEnd type="none" w="med" len="med"/>
              <a:tailEnd type="none" w="med" len="med"/>
            </a:ln>
          </p:spPr>
        </p:cxnSp>
        <p:grpSp>
          <p:nvGrpSpPr>
            <p:cNvPr id="37" name="Google Shape;789;p27">
              <a:extLst>
                <a:ext uri="{FF2B5EF4-FFF2-40B4-BE49-F238E27FC236}">
                  <a16:creationId xmlns:a16="http://schemas.microsoft.com/office/drawing/2014/main" id="{1503E70B-5A9F-1376-8AD1-247DC883D144}"/>
                </a:ext>
              </a:extLst>
            </p:cNvPr>
            <p:cNvGrpSpPr/>
            <p:nvPr/>
          </p:nvGrpSpPr>
          <p:grpSpPr>
            <a:xfrm>
              <a:off x="7660245" y="1615462"/>
              <a:ext cx="1016300" cy="2213833"/>
              <a:chOff x="6250300" y="1060625"/>
              <a:chExt cx="762225" cy="1660375"/>
            </a:xfrm>
          </p:grpSpPr>
          <p:sp>
            <p:nvSpPr>
              <p:cNvPr id="39" name="Google Shape;790;p27">
                <a:extLst>
                  <a:ext uri="{FF2B5EF4-FFF2-40B4-BE49-F238E27FC236}">
                    <a16:creationId xmlns:a16="http://schemas.microsoft.com/office/drawing/2014/main" id="{76A9165B-5F33-2D75-A622-E278E017C59A}"/>
                  </a:ext>
                </a:extLst>
              </p:cNvPr>
              <p:cNvSpPr/>
              <p:nvPr/>
            </p:nvSpPr>
            <p:spPr>
              <a:xfrm>
                <a:off x="6591375" y="2589225"/>
                <a:ext cx="80075" cy="131775"/>
              </a:xfrm>
              <a:custGeom>
                <a:avLst/>
                <a:gdLst/>
                <a:ahLst/>
                <a:cxnLst/>
                <a:rect l="l" t="t" r="r" b="b"/>
                <a:pathLst>
                  <a:path w="3203" h="5271" extrusionOk="0">
                    <a:moveTo>
                      <a:pt x="1" y="1"/>
                    </a:moveTo>
                    <a:lnTo>
                      <a:pt x="1" y="5271"/>
                    </a:lnTo>
                    <a:lnTo>
                      <a:pt x="3203" y="5271"/>
                    </a:lnTo>
                    <a:lnTo>
                      <a:pt x="320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0" name="Google Shape;791;p27">
                <a:extLst>
                  <a:ext uri="{FF2B5EF4-FFF2-40B4-BE49-F238E27FC236}">
                    <a16:creationId xmlns:a16="http://schemas.microsoft.com/office/drawing/2014/main" id="{EEF30189-BA81-E7FB-4DCB-F9325BC9B241}"/>
                  </a:ext>
                </a:extLst>
              </p:cNvPr>
              <p:cNvSpPr/>
              <p:nvPr/>
            </p:nvSpPr>
            <p:spPr>
              <a:xfrm>
                <a:off x="6295325" y="1092325"/>
                <a:ext cx="677175" cy="87575"/>
              </a:xfrm>
              <a:custGeom>
                <a:avLst/>
                <a:gdLst/>
                <a:ahLst/>
                <a:cxnLst/>
                <a:rect l="l" t="t" r="r" b="b"/>
                <a:pathLst>
                  <a:path w="27087" h="3503" extrusionOk="0">
                    <a:moveTo>
                      <a:pt x="1" y="0"/>
                    </a:moveTo>
                    <a:lnTo>
                      <a:pt x="1" y="3503"/>
                    </a:lnTo>
                    <a:lnTo>
                      <a:pt x="27087" y="3503"/>
                    </a:lnTo>
                    <a:lnTo>
                      <a:pt x="27087" y="0"/>
                    </a:lnTo>
                    <a:close/>
                  </a:path>
                </a:pathLst>
              </a:custGeom>
              <a:solidFill>
                <a:srgbClr val="1A1A1A"/>
              </a:solidFill>
              <a:ln>
                <a:noFill/>
              </a:ln>
            </p:spPr>
            <p:txBody>
              <a:bodyPr spcFirstLastPara="1" wrap="square" lIns="121900" tIns="121900" rIns="121900" bIns="121900" anchor="ctr" anchorCtr="0">
                <a:noAutofit/>
              </a:bodyPr>
              <a:lstStyle/>
              <a:p>
                <a:endParaRPr sz="2400"/>
              </a:p>
            </p:txBody>
          </p:sp>
          <p:sp>
            <p:nvSpPr>
              <p:cNvPr id="41" name="Google Shape;792;p27">
                <a:extLst>
                  <a:ext uri="{FF2B5EF4-FFF2-40B4-BE49-F238E27FC236}">
                    <a16:creationId xmlns:a16="http://schemas.microsoft.com/office/drawing/2014/main" id="{97A805F4-EFB4-87C5-1EF5-AC723E10D02D}"/>
                  </a:ext>
                </a:extLst>
              </p:cNvPr>
              <p:cNvSpPr/>
              <p:nvPr/>
            </p:nvSpPr>
            <p:spPr>
              <a:xfrm>
                <a:off x="6983325" y="1420050"/>
                <a:ext cx="29200" cy="181825"/>
              </a:xfrm>
              <a:custGeom>
                <a:avLst/>
                <a:gdLst/>
                <a:ahLst/>
                <a:cxnLst/>
                <a:rect l="l" t="t" r="r" b="b"/>
                <a:pathLst>
                  <a:path w="1168" h="7273" extrusionOk="0">
                    <a:moveTo>
                      <a:pt x="0" y="1"/>
                    </a:moveTo>
                    <a:lnTo>
                      <a:pt x="0" y="7273"/>
                    </a:lnTo>
                    <a:lnTo>
                      <a:pt x="901" y="7273"/>
                    </a:lnTo>
                    <a:cubicBezTo>
                      <a:pt x="1035" y="7273"/>
                      <a:pt x="1168" y="7173"/>
                      <a:pt x="1168" y="7039"/>
                    </a:cubicBezTo>
                    <a:lnTo>
                      <a:pt x="1168" y="268"/>
                    </a:lnTo>
                    <a:cubicBezTo>
                      <a:pt x="1168" y="101"/>
                      <a:pt x="1035" y="1"/>
                      <a:pt x="901" y="1"/>
                    </a:cubicBez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42" name="Google Shape;793;p27">
                <a:extLst>
                  <a:ext uri="{FF2B5EF4-FFF2-40B4-BE49-F238E27FC236}">
                    <a16:creationId xmlns:a16="http://schemas.microsoft.com/office/drawing/2014/main" id="{1FCB297B-9F8D-E0EE-3DF4-AB223255AAB2}"/>
                  </a:ext>
                </a:extLst>
              </p:cNvPr>
              <p:cNvSpPr/>
              <p:nvPr/>
            </p:nvSpPr>
            <p:spPr>
              <a:xfrm>
                <a:off x="6250300" y="1523475"/>
                <a:ext cx="29200" cy="107600"/>
              </a:xfrm>
              <a:custGeom>
                <a:avLst/>
                <a:gdLst/>
                <a:ahLst/>
                <a:cxnLst/>
                <a:rect l="l" t="t" r="r" b="b"/>
                <a:pathLst>
                  <a:path w="1168" h="4304" extrusionOk="0">
                    <a:moveTo>
                      <a:pt x="234" y="0"/>
                    </a:moveTo>
                    <a:cubicBezTo>
                      <a:pt x="101" y="0"/>
                      <a:pt x="0" y="100"/>
                      <a:pt x="0" y="234"/>
                    </a:cubicBezTo>
                    <a:lnTo>
                      <a:pt x="0" y="4070"/>
                    </a:lnTo>
                    <a:cubicBezTo>
                      <a:pt x="0" y="4203"/>
                      <a:pt x="101" y="4303"/>
                      <a:pt x="234" y="4303"/>
                    </a:cubicBezTo>
                    <a:lnTo>
                      <a:pt x="1168" y="4303"/>
                    </a:lnTo>
                    <a:lnTo>
                      <a:pt x="1168" y="0"/>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43" name="Google Shape;794;p27">
                <a:extLst>
                  <a:ext uri="{FF2B5EF4-FFF2-40B4-BE49-F238E27FC236}">
                    <a16:creationId xmlns:a16="http://schemas.microsoft.com/office/drawing/2014/main" id="{F90EA860-B894-2CCE-6C5D-97D1AE329B3D}"/>
                  </a:ext>
                </a:extLst>
              </p:cNvPr>
              <p:cNvSpPr/>
              <p:nvPr/>
            </p:nvSpPr>
            <p:spPr>
              <a:xfrm>
                <a:off x="6250300" y="1376700"/>
                <a:ext cx="29200" cy="108425"/>
              </a:xfrm>
              <a:custGeom>
                <a:avLst/>
                <a:gdLst/>
                <a:ahLst/>
                <a:cxnLst/>
                <a:rect l="l" t="t" r="r" b="b"/>
                <a:pathLst>
                  <a:path w="1168" h="4337" extrusionOk="0">
                    <a:moveTo>
                      <a:pt x="234" y="0"/>
                    </a:moveTo>
                    <a:cubicBezTo>
                      <a:pt x="101" y="0"/>
                      <a:pt x="0" y="134"/>
                      <a:pt x="0" y="267"/>
                    </a:cubicBezTo>
                    <a:lnTo>
                      <a:pt x="0" y="4103"/>
                    </a:lnTo>
                    <a:cubicBezTo>
                      <a:pt x="0" y="4237"/>
                      <a:pt x="101" y="4337"/>
                      <a:pt x="234" y="4337"/>
                    </a:cubicBezTo>
                    <a:lnTo>
                      <a:pt x="1168" y="4337"/>
                    </a:lnTo>
                    <a:lnTo>
                      <a:pt x="1168" y="0"/>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44" name="Google Shape;795;p27">
                <a:extLst>
                  <a:ext uri="{FF2B5EF4-FFF2-40B4-BE49-F238E27FC236}">
                    <a16:creationId xmlns:a16="http://schemas.microsoft.com/office/drawing/2014/main" id="{A91B5E5E-81D7-CD54-CE4E-624FDEEAB74B}"/>
                  </a:ext>
                </a:extLst>
              </p:cNvPr>
              <p:cNvSpPr/>
              <p:nvPr/>
            </p:nvSpPr>
            <p:spPr>
              <a:xfrm>
                <a:off x="6451275" y="1088975"/>
                <a:ext cx="361125" cy="6700"/>
              </a:xfrm>
              <a:custGeom>
                <a:avLst/>
                <a:gdLst/>
                <a:ahLst/>
                <a:cxnLst/>
                <a:rect l="l" t="t" r="r" b="b"/>
                <a:pathLst>
                  <a:path w="14445" h="268" extrusionOk="0">
                    <a:moveTo>
                      <a:pt x="1" y="1"/>
                    </a:moveTo>
                    <a:lnTo>
                      <a:pt x="1" y="268"/>
                    </a:lnTo>
                    <a:lnTo>
                      <a:pt x="14444" y="268"/>
                    </a:lnTo>
                    <a:lnTo>
                      <a:pt x="14444" y="1"/>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45" name="Google Shape;796;p27">
                <a:extLst>
                  <a:ext uri="{FF2B5EF4-FFF2-40B4-BE49-F238E27FC236}">
                    <a16:creationId xmlns:a16="http://schemas.microsoft.com/office/drawing/2014/main" id="{68972B8B-D7E6-82AA-9494-102A42F8BDDB}"/>
                  </a:ext>
                </a:extLst>
              </p:cNvPr>
              <p:cNvSpPr/>
              <p:nvPr/>
            </p:nvSpPr>
            <p:spPr>
              <a:xfrm>
                <a:off x="6260300" y="1060625"/>
                <a:ext cx="743050" cy="1529450"/>
              </a:xfrm>
              <a:custGeom>
                <a:avLst/>
                <a:gdLst/>
                <a:ahLst/>
                <a:cxnLst/>
                <a:rect l="l" t="t" r="r" b="b"/>
                <a:pathLst>
                  <a:path w="29722" h="61178" extrusionOk="0">
                    <a:moveTo>
                      <a:pt x="25719" y="1402"/>
                    </a:moveTo>
                    <a:cubicBezTo>
                      <a:pt x="27154" y="1402"/>
                      <a:pt x="28321" y="2569"/>
                      <a:pt x="28321" y="4004"/>
                    </a:cubicBezTo>
                    <a:lnTo>
                      <a:pt x="28321" y="57208"/>
                    </a:lnTo>
                    <a:cubicBezTo>
                      <a:pt x="28321" y="58643"/>
                      <a:pt x="27154" y="59777"/>
                      <a:pt x="25719" y="59777"/>
                    </a:cubicBezTo>
                    <a:lnTo>
                      <a:pt x="4004" y="59777"/>
                    </a:lnTo>
                    <a:cubicBezTo>
                      <a:pt x="2569" y="59777"/>
                      <a:pt x="1402" y="58609"/>
                      <a:pt x="1402" y="57208"/>
                    </a:cubicBezTo>
                    <a:lnTo>
                      <a:pt x="1402" y="4004"/>
                    </a:lnTo>
                    <a:cubicBezTo>
                      <a:pt x="1402" y="2569"/>
                      <a:pt x="2569" y="1402"/>
                      <a:pt x="4004" y="1402"/>
                    </a:cubicBezTo>
                    <a:lnTo>
                      <a:pt x="6772" y="1402"/>
                    </a:lnTo>
                    <a:cubicBezTo>
                      <a:pt x="7006" y="1402"/>
                      <a:pt x="7206" y="1502"/>
                      <a:pt x="7373" y="1635"/>
                    </a:cubicBezTo>
                    <a:lnTo>
                      <a:pt x="22350" y="1635"/>
                    </a:lnTo>
                    <a:cubicBezTo>
                      <a:pt x="22517" y="1502"/>
                      <a:pt x="22717" y="1402"/>
                      <a:pt x="22951" y="1402"/>
                    </a:cubicBezTo>
                    <a:close/>
                    <a:moveTo>
                      <a:pt x="4004" y="1"/>
                    </a:moveTo>
                    <a:cubicBezTo>
                      <a:pt x="1802" y="1"/>
                      <a:pt x="1" y="1802"/>
                      <a:pt x="1" y="4004"/>
                    </a:cubicBezTo>
                    <a:lnTo>
                      <a:pt x="1" y="57208"/>
                    </a:lnTo>
                    <a:cubicBezTo>
                      <a:pt x="1" y="59410"/>
                      <a:pt x="1802" y="61178"/>
                      <a:pt x="4004" y="61178"/>
                    </a:cubicBezTo>
                    <a:lnTo>
                      <a:pt x="25719" y="61178"/>
                    </a:lnTo>
                    <a:cubicBezTo>
                      <a:pt x="27921" y="61178"/>
                      <a:pt x="29722" y="59410"/>
                      <a:pt x="29722" y="57208"/>
                    </a:cubicBezTo>
                    <a:lnTo>
                      <a:pt x="29722" y="4004"/>
                    </a:lnTo>
                    <a:cubicBezTo>
                      <a:pt x="29722" y="1802"/>
                      <a:pt x="27921" y="1"/>
                      <a:pt x="25719" y="1"/>
                    </a:cubicBezTo>
                    <a:close/>
                  </a:path>
                </a:pathLst>
              </a:custGeom>
              <a:solidFill>
                <a:srgbClr val="1A1A1A"/>
              </a:solidFill>
              <a:ln>
                <a:noFill/>
              </a:ln>
            </p:spPr>
            <p:txBody>
              <a:bodyPr spcFirstLastPara="1" wrap="square" lIns="121900" tIns="121900" rIns="121900" bIns="121900" anchor="ctr" anchorCtr="0">
                <a:noAutofit/>
              </a:bodyPr>
              <a:lstStyle/>
              <a:p>
                <a:endParaRPr sz="2400"/>
              </a:p>
            </p:txBody>
          </p:sp>
          <p:sp>
            <p:nvSpPr>
              <p:cNvPr id="46" name="Google Shape;797;p27">
                <a:extLst>
                  <a:ext uri="{FF2B5EF4-FFF2-40B4-BE49-F238E27FC236}">
                    <a16:creationId xmlns:a16="http://schemas.microsoft.com/office/drawing/2014/main" id="{7D43AE0B-BAC8-767D-6F83-CC8BBEF29936}"/>
                  </a:ext>
                </a:extLst>
              </p:cNvPr>
              <p:cNvSpPr/>
              <p:nvPr/>
            </p:nvSpPr>
            <p:spPr>
              <a:xfrm>
                <a:off x="6295325" y="1128175"/>
                <a:ext cx="673000" cy="1426875"/>
              </a:xfrm>
              <a:custGeom>
                <a:avLst/>
                <a:gdLst/>
                <a:ahLst/>
                <a:cxnLst/>
                <a:rect l="l" t="t" r="r" b="b"/>
                <a:pathLst>
                  <a:path w="26920" h="57075" extrusionOk="0">
                    <a:moveTo>
                      <a:pt x="2403" y="1"/>
                    </a:moveTo>
                    <a:cubicBezTo>
                      <a:pt x="1068" y="1"/>
                      <a:pt x="1" y="1068"/>
                      <a:pt x="1" y="2369"/>
                    </a:cubicBezTo>
                    <a:lnTo>
                      <a:pt x="1" y="54707"/>
                    </a:lnTo>
                    <a:cubicBezTo>
                      <a:pt x="1" y="56008"/>
                      <a:pt x="1068" y="57075"/>
                      <a:pt x="2403" y="57075"/>
                    </a:cubicBezTo>
                    <a:lnTo>
                      <a:pt x="24518" y="57075"/>
                    </a:lnTo>
                    <a:cubicBezTo>
                      <a:pt x="25853" y="57075"/>
                      <a:pt x="26920" y="56008"/>
                      <a:pt x="26920" y="54707"/>
                    </a:cubicBezTo>
                    <a:lnTo>
                      <a:pt x="26920" y="2369"/>
                    </a:lnTo>
                    <a:cubicBezTo>
                      <a:pt x="26920" y="1068"/>
                      <a:pt x="25853" y="1"/>
                      <a:pt x="2451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7" name="Google Shape;798;p27">
                <a:extLst>
                  <a:ext uri="{FF2B5EF4-FFF2-40B4-BE49-F238E27FC236}">
                    <a16:creationId xmlns:a16="http://schemas.microsoft.com/office/drawing/2014/main" id="{34C96BAD-3030-46E1-9F79-AA785A109297}"/>
                  </a:ext>
                </a:extLst>
              </p:cNvPr>
              <p:cNvSpPr/>
              <p:nvPr/>
            </p:nvSpPr>
            <p:spPr>
              <a:xfrm>
                <a:off x="6492150" y="1435900"/>
                <a:ext cx="279375" cy="779750"/>
              </a:xfrm>
              <a:custGeom>
                <a:avLst/>
                <a:gdLst/>
                <a:ahLst/>
                <a:cxnLst/>
                <a:rect l="l" t="t" r="r" b="b"/>
                <a:pathLst>
                  <a:path w="11175" h="31190" extrusionOk="0">
                    <a:moveTo>
                      <a:pt x="10274" y="2669"/>
                    </a:moveTo>
                    <a:cubicBezTo>
                      <a:pt x="10508" y="2669"/>
                      <a:pt x="10741" y="2969"/>
                      <a:pt x="10741" y="3370"/>
                    </a:cubicBezTo>
                    <a:lnTo>
                      <a:pt x="10741" y="29822"/>
                    </a:lnTo>
                    <a:cubicBezTo>
                      <a:pt x="10741" y="30222"/>
                      <a:pt x="10508" y="30522"/>
                      <a:pt x="10274" y="30522"/>
                    </a:cubicBezTo>
                    <a:lnTo>
                      <a:pt x="901" y="30522"/>
                    </a:lnTo>
                    <a:cubicBezTo>
                      <a:pt x="667" y="30522"/>
                      <a:pt x="434" y="30222"/>
                      <a:pt x="434" y="29822"/>
                    </a:cubicBezTo>
                    <a:lnTo>
                      <a:pt x="434" y="3370"/>
                    </a:lnTo>
                    <a:cubicBezTo>
                      <a:pt x="434" y="2969"/>
                      <a:pt x="667" y="2669"/>
                      <a:pt x="901" y="2669"/>
                    </a:cubicBezTo>
                    <a:close/>
                    <a:moveTo>
                      <a:pt x="3803" y="1"/>
                    </a:moveTo>
                    <a:cubicBezTo>
                      <a:pt x="3603" y="1"/>
                      <a:pt x="3469" y="201"/>
                      <a:pt x="3469" y="468"/>
                    </a:cubicBezTo>
                    <a:lnTo>
                      <a:pt x="3469" y="2002"/>
                    </a:lnTo>
                    <a:lnTo>
                      <a:pt x="901" y="2002"/>
                    </a:lnTo>
                    <a:cubicBezTo>
                      <a:pt x="400" y="2002"/>
                      <a:pt x="0" y="2602"/>
                      <a:pt x="0" y="3336"/>
                    </a:cubicBezTo>
                    <a:lnTo>
                      <a:pt x="0" y="29822"/>
                    </a:lnTo>
                    <a:cubicBezTo>
                      <a:pt x="0" y="30589"/>
                      <a:pt x="400" y="31190"/>
                      <a:pt x="901" y="31190"/>
                    </a:cubicBezTo>
                    <a:lnTo>
                      <a:pt x="10241" y="31190"/>
                    </a:lnTo>
                    <a:cubicBezTo>
                      <a:pt x="10774" y="31190"/>
                      <a:pt x="11175" y="30556"/>
                      <a:pt x="11175" y="29822"/>
                    </a:cubicBezTo>
                    <a:lnTo>
                      <a:pt x="11175" y="3336"/>
                    </a:lnTo>
                    <a:cubicBezTo>
                      <a:pt x="11175" y="2602"/>
                      <a:pt x="10774" y="2002"/>
                      <a:pt x="10241" y="2002"/>
                    </a:cubicBezTo>
                    <a:lnTo>
                      <a:pt x="7706" y="2002"/>
                    </a:lnTo>
                    <a:lnTo>
                      <a:pt x="7706" y="468"/>
                    </a:lnTo>
                    <a:cubicBezTo>
                      <a:pt x="7706" y="201"/>
                      <a:pt x="7539" y="1"/>
                      <a:pt x="737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8" name="Google Shape;799;p27">
                <a:extLst>
                  <a:ext uri="{FF2B5EF4-FFF2-40B4-BE49-F238E27FC236}">
                    <a16:creationId xmlns:a16="http://schemas.microsoft.com/office/drawing/2014/main" id="{16086B72-2D79-B9EC-DFBF-67469CA17C13}"/>
                  </a:ext>
                </a:extLst>
              </p:cNvPr>
              <p:cNvSpPr/>
              <p:nvPr/>
            </p:nvSpPr>
            <p:spPr>
              <a:xfrm>
                <a:off x="6514650" y="1710277"/>
                <a:ext cx="234375" cy="474523"/>
              </a:xfrm>
              <a:custGeom>
                <a:avLst/>
                <a:gdLst/>
                <a:ahLst/>
                <a:cxnLst/>
                <a:rect l="l" t="t" r="r" b="b"/>
                <a:pathLst>
                  <a:path w="9375" h="26120" extrusionOk="0">
                    <a:moveTo>
                      <a:pt x="1" y="2202"/>
                    </a:moveTo>
                    <a:lnTo>
                      <a:pt x="1" y="4904"/>
                    </a:lnTo>
                    <a:lnTo>
                      <a:pt x="1" y="7473"/>
                    </a:lnTo>
                    <a:lnTo>
                      <a:pt x="1" y="7473"/>
                    </a:lnTo>
                    <a:lnTo>
                      <a:pt x="1" y="12510"/>
                    </a:lnTo>
                    <a:lnTo>
                      <a:pt x="1" y="12510"/>
                    </a:lnTo>
                    <a:lnTo>
                      <a:pt x="1" y="14444"/>
                    </a:lnTo>
                    <a:lnTo>
                      <a:pt x="1" y="16746"/>
                    </a:lnTo>
                    <a:lnTo>
                      <a:pt x="1" y="18247"/>
                    </a:lnTo>
                    <a:lnTo>
                      <a:pt x="1" y="18247"/>
                    </a:lnTo>
                    <a:lnTo>
                      <a:pt x="1" y="20482"/>
                    </a:lnTo>
                    <a:lnTo>
                      <a:pt x="1" y="23284"/>
                    </a:lnTo>
                    <a:lnTo>
                      <a:pt x="1" y="25519"/>
                    </a:lnTo>
                    <a:cubicBezTo>
                      <a:pt x="1" y="25853"/>
                      <a:pt x="201" y="26119"/>
                      <a:pt x="434" y="26119"/>
                    </a:cubicBezTo>
                    <a:lnTo>
                      <a:pt x="8940" y="26119"/>
                    </a:lnTo>
                    <a:cubicBezTo>
                      <a:pt x="9174" y="26119"/>
                      <a:pt x="9374" y="25853"/>
                      <a:pt x="9374" y="25519"/>
                    </a:cubicBezTo>
                    <a:lnTo>
                      <a:pt x="9374" y="23284"/>
                    </a:lnTo>
                    <a:lnTo>
                      <a:pt x="9374" y="20482"/>
                    </a:lnTo>
                    <a:lnTo>
                      <a:pt x="9374" y="19481"/>
                    </a:lnTo>
                    <a:lnTo>
                      <a:pt x="9374" y="18247"/>
                    </a:lnTo>
                    <a:lnTo>
                      <a:pt x="9374" y="16746"/>
                    </a:lnTo>
                    <a:lnTo>
                      <a:pt x="9374" y="14444"/>
                    </a:lnTo>
                    <a:lnTo>
                      <a:pt x="9374" y="12510"/>
                    </a:lnTo>
                    <a:lnTo>
                      <a:pt x="9374" y="11709"/>
                    </a:lnTo>
                    <a:lnTo>
                      <a:pt x="9374" y="7840"/>
                    </a:lnTo>
                    <a:lnTo>
                      <a:pt x="9374" y="7473"/>
                    </a:lnTo>
                    <a:lnTo>
                      <a:pt x="9374" y="4871"/>
                    </a:lnTo>
                    <a:lnTo>
                      <a:pt x="9374" y="1"/>
                    </a:lnTo>
                    <a:close/>
                  </a:path>
                </a:pathLst>
              </a:custGeom>
              <a:solidFill>
                <a:srgbClr val="FFC000"/>
              </a:solidFill>
              <a:ln>
                <a:noFill/>
              </a:ln>
            </p:spPr>
            <p:txBody>
              <a:bodyPr spcFirstLastPara="1" wrap="square" lIns="121900" tIns="121900" rIns="121900" bIns="121900" anchor="ctr" anchorCtr="0">
                <a:noAutofit/>
              </a:bodyPr>
              <a:lstStyle/>
              <a:p>
                <a:endParaRPr sz="2400" dirty="0"/>
              </a:p>
            </p:txBody>
          </p:sp>
        </p:grpSp>
        <p:sp>
          <p:nvSpPr>
            <p:cNvPr id="38" name="Google Shape;809;p27">
              <a:extLst>
                <a:ext uri="{FF2B5EF4-FFF2-40B4-BE49-F238E27FC236}">
                  <a16:creationId xmlns:a16="http://schemas.microsoft.com/office/drawing/2014/main" id="{4FE78E65-BB92-3BD6-DCD8-E6DEE8F0DD36}"/>
                </a:ext>
              </a:extLst>
            </p:cNvPr>
            <p:cNvSpPr/>
            <p:nvPr/>
          </p:nvSpPr>
          <p:spPr>
            <a:xfrm>
              <a:off x="7938845" y="4206095"/>
              <a:ext cx="538167" cy="474033"/>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algn="ctr"/>
              <a:r>
                <a:rPr lang="en" b="1" dirty="0">
                  <a:solidFill>
                    <a:srgbClr val="000000"/>
                  </a:solidFill>
                  <a:latin typeface="Fira Sans Extra Condensed"/>
                  <a:sym typeface="Fira Sans Extra Condensed"/>
                </a:rPr>
                <a:t>80%</a:t>
              </a:r>
              <a:endParaRPr b="1" dirty="0">
                <a:solidFill>
                  <a:srgbClr val="000000"/>
                </a:solidFill>
                <a:latin typeface="Fira Sans Extra Condensed"/>
                <a:sym typeface="Fira Sans Extra Condensed"/>
              </a:endParaRPr>
            </a:p>
          </p:txBody>
        </p:sp>
      </p:grpSp>
      <p:sp>
        <p:nvSpPr>
          <p:cNvPr id="49" name="Google Shape;810;p27">
            <a:extLst>
              <a:ext uri="{FF2B5EF4-FFF2-40B4-BE49-F238E27FC236}">
                <a16:creationId xmlns:a16="http://schemas.microsoft.com/office/drawing/2014/main" id="{A338298F-DB9C-A85D-F81B-E355011CC782}"/>
              </a:ext>
            </a:extLst>
          </p:cNvPr>
          <p:cNvSpPr txBox="1"/>
          <p:nvPr/>
        </p:nvSpPr>
        <p:spPr>
          <a:xfrm>
            <a:off x="0" y="4949479"/>
            <a:ext cx="1806928" cy="770387"/>
          </a:xfrm>
          <a:prstGeom prst="rect">
            <a:avLst/>
          </a:prstGeom>
          <a:noFill/>
          <a:ln>
            <a:noFill/>
          </a:ln>
        </p:spPr>
        <p:txBody>
          <a:bodyPr spcFirstLastPara="1" wrap="square" lIns="121900" tIns="121900" rIns="121900" bIns="121900" anchor="ctr" anchorCtr="0">
            <a:noAutofit/>
          </a:bodyPr>
          <a:lstStyle/>
          <a:p>
            <a:pPr algn="ctr"/>
            <a:r>
              <a:rPr lang="it-IT" sz="2200" b="1" dirty="0">
                <a:ea typeface="Fira Sans Extra Condensed"/>
                <a:cs typeface="Fira Sans Extra Condensed"/>
                <a:sym typeface="Fira Sans Extra Condensed"/>
              </a:rPr>
              <a:t>Online Course </a:t>
            </a:r>
            <a:r>
              <a:rPr lang="it-IT" sz="2200" b="1" dirty="0" err="1">
                <a:ea typeface="Fira Sans Extra Condensed"/>
                <a:cs typeface="Fira Sans Extra Condensed"/>
                <a:sym typeface="Fira Sans Extra Condensed"/>
              </a:rPr>
              <a:t>Catalogue</a:t>
            </a:r>
            <a:endParaRPr sz="2200" b="1" dirty="0">
              <a:solidFill>
                <a:srgbClr val="000000"/>
              </a:solidFill>
              <a:ea typeface="Fira Sans Extra Condensed"/>
              <a:cs typeface="Fira Sans Extra Condensed"/>
              <a:sym typeface="Fira Sans Extra Condensed"/>
            </a:endParaRPr>
          </a:p>
        </p:txBody>
      </p:sp>
      <p:sp>
        <p:nvSpPr>
          <p:cNvPr id="50" name="Google Shape;811;p27">
            <a:extLst>
              <a:ext uri="{FF2B5EF4-FFF2-40B4-BE49-F238E27FC236}">
                <a16:creationId xmlns:a16="http://schemas.microsoft.com/office/drawing/2014/main" id="{40F1AFF6-08BA-2795-FC4B-77C938393F8C}"/>
              </a:ext>
            </a:extLst>
          </p:cNvPr>
          <p:cNvSpPr txBox="1"/>
          <p:nvPr/>
        </p:nvSpPr>
        <p:spPr>
          <a:xfrm>
            <a:off x="3508525" y="4986198"/>
            <a:ext cx="1672800" cy="550400"/>
          </a:xfrm>
          <a:prstGeom prst="rect">
            <a:avLst/>
          </a:prstGeom>
          <a:noFill/>
          <a:ln>
            <a:noFill/>
          </a:ln>
        </p:spPr>
        <p:txBody>
          <a:bodyPr spcFirstLastPara="1" wrap="square" lIns="121900" tIns="121900" rIns="121900" bIns="121900" anchor="ctr" anchorCtr="0">
            <a:noAutofit/>
          </a:bodyPr>
          <a:lstStyle/>
          <a:p>
            <a:pPr algn="ctr"/>
            <a:r>
              <a:rPr lang="en" sz="2200" b="1" dirty="0">
                <a:solidFill>
                  <a:srgbClr val="000000"/>
                </a:solidFill>
                <a:ea typeface="Fira Sans Extra Condensed"/>
                <a:cs typeface="Fira Sans Extra Condensed"/>
                <a:sym typeface="Fira Sans Extra Condensed"/>
              </a:rPr>
              <a:t>Selection Participants</a:t>
            </a:r>
            <a:endParaRPr sz="2200" b="1" dirty="0">
              <a:solidFill>
                <a:srgbClr val="000000"/>
              </a:solidFill>
              <a:ea typeface="Fira Sans Extra Condensed"/>
              <a:cs typeface="Fira Sans Extra Condensed"/>
              <a:sym typeface="Fira Sans Extra Condensed"/>
            </a:endParaRPr>
          </a:p>
        </p:txBody>
      </p:sp>
      <p:sp>
        <p:nvSpPr>
          <p:cNvPr id="51" name="Google Shape;812;p27">
            <a:extLst>
              <a:ext uri="{FF2B5EF4-FFF2-40B4-BE49-F238E27FC236}">
                <a16:creationId xmlns:a16="http://schemas.microsoft.com/office/drawing/2014/main" id="{CB0FC79A-AB51-F608-D59D-47716A97A19C}"/>
              </a:ext>
            </a:extLst>
          </p:cNvPr>
          <p:cNvSpPr txBox="1"/>
          <p:nvPr/>
        </p:nvSpPr>
        <p:spPr>
          <a:xfrm>
            <a:off x="1706448" y="4942505"/>
            <a:ext cx="1777528" cy="550400"/>
          </a:xfrm>
          <a:prstGeom prst="rect">
            <a:avLst/>
          </a:prstGeom>
          <a:noFill/>
          <a:ln>
            <a:noFill/>
          </a:ln>
        </p:spPr>
        <p:txBody>
          <a:bodyPr spcFirstLastPara="1" wrap="square" lIns="121900" tIns="121900" rIns="121900" bIns="121900" anchor="ctr" anchorCtr="0">
            <a:noAutofit/>
          </a:bodyPr>
          <a:lstStyle/>
          <a:p>
            <a:pPr algn="ctr"/>
            <a:r>
              <a:rPr lang="it-IT" sz="2200" b="1" dirty="0">
                <a:ea typeface="Fira Sans Extra Condensed"/>
                <a:cs typeface="Fira Sans Extra Condensed"/>
                <a:sym typeface="Fira Sans Extra Condensed"/>
              </a:rPr>
              <a:t>Course </a:t>
            </a:r>
            <a:r>
              <a:rPr lang="it-IT" sz="2200" b="1" dirty="0" err="1">
                <a:ea typeface="Fira Sans Extra Condensed"/>
                <a:cs typeface="Fira Sans Extra Condensed"/>
                <a:sym typeface="Fira Sans Extra Condensed"/>
              </a:rPr>
              <a:t>Programme</a:t>
            </a:r>
            <a:endParaRPr sz="2200" b="1" dirty="0">
              <a:solidFill>
                <a:srgbClr val="000000"/>
              </a:solidFill>
              <a:ea typeface="Fira Sans Extra Condensed"/>
              <a:cs typeface="Fira Sans Extra Condensed"/>
              <a:sym typeface="Fira Sans Extra Condensed"/>
            </a:endParaRPr>
          </a:p>
        </p:txBody>
      </p:sp>
      <p:sp>
        <p:nvSpPr>
          <p:cNvPr id="52" name="Google Shape;813;p27">
            <a:extLst>
              <a:ext uri="{FF2B5EF4-FFF2-40B4-BE49-F238E27FC236}">
                <a16:creationId xmlns:a16="http://schemas.microsoft.com/office/drawing/2014/main" id="{911B991A-CCBB-5D12-7E6C-5EE5F496093B}"/>
              </a:ext>
            </a:extLst>
          </p:cNvPr>
          <p:cNvSpPr txBox="1"/>
          <p:nvPr/>
        </p:nvSpPr>
        <p:spPr>
          <a:xfrm>
            <a:off x="5229361" y="4967338"/>
            <a:ext cx="1672800" cy="550400"/>
          </a:xfrm>
          <a:prstGeom prst="rect">
            <a:avLst/>
          </a:prstGeom>
          <a:noFill/>
          <a:ln>
            <a:noFill/>
          </a:ln>
        </p:spPr>
        <p:txBody>
          <a:bodyPr spcFirstLastPara="1" wrap="square" lIns="121900" tIns="121900" rIns="121900" bIns="121900" anchor="ctr" anchorCtr="0">
            <a:noAutofit/>
          </a:bodyPr>
          <a:lstStyle/>
          <a:p>
            <a:pPr algn="ctr"/>
            <a:r>
              <a:rPr lang="en" sz="2200" b="1" dirty="0">
                <a:ea typeface="Fira Sans Extra Condensed"/>
                <a:cs typeface="Fira Sans Extra Condensed"/>
                <a:sym typeface="Fira Sans Extra Condensed"/>
              </a:rPr>
              <a:t>Teaching Materials</a:t>
            </a:r>
            <a:endParaRPr sz="2200" b="1" dirty="0">
              <a:solidFill>
                <a:srgbClr val="000000"/>
              </a:solidFill>
              <a:ea typeface="Fira Sans Extra Condensed"/>
              <a:cs typeface="Fira Sans Extra Condensed"/>
              <a:sym typeface="Fira Sans Extra Condensed"/>
            </a:endParaRPr>
          </a:p>
        </p:txBody>
      </p:sp>
      <p:grpSp>
        <p:nvGrpSpPr>
          <p:cNvPr id="53" name="Gruppo 52">
            <a:extLst>
              <a:ext uri="{FF2B5EF4-FFF2-40B4-BE49-F238E27FC236}">
                <a16:creationId xmlns:a16="http://schemas.microsoft.com/office/drawing/2014/main" id="{9BB24F7E-4C87-CBD8-C25E-9EA32E7B5920}"/>
              </a:ext>
            </a:extLst>
          </p:cNvPr>
          <p:cNvGrpSpPr/>
          <p:nvPr/>
        </p:nvGrpSpPr>
        <p:grpSpPr>
          <a:xfrm>
            <a:off x="8899081" y="1617496"/>
            <a:ext cx="1016300" cy="3064666"/>
            <a:chOff x="9406864" y="1617496"/>
            <a:chExt cx="1016300" cy="3064666"/>
          </a:xfrm>
        </p:grpSpPr>
        <p:grpSp>
          <p:nvGrpSpPr>
            <p:cNvPr id="54" name="Google Shape;789;p27">
              <a:extLst>
                <a:ext uri="{FF2B5EF4-FFF2-40B4-BE49-F238E27FC236}">
                  <a16:creationId xmlns:a16="http://schemas.microsoft.com/office/drawing/2014/main" id="{8F1C0ECD-2A23-EE90-1CF8-7D448C9EC62F}"/>
                </a:ext>
              </a:extLst>
            </p:cNvPr>
            <p:cNvGrpSpPr/>
            <p:nvPr/>
          </p:nvGrpSpPr>
          <p:grpSpPr>
            <a:xfrm>
              <a:off x="9406864" y="1617496"/>
              <a:ext cx="1016300" cy="2213833"/>
              <a:chOff x="6250300" y="1060625"/>
              <a:chExt cx="762225" cy="1660375"/>
            </a:xfrm>
          </p:grpSpPr>
          <p:sp>
            <p:nvSpPr>
              <p:cNvPr id="57" name="Google Shape;790;p27">
                <a:extLst>
                  <a:ext uri="{FF2B5EF4-FFF2-40B4-BE49-F238E27FC236}">
                    <a16:creationId xmlns:a16="http://schemas.microsoft.com/office/drawing/2014/main" id="{4F5380A2-85EA-28A8-F9B5-2144C9F1C07F}"/>
                  </a:ext>
                </a:extLst>
              </p:cNvPr>
              <p:cNvSpPr/>
              <p:nvPr/>
            </p:nvSpPr>
            <p:spPr>
              <a:xfrm>
                <a:off x="6591375" y="2589225"/>
                <a:ext cx="80075" cy="131775"/>
              </a:xfrm>
              <a:custGeom>
                <a:avLst/>
                <a:gdLst/>
                <a:ahLst/>
                <a:cxnLst/>
                <a:rect l="l" t="t" r="r" b="b"/>
                <a:pathLst>
                  <a:path w="3203" h="5271" extrusionOk="0">
                    <a:moveTo>
                      <a:pt x="1" y="1"/>
                    </a:moveTo>
                    <a:lnTo>
                      <a:pt x="1" y="5271"/>
                    </a:lnTo>
                    <a:lnTo>
                      <a:pt x="3203" y="5271"/>
                    </a:lnTo>
                    <a:lnTo>
                      <a:pt x="320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8" name="Google Shape;791;p27">
                <a:extLst>
                  <a:ext uri="{FF2B5EF4-FFF2-40B4-BE49-F238E27FC236}">
                    <a16:creationId xmlns:a16="http://schemas.microsoft.com/office/drawing/2014/main" id="{6FFDEE5C-D390-F68B-ADDA-EE630EA3DEB9}"/>
                  </a:ext>
                </a:extLst>
              </p:cNvPr>
              <p:cNvSpPr/>
              <p:nvPr/>
            </p:nvSpPr>
            <p:spPr>
              <a:xfrm>
                <a:off x="6295325" y="1092325"/>
                <a:ext cx="677175" cy="87575"/>
              </a:xfrm>
              <a:custGeom>
                <a:avLst/>
                <a:gdLst/>
                <a:ahLst/>
                <a:cxnLst/>
                <a:rect l="l" t="t" r="r" b="b"/>
                <a:pathLst>
                  <a:path w="27087" h="3503" extrusionOk="0">
                    <a:moveTo>
                      <a:pt x="1" y="0"/>
                    </a:moveTo>
                    <a:lnTo>
                      <a:pt x="1" y="3503"/>
                    </a:lnTo>
                    <a:lnTo>
                      <a:pt x="27087" y="3503"/>
                    </a:lnTo>
                    <a:lnTo>
                      <a:pt x="27087" y="0"/>
                    </a:lnTo>
                    <a:close/>
                  </a:path>
                </a:pathLst>
              </a:custGeom>
              <a:solidFill>
                <a:srgbClr val="1A1A1A"/>
              </a:solidFill>
              <a:ln>
                <a:noFill/>
              </a:ln>
            </p:spPr>
            <p:txBody>
              <a:bodyPr spcFirstLastPara="1" wrap="square" lIns="121900" tIns="121900" rIns="121900" bIns="121900" anchor="ctr" anchorCtr="0">
                <a:noAutofit/>
              </a:bodyPr>
              <a:lstStyle/>
              <a:p>
                <a:endParaRPr sz="2400"/>
              </a:p>
            </p:txBody>
          </p:sp>
          <p:sp>
            <p:nvSpPr>
              <p:cNvPr id="59" name="Google Shape;792;p27">
                <a:extLst>
                  <a:ext uri="{FF2B5EF4-FFF2-40B4-BE49-F238E27FC236}">
                    <a16:creationId xmlns:a16="http://schemas.microsoft.com/office/drawing/2014/main" id="{B793109F-7C86-A75D-4910-C23241DBA7E3}"/>
                  </a:ext>
                </a:extLst>
              </p:cNvPr>
              <p:cNvSpPr/>
              <p:nvPr/>
            </p:nvSpPr>
            <p:spPr>
              <a:xfrm>
                <a:off x="6983325" y="1420050"/>
                <a:ext cx="29200" cy="181825"/>
              </a:xfrm>
              <a:custGeom>
                <a:avLst/>
                <a:gdLst/>
                <a:ahLst/>
                <a:cxnLst/>
                <a:rect l="l" t="t" r="r" b="b"/>
                <a:pathLst>
                  <a:path w="1168" h="7273" extrusionOk="0">
                    <a:moveTo>
                      <a:pt x="0" y="1"/>
                    </a:moveTo>
                    <a:lnTo>
                      <a:pt x="0" y="7273"/>
                    </a:lnTo>
                    <a:lnTo>
                      <a:pt x="901" y="7273"/>
                    </a:lnTo>
                    <a:cubicBezTo>
                      <a:pt x="1035" y="7273"/>
                      <a:pt x="1168" y="7173"/>
                      <a:pt x="1168" y="7039"/>
                    </a:cubicBezTo>
                    <a:lnTo>
                      <a:pt x="1168" y="268"/>
                    </a:lnTo>
                    <a:cubicBezTo>
                      <a:pt x="1168" y="101"/>
                      <a:pt x="1035" y="1"/>
                      <a:pt x="901" y="1"/>
                    </a:cubicBez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60" name="Google Shape;793;p27">
                <a:extLst>
                  <a:ext uri="{FF2B5EF4-FFF2-40B4-BE49-F238E27FC236}">
                    <a16:creationId xmlns:a16="http://schemas.microsoft.com/office/drawing/2014/main" id="{CA6DF0EC-C75D-F03C-B483-FAEC68839FB0}"/>
                  </a:ext>
                </a:extLst>
              </p:cNvPr>
              <p:cNvSpPr/>
              <p:nvPr/>
            </p:nvSpPr>
            <p:spPr>
              <a:xfrm>
                <a:off x="6250300" y="1523475"/>
                <a:ext cx="29200" cy="107600"/>
              </a:xfrm>
              <a:custGeom>
                <a:avLst/>
                <a:gdLst/>
                <a:ahLst/>
                <a:cxnLst/>
                <a:rect l="l" t="t" r="r" b="b"/>
                <a:pathLst>
                  <a:path w="1168" h="4304" extrusionOk="0">
                    <a:moveTo>
                      <a:pt x="234" y="0"/>
                    </a:moveTo>
                    <a:cubicBezTo>
                      <a:pt x="101" y="0"/>
                      <a:pt x="0" y="100"/>
                      <a:pt x="0" y="234"/>
                    </a:cubicBezTo>
                    <a:lnTo>
                      <a:pt x="0" y="4070"/>
                    </a:lnTo>
                    <a:cubicBezTo>
                      <a:pt x="0" y="4203"/>
                      <a:pt x="101" y="4303"/>
                      <a:pt x="234" y="4303"/>
                    </a:cubicBezTo>
                    <a:lnTo>
                      <a:pt x="1168" y="4303"/>
                    </a:lnTo>
                    <a:lnTo>
                      <a:pt x="1168" y="0"/>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61" name="Google Shape;794;p27">
                <a:extLst>
                  <a:ext uri="{FF2B5EF4-FFF2-40B4-BE49-F238E27FC236}">
                    <a16:creationId xmlns:a16="http://schemas.microsoft.com/office/drawing/2014/main" id="{37F32572-AFD2-7835-C216-0C86C3F70AE0}"/>
                  </a:ext>
                </a:extLst>
              </p:cNvPr>
              <p:cNvSpPr/>
              <p:nvPr/>
            </p:nvSpPr>
            <p:spPr>
              <a:xfrm>
                <a:off x="6250300" y="1376700"/>
                <a:ext cx="29200" cy="108425"/>
              </a:xfrm>
              <a:custGeom>
                <a:avLst/>
                <a:gdLst/>
                <a:ahLst/>
                <a:cxnLst/>
                <a:rect l="l" t="t" r="r" b="b"/>
                <a:pathLst>
                  <a:path w="1168" h="4337" extrusionOk="0">
                    <a:moveTo>
                      <a:pt x="234" y="0"/>
                    </a:moveTo>
                    <a:cubicBezTo>
                      <a:pt x="101" y="0"/>
                      <a:pt x="0" y="134"/>
                      <a:pt x="0" y="267"/>
                    </a:cubicBezTo>
                    <a:lnTo>
                      <a:pt x="0" y="4103"/>
                    </a:lnTo>
                    <a:cubicBezTo>
                      <a:pt x="0" y="4237"/>
                      <a:pt x="101" y="4337"/>
                      <a:pt x="234" y="4337"/>
                    </a:cubicBezTo>
                    <a:lnTo>
                      <a:pt x="1168" y="4337"/>
                    </a:lnTo>
                    <a:lnTo>
                      <a:pt x="1168" y="0"/>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62" name="Google Shape;795;p27">
                <a:extLst>
                  <a:ext uri="{FF2B5EF4-FFF2-40B4-BE49-F238E27FC236}">
                    <a16:creationId xmlns:a16="http://schemas.microsoft.com/office/drawing/2014/main" id="{3214E8E4-68AD-CD35-F8B8-1D424466753C}"/>
                  </a:ext>
                </a:extLst>
              </p:cNvPr>
              <p:cNvSpPr/>
              <p:nvPr/>
            </p:nvSpPr>
            <p:spPr>
              <a:xfrm>
                <a:off x="6451275" y="1088975"/>
                <a:ext cx="361125" cy="6700"/>
              </a:xfrm>
              <a:custGeom>
                <a:avLst/>
                <a:gdLst/>
                <a:ahLst/>
                <a:cxnLst/>
                <a:rect l="l" t="t" r="r" b="b"/>
                <a:pathLst>
                  <a:path w="14445" h="268" extrusionOk="0">
                    <a:moveTo>
                      <a:pt x="1" y="1"/>
                    </a:moveTo>
                    <a:lnTo>
                      <a:pt x="1" y="268"/>
                    </a:lnTo>
                    <a:lnTo>
                      <a:pt x="14444" y="268"/>
                    </a:lnTo>
                    <a:lnTo>
                      <a:pt x="14444" y="1"/>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63" name="Google Shape;796;p27">
                <a:extLst>
                  <a:ext uri="{FF2B5EF4-FFF2-40B4-BE49-F238E27FC236}">
                    <a16:creationId xmlns:a16="http://schemas.microsoft.com/office/drawing/2014/main" id="{A8B0FC61-59FD-CCA5-6CE9-750636F8D82F}"/>
                  </a:ext>
                </a:extLst>
              </p:cNvPr>
              <p:cNvSpPr/>
              <p:nvPr/>
            </p:nvSpPr>
            <p:spPr>
              <a:xfrm>
                <a:off x="6260300" y="1060625"/>
                <a:ext cx="743050" cy="1529450"/>
              </a:xfrm>
              <a:custGeom>
                <a:avLst/>
                <a:gdLst/>
                <a:ahLst/>
                <a:cxnLst/>
                <a:rect l="l" t="t" r="r" b="b"/>
                <a:pathLst>
                  <a:path w="29722" h="61178" extrusionOk="0">
                    <a:moveTo>
                      <a:pt x="25719" y="1402"/>
                    </a:moveTo>
                    <a:cubicBezTo>
                      <a:pt x="27154" y="1402"/>
                      <a:pt x="28321" y="2569"/>
                      <a:pt x="28321" y="4004"/>
                    </a:cubicBezTo>
                    <a:lnTo>
                      <a:pt x="28321" y="57208"/>
                    </a:lnTo>
                    <a:cubicBezTo>
                      <a:pt x="28321" y="58643"/>
                      <a:pt x="27154" y="59777"/>
                      <a:pt x="25719" y="59777"/>
                    </a:cubicBezTo>
                    <a:lnTo>
                      <a:pt x="4004" y="59777"/>
                    </a:lnTo>
                    <a:cubicBezTo>
                      <a:pt x="2569" y="59777"/>
                      <a:pt x="1402" y="58609"/>
                      <a:pt x="1402" y="57208"/>
                    </a:cubicBezTo>
                    <a:lnTo>
                      <a:pt x="1402" y="4004"/>
                    </a:lnTo>
                    <a:cubicBezTo>
                      <a:pt x="1402" y="2569"/>
                      <a:pt x="2569" y="1402"/>
                      <a:pt x="4004" y="1402"/>
                    </a:cubicBezTo>
                    <a:lnTo>
                      <a:pt x="6772" y="1402"/>
                    </a:lnTo>
                    <a:cubicBezTo>
                      <a:pt x="7006" y="1402"/>
                      <a:pt x="7206" y="1502"/>
                      <a:pt x="7373" y="1635"/>
                    </a:cubicBezTo>
                    <a:lnTo>
                      <a:pt x="22350" y="1635"/>
                    </a:lnTo>
                    <a:cubicBezTo>
                      <a:pt x="22517" y="1502"/>
                      <a:pt x="22717" y="1402"/>
                      <a:pt x="22951" y="1402"/>
                    </a:cubicBezTo>
                    <a:close/>
                    <a:moveTo>
                      <a:pt x="4004" y="1"/>
                    </a:moveTo>
                    <a:cubicBezTo>
                      <a:pt x="1802" y="1"/>
                      <a:pt x="1" y="1802"/>
                      <a:pt x="1" y="4004"/>
                    </a:cubicBezTo>
                    <a:lnTo>
                      <a:pt x="1" y="57208"/>
                    </a:lnTo>
                    <a:cubicBezTo>
                      <a:pt x="1" y="59410"/>
                      <a:pt x="1802" y="61178"/>
                      <a:pt x="4004" y="61178"/>
                    </a:cubicBezTo>
                    <a:lnTo>
                      <a:pt x="25719" y="61178"/>
                    </a:lnTo>
                    <a:cubicBezTo>
                      <a:pt x="27921" y="61178"/>
                      <a:pt x="29722" y="59410"/>
                      <a:pt x="29722" y="57208"/>
                    </a:cubicBezTo>
                    <a:lnTo>
                      <a:pt x="29722" y="4004"/>
                    </a:lnTo>
                    <a:cubicBezTo>
                      <a:pt x="29722" y="1802"/>
                      <a:pt x="27921" y="1"/>
                      <a:pt x="25719" y="1"/>
                    </a:cubicBezTo>
                    <a:close/>
                  </a:path>
                </a:pathLst>
              </a:custGeom>
              <a:solidFill>
                <a:srgbClr val="1A1A1A"/>
              </a:solidFill>
              <a:ln>
                <a:noFill/>
              </a:ln>
            </p:spPr>
            <p:txBody>
              <a:bodyPr spcFirstLastPara="1" wrap="square" lIns="121900" tIns="121900" rIns="121900" bIns="121900" anchor="ctr" anchorCtr="0">
                <a:noAutofit/>
              </a:bodyPr>
              <a:lstStyle/>
              <a:p>
                <a:endParaRPr sz="2400"/>
              </a:p>
            </p:txBody>
          </p:sp>
          <p:sp>
            <p:nvSpPr>
              <p:cNvPr id="64" name="Google Shape;797;p27">
                <a:extLst>
                  <a:ext uri="{FF2B5EF4-FFF2-40B4-BE49-F238E27FC236}">
                    <a16:creationId xmlns:a16="http://schemas.microsoft.com/office/drawing/2014/main" id="{EC87A675-82D3-02A2-6011-140D7D27C851}"/>
                  </a:ext>
                </a:extLst>
              </p:cNvPr>
              <p:cNvSpPr/>
              <p:nvPr/>
            </p:nvSpPr>
            <p:spPr>
              <a:xfrm>
                <a:off x="6295325" y="1128175"/>
                <a:ext cx="673000" cy="1426875"/>
              </a:xfrm>
              <a:custGeom>
                <a:avLst/>
                <a:gdLst/>
                <a:ahLst/>
                <a:cxnLst/>
                <a:rect l="l" t="t" r="r" b="b"/>
                <a:pathLst>
                  <a:path w="26920" h="57075" extrusionOk="0">
                    <a:moveTo>
                      <a:pt x="2403" y="1"/>
                    </a:moveTo>
                    <a:cubicBezTo>
                      <a:pt x="1068" y="1"/>
                      <a:pt x="1" y="1068"/>
                      <a:pt x="1" y="2369"/>
                    </a:cubicBezTo>
                    <a:lnTo>
                      <a:pt x="1" y="54707"/>
                    </a:lnTo>
                    <a:cubicBezTo>
                      <a:pt x="1" y="56008"/>
                      <a:pt x="1068" y="57075"/>
                      <a:pt x="2403" y="57075"/>
                    </a:cubicBezTo>
                    <a:lnTo>
                      <a:pt x="24518" y="57075"/>
                    </a:lnTo>
                    <a:cubicBezTo>
                      <a:pt x="25853" y="57075"/>
                      <a:pt x="26920" y="56008"/>
                      <a:pt x="26920" y="54707"/>
                    </a:cubicBezTo>
                    <a:lnTo>
                      <a:pt x="26920" y="2369"/>
                    </a:lnTo>
                    <a:cubicBezTo>
                      <a:pt x="26920" y="1068"/>
                      <a:pt x="25853" y="1"/>
                      <a:pt x="2451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5" name="Google Shape;798;p27">
                <a:extLst>
                  <a:ext uri="{FF2B5EF4-FFF2-40B4-BE49-F238E27FC236}">
                    <a16:creationId xmlns:a16="http://schemas.microsoft.com/office/drawing/2014/main" id="{C1D35636-BD62-6FE0-7F06-087C05E84BAE}"/>
                  </a:ext>
                </a:extLst>
              </p:cNvPr>
              <p:cNvSpPr/>
              <p:nvPr/>
            </p:nvSpPr>
            <p:spPr>
              <a:xfrm>
                <a:off x="6492150" y="1435900"/>
                <a:ext cx="279375" cy="779750"/>
              </a:xfrm>
              <a:custGeom>
                <a:avLst/>
                <a:gdLst/>
                <a:ahLst/>
                <a:cxnLst/>
                <a:rect l="l" t="t" r="r" b="b"/>
                <a:pathLst>
                  <a:path w="11175" h="31190" extrusionOk="0">
                    <a:moveTo>
                      <a:pt x="10274" y="2669"/>
                    </a:moveTo>
                    <a:cubicBezTo>
                      <a:pt x="10508" y="2669"/>
                      <a:pt x="10741" y="2969"/>
                      <a:pt x="10741" y="3370"/>
                    </a:cubicBezTo>
                    <a:lnTo>
                      <a:pt x="10741" y="29822"/>
                    </a:lnTo>
                    <a:cubicBezTo>
                      <a:pt x="10741" y="30222"/>
                      <a:pt x="10508" y="30522"/>
                      <a:pt x="10274" y="30522"/>
                    </a:cubicBezTo>
                    <a:lnTo>
                      <a:pt x="901" y="30522"/>
                    </a:lnTo>
                    <a:cubicBezTo>
                      <a:pt x="667" y="30522"/>
                      <a:pt x="434" y="30222"/>
                      <a:pt x="434" y="29822"/>
                    </a:cubicBezTo>
                    <a:lnTo>
                      <a:pt x="434" y="3370"/>
                    </a:lnTo>
                    <a:cubicBezTo>
                      <a:pt x="434" y="2969"/>
                      <a:pt x="667" y="2669"/>
                      <a:pt x="901" y="2669"/>
                    </a:cubicBezTo>
                    <a:close/>
                    <a:moveTo>
                      <a:pt x="3803" y="1"/>
                    </a:moveTo>
                    <a:cubicBezTo>
                      <a:pt x="3603" y="1"/>
                      <a:pt x="3469" y="201"/>
                      <a:pt x="3469" y="468"/>
                    </a:cubicBezTo>
                    <a:lnTo>
                      <a:pt x="3469" y="2002"/>
                    </a:lnTo>
                    <a:lnTo>
                      <a:pt x="901" y="2002"/>
                    </a:lnTo>
                    <a:cubicBezTo>
                      <a:pt x="400" y="2002"/>
                      <a:pt x="0" y="2602"/>
                      <a:pt x="0" y="3336"/>
                    </a:cubicBezTo>
                    <a:lnTo>
                      <a:pt x="0" y="29822"/>
                    </a:lnTo>
                    <a:cubicBezTo>
                      <a:pt x="0" y="30589"/>
                      <a:pt x="400" y="31190"/>
                      <a:pt x="901" y="31190"/>
                    </a:cubicBezTo>
                    <a:lnTo>
                      <a:pt x="10241" y="31190"/>
                    </a:lnTo>
                    <a:cubicBezTo>
                      <a:pt x="10774" y="31190"/>
                      <a:pt x="11175" y="30556"/>
                      <a:pt x="11175" y="29822"/>
                    </a:cubicBezTo>
                    <a:lnTo>
                      <a:pt x="11175" y="3336"/>
                    </a:lnTo>
                    <a:cubicBezTo>
                      <a:pt x="11175" y="2602"/>
                      <a:pt x="10774" y="2002"/>
                      <a:pt x="10241" y="2002"/>
                    </a:cubicBezTo>
                    <a:lnTo>
                      <a:pt x="7706" y="2002"/>
                    </a:lnTo>
                    <a:lnTo>
                      <a:pt x="7706" y="468"/>
                    </a:lnTo>
                    <a:cubicBezTo>
                      <a:pt x="7706" y="201"/>
                      <a:pt x="7539" y="1"/>
                      <a:pt x="737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6" name="Google Shape;799;p27">
                <a:extLst>
                  <a:ext uri="{FF2B5EF4-FFF2-40B4-BE49-F238E27FC236}">
                    <a16:creationId xmlns:a16="http://schemas.microsoft.com/office/drawing/2014/main" id="{1471F419-6CEF-1021-69E2-B2598167BF12}"/>
                  </a:ext>
                </a:extLst>
              </p:cNvPr>
              <p:cNvSpPr/>
              <p:nvPr/>
            </p:nvSpPr>
            <p:spPr>
              <a:xfrm>
                <a:off x="6514650" y="1600349"/>
                <a:ext cx="234375" cy="584451"/>
              </a:xfrm>
              <a:custGeom>
                <a:avLst/>
                <a:gdLst/>
                <a:ahLst/>
                <a:cxnLst/>
                <a:rect l="l" t="t" r="r" b="b"/>
                <a:pathLst>
                  <a:path w="9375" h="26120" extrusionOk="0">
                    <a:moveTo>
                      <a:pt x="1" y="2202"/>
                    </a:moveTo>
                    <a:lnTo>
                      <a:pt x="1" y="4904"/>
                    </a:lnTo>
                    <a:lnTo>
                      <a:pt x="1" y="7473"/>
                    </a:lnTo>
                    <a:lnTo>
                      <a:pt x="1" y="7473"/>
                    </a:lnTo>
                    <a:lnTo>
                      <a:pt x="1" y="12510"/>
                    </a:lnTo>
                    <a:lnTo>
                      <a:pt x="1" y="12510"/>
                    </a:lnTo>
                    <a:lnTo>
                      <a:pt x="1" y="14444"/>
                    </a:lnTo>
                    <a:lnTo>
                      <a:pt x="1" y="16746"/>
                    </a:lnTo>
                    <a:lnTo>
                      <a:pt x="1" y="18247"/>
                    </a:lnTo>
                    <a:lnTo>
                      <a:pt x="1" y="18247"/>
                    </a:lnTo>
                    <a:lnTo>
                      <a:pt x="1" y="20482"/>
                    </a:lnTo>
                    <a:lnTo>
                      <a:pt x="1" y="23284"/>
                    </a:lnTo>
                    <a:lnTo>
                      <a:pt x="1" y="25519"/>
                    </a:lnTo>
                    <a:cubicBezTo>
                      <a:pt x="1" y="25853"/>
                      <a:pt x="201" y="26119"/>
                      <a:pt x="434" y="26119"/>
                    </a:cubicBezTo>
                    <a:lnTo>
                      <a:pt x="8940" y="26119"/>
                    </a:lnTo>
                    <a:cubicBezTo>
                      <a:pt x="9174" y="26119"/>
                      <a:pt x="9374" y="25853"/>
                      <a:pt x="9374" y="25519"/>
                    </a:cubicBezTo>
                    <a:lnTo>
                      <a:pt x="9374" y="23284"/>
                    </a:lnTo>
                    <a:lnTo>
                      <a:pt x="9374" y="20482"/>
                    </a:lnTo>
                    <a:lnTo>
                      <a:pt x="9374" y="19481"/>
                    </a:lnTo>
                    <a:lnTo>
                      <a:pt x="9374" y="18247"/>
                    </a:lnTo>
                    <a:lnTo>
                      <a:pt x="9374" y="16746"/>
                    </a:lnTo>
                    <a:lnTo>
                      <a:pt x="9374" y="14444"/>
                    </a:lnTo>
                    <a:lnTo>
                      <a:pt x="9374" y="12510"/>
                    </a:lnTo>
                    <a:lnTo>
                      <a:pt x="9374" y="11709"/>
                    </a:lnTo>
                    <a:lnTo>
                      <a:pt x="9374" y="7840"/>
                    </a:lnTo>
                    <a:lnTo>
                      <a:pt x="9374" y="7473"/>
                    </a:lnTo>
                    <a:lnTo>
                      <a:pt x="9374" y="4871"/>
                    </a:lnTo>
                    <a:lnTo>
                      <a:pt x="9374" y="1"/>
                    </a:lnTo>
                    <a:close/>
                  </a:path>
                </a:pathLst>
              </a:custGeom>
              <a:solidFill>
                <a:srgbClr val="5B9BD5"/>
              </a:solidFill>
              <a:ln>
                <a:noFill/>
              </a:ln>
            </p:spPr>
            <p:txBody>
              <a:bodyPr spcFirstLastPara="1" wrap="square" lIns="121900" tIns="121900" rIns="121900" bIns="121900" anchor="ctr" anchorCtr="0">
                <a:noAutofit/>
              </a:bodyPr>
              <a:lstStyle/>
              <a:p>
                <a:endParaRPr sz="2400"/>
              </a:p>
            </p:txBody>
          </p:sp>
        </p:grpSp>
        <p:sp>
          <p:nvSpPr>
            <p:cNvPr id="55" name="Google Shape;809;p27">
              <a:extLst>
                <a:ext uri="{FF2B5EF4-FFF2-40B4-BE49-F238E27FC236}">
                  <a16:creationId xmlns:a16="http://schemas.microsoft.com/office/drawing/2014/main" id="{159E9235-C238-0DA4-1ED8-69C86D463E66}"/>
                </a:ext>
              </a:extLst>
            </p:cNvPr>
            <p:cNvSpPr/>
            <p:nvPr/>
          </p:nvSpPr>
          <p:spPr>
            <a:xfrm>
              <a:off x="9685464" y="4208129"/>
              <a:ext cx="538167" cy="474033"/>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algn="ctr"/>
              <a:r>
                <a:rPr lang="en" b="1" dirty="0">
                  <a:solidFill>
                    <a:srgbClr val="000000"/>
                  </a:solidFill>
                  <a:latin typeface="Fira Sans Extra Condensed"/>
                  <a:sym typeface="Fira Sans Extra Condensed"/>
                </a:rPr>
                <a:t>85%</a:t>
              </a:r>
            </a:p>
          </p:txBody>
        </p:sp>
        <p:cxnSp>
          <p:nvCxnSpPr>
            <p:cNvPr id="56" name="Google Shape;742;p27">
              <a:extLst>
                <a:ext uri="{FF2B5EF4-FFF2-40B4-BE49-F238E27FC236}">
                  <a16:creationId xmlns:a16="http://schemas.microsoft.com/office/drawing/2014/main" id="{61E59766-333F-F0B1-9DAB-834901A40CA7}"/>
                </a:ext>
              </a:extLst>
            </p:cNvPr>
            <p:cNvCxnSpPr/>
            <p:nvPr/>
          </p:nvCxnSpPr>
          <p:spPr>
            <a:xfrm>
              <a:off x="9908339" y="3784095"/>
              <a:ext cx="0" cy="444400"/>
            </a:xfrm>
            <a:prstGeom prst="straightConnector1">
              <a:avLst/>
            </a:prstGeom>
            <a:noFill/>
            <a:ln w="28575" cap="flat" cmpd="sng">
              <a:solidFill>
                <a:schemeClr val="dk2"/>
              </a:solidFill>
              <a:prstDash val="solid"/>
              <a:round/>
              <a:headEnd type="none" w="med" len="med"/>
              <a:tailEnd type="none" w="med" len="med"/>
            </a:ln>
          </p:spPr>
        </p:cxnSp>
      </p:grpSp>
      <p:grpSp>
        <p:nvGrpSpPr>
          <p:cNvPr id="67" name="Gruppo 66">
            <a:extLst>
              <a:ext uri="{FF2B5EF4-FFF2-40B4-BE49-F238E27FC236}">
                <a16:creationId xmlns:a16="http://schemas.microsoft.com/office/drawing/2014/main" id="{C83A84CF-56E6-2AA2-17A9-BCAF51A6CBA3}"/>
              </a:ext>
            </a:extLst>
          </p:cNvPr>
          <p:cNvGrpSpPr/>
          <p:nvPr/>
        </p:nvGrpSpPr>
        <p:grpSpPr>
          <a:xfrm>
            <a:off x="404365" y="1655935"/>
            <a:ext cx="1016300" cy="3024193"/>
            <a:chOff x="462656" y="1655935"/>
            <a:chExt cx="1016300" cy="3024193"/>
          </a:xfrm>
        </p:grpSpPr>
        <p:cxnSp>
          <p:nvCxnSpPr>
            <p:cNvPr id="68" name="Google Shape;738;p27">
              <a:extLst>
                <a:ext uri="{FF2B5EF4-FFF2-40B4-BE49-F238E27FC236}">
                  <a16:creationId xmlns:a16="http://schemas.microsoft.com/office/drawing/2014/main" id="{EAB346DC-EDED-972C-4190-E744552F1D6D}"/>
                </a:ext>
              </a:extLst>
            </p:cNvPr>
            <p:cNvCxnSpPr/>
            <p:nvPr/>
          </p:nvCxnSpPr>
          <p:spPr>
            <a:xfrm>
              <a:off x="963896" y="3819861"/>
              <a:ext cx="0" cy="444400"/>
            </a:xfrm>
            <a:prstGeom prst="straightConnector1">
              <a:avLst/>
            </a:prstGeom>
            <a:noFill/>
            <a:ln w="28575" cap="flat" cmpd="sng">
              <a:solidFill>
                <a:schemeClr val="dk2"/>
              </a:solidFill>
              <a:prstDash val="solid"/>
              <a:round/>
              <a:headEnd type="none" w="med" len="med"/>
              <a:tailEnd type="none" w="med" len="med"/>
            </a:ln>
          </p:spPr>
        </p:cxnSp>
        <p:sp>
          <p:nvSpPr>
            <p:cNvPr id="69" name="Google Shape;805;p27">
              <a:extLst>
                <a:ext uri="{FF2B5EF4-FFF2-40B4-BE49-F238E27FC236}">
                  <a16:creationId xmlns:a16="http://schemas.microsoft.com/office/drawing/2014/main" id="{22BFA874-A3D0-46A5-1D6D-EEB8F9928F31}"/>
                </a:ext>
              </a:extLst>
            </p:cNvPr>
            <p:cNvSpPr/>
            <p:nvPr/>
          </p:nvSpPr>
          <p:spPr>
            <a:xfrm>
              <a:off x="695593" y="4206095"/>
              <a:ext cx="538167" cy="474033"/>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algn="ctr"/>
              <a:r>
                <a:rPr lang="en" b="1" dirty="0">
                  <a:solidFill>
                    <a:srgbClr val="000000"/>
                  </a:solidFill>
                  <a:latin typeface="Fira Sans Extra Condensed"/>
                  <a:ea typeface="Fira Sans Extra Condensed"/>
                  <a:cs typeface="Fira Sans Extra Condensed"/>
                  <a:sym typeface="Fira Sans Extra Condensed"/>
                </a:rPr>
                <a:t>85%</a:t>
              </a:r>
              <a:endParaRPr b="1" dirty="0">
                <a:solidFill>
                  <a:srgbClr val="000000"/>
                </a:solidFill>
                <a:latin typeface="Fira Sans Extra Condensed"/>
                <a:ea typeface="Fira Sans Extra Condensed"/>
                <a:cs typeface="Fira Sans Extra Condensed"/>
                <a:sym typeface="Fira Sans Extra Condensed"/>
              </a:endParaRPr>
            </a:p>
          </p:txBody>
        </p:sp>
        <p:grpSp>
          <p:nvGrpSpPr>
            <p:cNvPr id="70" name="Google Shape;789;p27">
              <a:extLst>
                <a:ext uri="{FF2B5EF4-FFF2-40B4-BE49-F238E27FC236}">
                  <a16:creationId xmlns:a16="http://schemas.microsoft.com/office/drawing/2014/main" id="{865C0856-8791-2A6D-A384-03710CEF27F0}"/>
                </a:ext>
              </a:extLst>
            </p:cNvPr>
            <p:cNvGrpSpPr/>
            <p:nvPr/>
          </p:nvGrpSpPr>
          <p:grpSpPr>
            <a:xfrm>
              <a:off x="462656" y="1655935"/>
              <a:ext cx="1016300" cy="2213833"/>
              <a:chOff x="6250300" y="1060625"/>
              <a:chExt cx="762225" cy="1660375"/>
            </a:xfrm>
          </p:grpSpPr>
          <p:sp>
            <p:nvSpPr>
              <p:cNvPr id="71" name="Google Shape;790;p27">
                <a:extLst>
                  <a:ext uri="{FF2B5EF4-FFF2-40B4-BE49-F238E27FC236}">
                    <a16:creationId xmlns:a16="http://schemas.microsoft.com/office/drawing/2014/main" id="{413BF8A3-335A-693A-3C66-35C5F9E89B61}"/>
                  </a:ext>
                </a:extLst>
              </p:cNvPr>
              <p:cNvSpPr/>
              <p:nvPr/>
            </p:nvSpPr>
            <p:spPr>
              <a:xfrm>
                <a:off x="6591375" y="2589225"/>
                <a:ext cx="80075" cy="131775"/>
              </a:xfrm>
              <a:custGeom>
                <a:avLst/>
                <a:gdLst/>
                <a:ahLst/>
                <a:cxnLst/>
                <a:rect l="l" t="t" r="r" b="b"/>
                <a:pathLst>
                  <a:path w="3203" h="5271" extrusionOk="0">
                    <a:moveTo>
                      <a:pt x="1" y="1"/>
                    </a:moveTo>
                    <a:lnTo>
                      <a:pt x="1" y="5271"/>
                    </a:lnTo>
                    <a:lnTo>
                      <a:pt x="3203" y="5271"/>
                    </a:lnTo>
                    <a:lnTo>
                      <a:pt x="320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2" name="Google Shape;791;p27">
                <a:extLst>
                  <a:ext uri="{FF2B5EF4-FFF2-40B4-BE49-F238E27FC236}">
                    <a16:creationId xmlns:a16="http://schemas.microsoft.com/office/drawing/2014/main" id="{3A78E0BC-A2BB-ADC8-4B45-95B876F2B97A}"/>
                  </a:ext>
                </a:extLst>
              </p:cNvPr>
              <p:cNvSpPr/>
              <p:nvPr/>
            </p:nvSpPr>
            <p:spPr>
              <a:xfrm>
                <a:off x="6295325" y="1092325"/>
                <a:ext cx="677175" cy="87575"/>
              </a:xfrm>
              <a:custGeom>
                <a:avLst/>
                <a:gdLst/>
                <a:ahLst/>
                <a:cxnLst/>
                <a:rect l="l" t="t" r="r" b="b"/>
                <a:pathLst>
                  <a:path w="27087" h="3503" extrusionOk="0">
                    <a:moveTo>
                      <a:pt x="1" y="0"/>
                    </a:moveTo>
                    <a:lnTo>
                      <a:pt x="1" y="3503"/>
                    </a:lnTo>
                    <a:lnTo>
                      <a:pt x="27087" y="3503"/>
                    </a:lnTo>
                    <a:lnTo>
                      <a:pt x="27087" y="0"/>
                    </a:lnTo>
                    <a:close/>
                  </a:path>
                </a:pathLst>
              </a:custGeom>
              <a:solidFill>
                <a:srgbClr val="1A1A1A"/>
              </a:solidFill>
              <a:ln>
                <a:noFill/>
              </a:ln>
            </p:spPr>
            <p:txBody>
              <a:bodyPr spcFirstLastPara="1" wrap="square" lIns="121900" tIns="121900" rIns="121900" bIns="121900" anchor="ctr" anchorCtr="0">
                <a:noAutofit/>
              </a:bodyPr>
              <a:lstStyle/>
              <a:p>
                <a:endParaRPr sz="2400"/>
              </a:p>
            </p:txBody>
          </p:sp>
          <p:sp>
            <p:nvSpPr>
              <p:cNvPr id="73" name="Google Shape;792;p27">
                <a:extLst>
                  <a:ext uri="{FF2B5EF4-FFF2-40B4-BE49-F238E27FC236}">
                    <a16:creationId xmlns:a16="http://schemas.microsoft.com/office/drawing/2014/main" id="{1D3BBA7D-A054-8B24-BE83-9D037624CD25}"/>
                  </a:ext>
                </a:extLst>
              </p:cNvPr>
              <p:cNvSpPr/>
              <p:nvPr/>
            </p:nvSpPr>
            <p:spPr>
              <a:xfrm>
                <a:off x="6983325" y="1420050"/>
                <a:ext cx="29200" cy="181825"/>
              </a:xfrm>
              <a:custGeom>
                <a:avLst/>
                <a:gdLst/>
                <a:ahLst/>
                <a:cxnLst/>
                <a:rect l="l" t="t" r="r" b="b"/>
                <a:pathLst>
                  <a:path w="1168" h="7273" extrusionOk="0">
                    <a:moveTo>
                      <a:pt x="0" y="1"/>
                    </a:moveTo>
                    <a:lnTo>
                      <a:pt x="0" y="7273"/>
                    </a:lnTo>
                    <a:lnTo>
                      <a:pt x="901" y="7273"/>
                    </a:lnTo>
                    <a:cubicBezTo>
                      <a:pt x="1035" y="7273"/>
                      <a:pt x="1168" y="7173"/>
                      <a:pt x="1168" y="7039"/>
                    </a:cubicBezTo>
                    <a:lnTo>
                      <a:pt x="1168" y="268"/>
                    </a:lnTo>
                    <a:cubicBezTo>
                      <a:pt x="1168" y="101"/>
                      <a:pt x="1035" y="1"/>
                      <a:pt x="901" y="1"/>
                    </a:cubicBez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74" name="Google Shape;793;p27">
                <a:extLst>
                  <a:ext uri="{FF2B5EF4-FFF2-40B4-BE49-F238E27FC236}">
                    <a16:creationId xmlns:a16="http://schemas.microsoft.com/office/drawing/2014/main" id="{2BC44C32-D61A-BBBC-AA43-F1E892CFB2A4}"/>
                  </a:ext>
                </a:extLst>
              </p:cNvPr>
              <p:cNvSpPr/>
              <p:nvPr/>
            </p:nvSpPr>
            <p:spPr>
              <a:xfrm>
                <a:off x="6250300" y="1523475"/>
                <a:ext cx="29200" cy="107600"/>
              </a:xfrm>
              <a:custGeom>
                <a:avLst/>
                <a:gdLst/>
                <a:ahLst/>
                <a:cxnLst/>
                <a:rect l="l" t="t" r="r" b="b"/>
                <a:pathLst>
                  <a:path w="1168" h="4304" extrusionOk="0">
                    <a:moveTo>
                      <a:pt x="234" y="0"/>
                    </a:moveTo>
                    <a:cubicBezTo>
                      <a:pt x="101" y="0"/>
                      <a:pt x="0" y="100"/>
                      <a:pt x="0" y="234"/>
                    </a:cubicBezTo>
                    <a:lnTo>
                      <a:pt x="0" y="4070"/>
                    </a:lnTo>
                    <a:cubicBezTo>
                      <a:pt x="0" y="4203"/>
                      <a:pt x="101" y="4303"/>
                      <a:pt x="234" y="4303"/>
                    </a:cubicBezTo>
                    <a:lnTo>
                      <a:pt x="1168" y="4303"/>
                    </a:lnTo>
                    <a:lnTo>
                      <a:pt x="1168" y="0"/>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75" name="Google Shape;794;p27">
                <a:extLst>
                  <a:ext uri="{FF2B5EF4-FFF2-40B4-BE49-F238E27FC236}">
                    <a16:creationId xmlns:a16="http://schemas.microsoft.com/office/drawing/2014/main" id="{03F4B44D-FF01-25EE-B602-38B95933C42A}"/>
                  </a:ext>
                </a:extLst>
              </p:cNvPr>
              <p:cNvSpPr/>
              <p:nvPr/>
            </p:nvSpPr>
            <p:spPr>
              <a:xfrm>
                <a:off x="6250300" y="1376700"/>
                <a:ext cx="29200" cy="108425"/>
              </a:xfrm>
              <a:custGeom>
                <a:avLst/>
                <a:gdLst/>
                <a:ahLst/>
                <a:cxnLst/>
                <a:rect l="l" t="t" r="r" b="b"/>
                <a:pathLst>
                  <a:path w="1168" h="4337" extrusionOk="0">
                    <a:moveTo>
                      <a:pt x="234" y="0"/>
                    </a:moveTo>
                    <a:cubicBezTo>
                      <a:pt x="101" y="0"/>
                      <a:pt x="0" y="134"/>
                      <a:pt x="0" y="267"/>
                    </a:cubicBezTo>
                    <a:lnTo>
                      <a:pt x="0" y="4103"/>
                    </a:lnTo>
                    <a:cubicBezTo>
                      <a:pt x="0" y="4237"/>
                      <a:pt x="101" y="4337"/>
                      <a:pt x="234" y="4337"/>
                    </a:cubicBezTo>
                    <a:lnTo>
                      <a:pt x="1168" y="4337"/>
                    </a:lnTo>
                    <a:lnTo>
                      <a:pt x="1168" y="0"/>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76" name="Google Shape;795;p27">
                <a:extLst>
                  <a:ext uri="{FF2B5EF4-FFF2-40B4-BE49-F238E27FC236}">
                    <a16:creationId xmlns:a16="http://schemas.microsoft.com/office/drawing/2014/main" id="{D439A67B-BAF4-C598-B9AC-AE4C58C09FF5}"/>
                  </a:ext>
                </a:extLst>
              </p:cNvPr>
              <p:cNvSpPr/>
              <p:nvPr/>
            </p:nvSpPr>
            <p:spPr>
              <a:xfrm>
                <a:off x="6451275" y="1088975"/>
                <a:ext cx="361125" cy="6700"/>
              </a:xfrm>
              <a:custGeom>
                <a:avLst/>
                <a:gdLst/>
                <a:ahLst/>
                <a:cxnLst/>
                <a:rect l="l" t="t" r="r" b="b"/>
                <a:pathLst>
                  <a:path w="14445" h="268" extrusionOk="0">
                    <a:moveTo>
                      <a:pt x="1" y="1"/>
                    </a:moveTo>
                    <a:lnTo>
                      <a:pt x="1" y="268"/>
                    </a:lnTo>
                    <a:lnTo>
                      <a:pt x="14444" y="268"/>
                    </a:lnTo>
                    <a:lnTo>
                      <a:pt x="14444" y="1"/>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77" name="Google Shape;796;p27">
                <a:extLst>
                  <a:ext uri="{FF2B5EF4-FFF2-40B4-BE49-F238E27FC236}">
                    <a16:creationId xmlns:a16="http://schemas.microsoft.com/office/drawing/2014/main" id="{A8ABFA6A-51B7-F86D-EA9F-D3431E686C6F}"/>
                  </a:ext>
                </a:extLst>
              </p:cNvPr>
              <p:cNvSpPr/>
              <p:nvPr/>
            </p:nvSpPr>
            <p:spPr>
              <a:xfrm>
                <a:off x="6260300" y="1060625"/>
                <a:ext cx="743050" cy="1529450"/>
              </a:xfrm>
              <a:custGeom>
                <a:avLst/>
                <a:gdLst/>
                <a:ahLst/>
                <a:cxnLst/>
                <a:rect l="l" t="t" r="r" b="b"/>
                <a:pathLst>
                  <a:path w="29722" h="61178" extrusionOk="0">
                    <a:moveTo>
                      <a:pt x="25719" y="1402"/>
                    </a:moveTo>
                    <a:cubicBezTo>
                      <a:pt x="27154" y="1402"/>
                      <a:pt x="28321" y="2569"/>
                      <a:pt x="28321" y="4004"/>
                    </a:cubicBezTo>
                    <a:lnTo>
                      <a:pt x="28321" y="57208"/>
                    </a:lnTo>
                    <a:cubicBezTo>
                      <a:pt x="28321" y="58643"/>
                      <a:pt x="27154" y="59777"/>
                      <a:pt x="25719" y="59777"/>
                    </a:cubicBezTo>
                    <a:lnTo>
                      <a:pt x="4004" y="59777"/>
                    </a:lnTo>
                    <a:cubicBezTo>
                      <a:pt x="2569" y="59777"/>
                      <a:pt x="1402" y="58609"/>
                      <a:pt x="1402" y="57208"/>
                    </a:cubicBezTo>
                    <a:lnTo>
                      <a:pt x="1402" y="4004"/>
                    </a:lnTo>
                    <a:cubicBezTo>
                      <a:pt x="1402" y="2569"/>
                      <a:pt x="2569" y="1402"/>
                      <a:pt x="4004" y="1402"/>
                    </a:cubicBezTo>
                    <a:lnTo>
                      <a:pt x="6772" y="1402"/>
                    </a:lnTo>
                    <a:cubicBezTo>
                      <a:pt x="7006" y="1402"/>
                      <a:pt x="7206" y="1502"/>
                      <a:pt x="7373" y="1635"/>
                    </a:cubicBezTo>
                    <a:lnTo>
                      <a:pt x="22350" y="1635"/>
                    </a:lnTo>
                    <a:cubicBezTo>
                      <a:pt x="22517" y="1502"/>
                      <a:pt x="22717" y="1402"/>
                      <a:pt x="22951" y="1402"/>
                    </a:cubicBezTo>
                    <a:close/>
                    <a:moveTo>
                      <a:pt x="4004" y="1"/>
                    </a:moveTo>
                    <a:cubicBezTo>
                      <a:pt x="1802" y="1"/>
                      <a:pt x="1" y="1802"/>
                      <a:pt x="1" y="4004"/>
                    </a:cubicBezTo>
                    <a:lnTo>
                      <a:pt x="1" y="57208"/>
                    </a:lnTo>
                    <a:cubicBezTo>
                      <a:pt x="1" y="59410"/>
                      <a:pt x="1802" y="61178"/>
                      <a:pt x="4004" y="61178"/>
                    </a:cubicBezTo>
                    <a:lnTo>
                      <a:pt x="25719" y="61178"/>
                    </a:lnTo>
                    <a:cubicBezTo>
                      <a:pt x="27921" y="61178"/>
                      <a:pt x="29722" y="59410"/>
                      <a:pt x="29722" y="57208"/>
                    </a:cubicBezTo>
                    <a:lnTo>
                      <a:pt x="29722" y="4004"/>
                    </a:lnTo>
                    <a:cubicBezTo>
                      <a:pt x="29722" y="1802"/>
                      <a:pt x="27921" y="1"/>
                      <a:pt x="25719" y="1"/>
                    </a:cubicBezTo>
                    <a:close/>
                  </a:path>
                </a:pathLst>
              </a:custGeom>
              <a:solidFill>
                <a:srgbClr val="1A1A1A"/>
              </a:solidFill>
              <a:ln>
                <a:noFill/>
              </a:ln>
            </p:spPr>
            <p:txBody>
              <a:bodyPr spcFirstLastPara="1" wrap="square" lIns="121900" tIns="121900" rIns="121900" bIns="121900" anchor="ctr" anchorCtr="0">
                <a:noAutofit/>
              </a:bodyPr>
              <a:lstStyle/>
              <a:p>
                <a:endParaRPr sz="2400"/>
              </a:p>
            </p:txBody>
          </p:sp>
          <p:sp>
            <p:nvSpPr>
              <p:cNvPr id="78" name="Google Shape;797;p27">
                <a:extLst>
                  <a:ext uri="{FF2B5EF4-FFF2-40B4-BE49-F238E27FC236}">
                    <a16:creationId xmlns:a16="http://schemas.microsoft.com/office/drawing/2014/main" id="{D974A259-49A9-9636-7C13-A489AA41561A}"/>
                  </a:ext>
                </a:extLst>
              </p:cNvPr>
              <p:cNvSpPr/>
              <p:nvPr/>
            </p:nvSpPr>
            <p:spPr>
              <a:xfrm>
                <a:off x="6295325" y="1128175"/>
                <a:ext cx="673000" cy="1426875"/>
              </a:xfrm>
              <a:custGeom>
                <a:avLst/>
                <a:gdLst/>
                <a:ahLst/>
                <a:cxnLst/>
                <a:rect l="l" t="t" r="r" b="b"/>
                <a:pathLst>
                  <a:path w="26920" h="57075" extrusionOk="0">
                    <a:moveTo>
                      <a:pt x="2403" y="1"/>
                    </a:moveTo>
                    <a:cubicBezTo>
                      <a:pt x="1068" y="1"/>
                      <a:pt x="1" y="1068"/>
                      <a:pt x="1" y="2369"/>
                    </a:cubicBezTo>
                    <a:lnTo>
                      <a:pt x="1" y="54707"/>
                    </a:lnTo>
                    <a:cubicBezTo>
                      <a:pt x="1" y="56008"/>
                      <a:pt x="1068" y="57075"/>
                      <a:pt x="2403" y="57075"/>
                    </a:cubicBezTo>
                    <a:lnTo>
                      <a:pt x="24518" y="57075"/>
                    </a:lnTo>
                    <a:cubicBezTo>
                      <a:pt x="25853" y="57075"/>
                      <a:pt x="26920" y="56008"/>
                      <a:pt x="26920" y="54707"/>
                    </a:cubicBezTo>
                    <a:lnTo>
                      <a:pt x="26920" y="2369"/>
                    </a:lnTo>
                    <a:cubicBezTo>
                      <a:pt x="26920" y="1068"/>
                      <a:pt x="25853" y="1"/>
                      <a:pt x="2451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9" name="Google Shape;798;p27">
                <a:extLst>
                  <a:ext uri="{FF2B5EF4-FFF2-40B4-BE49-F238E27FC236}">
                    <a16:creationId xmlns:a16="http://schemas.microsoft.com/office/drawing/2014/main" id="{B09CC15E-4ED7-C461-CFCF-5A9CC4714962}"/>
                  </a:ext>
                </a:extLst>
              </p:cNvPr>
              <p:cNvSpPr/>
              <p:nvPr/>
            </p:nvSpPr>
            <p:spPr>
              <a:xfrm>
                <a:off x="6492150" y="1435900"/>
                <a:ext cx="279375" cy="779750"/>
              </a:xfrm>
              <a:custGeom>
                <a:avLst/>
                <a:gdLst/>
                <a:ahLst/>
                <a:cxnLst/>
                <a:rect l="l" t="t" r="r" b="b"/>
                <a:pathLst>
                  <a:path w="11175" h="31190" extrusionOk="0">
                    <a:moveTo>
                      <a:pt x="10274" y="2669"/>
                    </a:moveTo>
                    <a:cubicBezTo>
                      <a:pt x="10508" y="2669"/>
                      <a:pt x="10741" y="2969"/>
                      <a:pt x="10741" y="3370"/>
                    </a:cubicBezTo>
                    <a:lnTo>
                      <a:pt x="10741" y="29822"/>
                    </a:lnTo>
                    <a:cubicBezTo>
                      <a:pt x="10741" y="30222"/>
                      <a:pt x="10508" y="30522"/>
                      <a:pt x="10274" y="30522"/>
                    </a:cubicBezTo>
                    <a:lnTo>
                      <a:pt x="901" y="30522"/>
                    </a:lnTo>
                    <a:cubicBezTo>
                      <a:pt x="667" y="30522"/>
                      <a:pt x="434" y="30222"/>
                      <a:pt x="434" y="29822"/>
                    </a:cubicBezTo>
                    <a:lnTo>
                      <a:pt x="434" y="3370"/>
                    </a:lnTo>
                    <a:cubicBezTo>
                      <a:pt x="434" y="2969"/>
                      <a:pt x="667" y="2669"/>
                      <a:pt x="901" y="2669"/>
                    </a:cubicBezTo>
                    <a:close/>
                    <a:moveTo>
                      <a:pt x="3803" y="1"/>
                    </a:moveTo>
                    <a:cubicBezTo>
                      <a:pt x="3603" y="1"/>
                      <a:pt x="3469" y="201"/>
                      <a:pt x="3469" y="468"/>
                    </a:cubicBezTo>
                    <a:lnTo>
                      <a:pt x="3469" y="2002"/>
                    </a:lnTo>
                    <a:lnTo>
                      <a:pt x="901" y="2002"/>
                    </a:lnTo>
                    <a:cubicBezTo>
                      <a:pt x="400" y="2002"/>
                      <a:pt x="0" y="2602"/>
                      <a:pt x="0" y="3336"/>
                    </a:cubicBezTo>
                    <a:lnTo>
                      <a:pt x="0" y="29822"/>
                    </a:lnTo>
                    <a:cubicBezTo>
                      <a:pt x="0" y="30589"/>
                      <a:pt x="400" y="31190"/>
                      <a:pt x="901" y="31190"/>
                    </a:cubicBezTo>
                    <a:lnTo>
                      <a:pt x="10241" y="31190"/>
                    </a:lnTo>
                    <a:cubicBezTo>
                      <a:pt x="10774" y="31190"/>
                      <a:pt x="11175" y="30556"/>
                      <a:pt x="11175" y="29822"/>
                    </a:cubicBezTo>
                    <a:lnTo>
                      <a:pt x="11175" y="3336"/>
                    </a:lnTo>
                    <a:cubicBezTo>
                      <a:pt x="11175" y="2602"/>
                      <a:pt x="10774" y="2002"/>
                      <a:pt x="10241" y="2002"/>
                    </a:cubicBezTo>
                    <a:lnTo>
                      <a:pt x="7706" y="2002"/>
                    </a:lnTo>
                    <a:lnTo>
                      <a:pt x="7706" y="468"/>
                    </a:lnTo>
                    <a:cubicBezTo>
                      <a:pt x="7706" y="201"/>
                      <a:pt x="7539" y="1"/>
                      <a:pt x="737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0" name="Google Shape;799;p27">
                <a:extLst>
                  <a:ext uri="{FF2B5EF4-FFF2-40B4-BE49-F238E27FC236}">
                    <a16:creationId xmlns:a16="http://schemas.microsoft.com/office/drawing/2014/main" id="{5B866354-084A-DA60-4E32-B210BAC49DEF}"/>
                  </a:ext>
                </a:extLst>
              </p:cNvPr>
              <p:cNvSpPr/>
              <p:nvPr/>
            </p:nvSpPr>
            <p:spPr>
              <a:xfrm>
                <a:off x="6514649" y="1628266"/>
                <a:ext cx="234375" cy="556534"/>
              </a:xfrm>
              <a:custGeom>
                <a:avLst/>
                <a:gdLst/>
                <a:ahLst/>
                <a:cxnLst/>
                <a:rect l="l" t="t" r="r" b="b"/>
                <a:pathLst>
                  <a:path w="9375" h="26120" extrusionOk="0">
                    <a:moveTo>
                      <a:pt x="1" y="2202"/>
                    </a:moveTo>
                    <a:lnTo>
                      <a:pt x="1" y="4904"/>
                    </a:lnTo>
                    <a:lnTo>
                      <a:pt x="1" y="7473"/>
                    </a:lnTo>
                    <a:lnTo>
                      <a:pt x="1" y="7473"/>
                    </a:lnTo>
                    <a:lnTo>
                      <a:pt x="1" y="12510"/>
                    </a:lnTo>
                    <a:lnTo>
                      <a:pt x="1" y="12510"/>
                    </a:lnTo>
                    <a:lnTo>
                      <a:pt x="1" y="14444"/>
                    </a:lnTo>
                    <a:lnTo>
                      <a:pt x="1" y="16746"/>
                    </a:lnTo>
                    <a:lnTo>
                      <a:pt x="1" y="18247"/>
                    </a:lnTo>
                    <a:lnTo>
                      <a:pt x="1" y="18247"/>
                    </a:lnTo>
                    <a:lnTo>
                      <a:pt x="1" y="20482"/>
                    </a:lnTo>
                    <a:lnTo>
                      <a:pt x="1" y="23284"/>
                    </a:lnTo>
                    <a:lnTo>
                      <a:pt x="1" y="25519"/>
                    </a:lnTo>
                    <a:cubicBezTo>
                      <a:pt x="1" y="25853"/>
                      <a:pt x="201" y="26119"/>
                      <a:pt x="434" y="26119"/>
                    </a:cubicBezTo>
                    <a:lnTo>
                      <a:pt x="8940" y="26119"/>
                    </a:lnTo>
                    <a:cubicBezTo>
                      <a:pt x="9174" y="26119"/>
                      <a:pt x="9374" y="25853"/>
                      <a:pt x="9374" y="25519"/>
                    </a:cubicBezTo>
                    <a:lnTo>
                      <a:pt x="9374" y="23284"/>
                    </a:lnTo>
                    <a:lnTo>
                      <a:pt x="9374" y="20482"/>
                    </a:lnTo>
                    <a:lnTo>
                      <a:pt x="9374" y="19481"/>
                    </a:lnTo>
                    <a:lnTo>
                      <a:pt x="9374" y="18247"/>
                    </a:lnTo>
                    <a:lnTo>
                      <a:pt x="9374" y="16746"/>
                    </a:lnTo>
                    <a:lnTo>
                      <a:pt x="9374" y="14444"/>
                    </a:lnTo>
                    <a:lnTo>
                      <a:pt x="9374" y="12510"/>
                    </a:lnTo>
                    <a:lnTo>
                      <a:pt x="9374" y="11709"/>
                    </a:lnTo>
                    <a:lnTo>
                      <a:pt x="9374" y="7840"/>
                    </a:lnTo>
                    <a:lnTo>
                      <a:pt x="9374" y="7473"/>
                    </a:lnTo>
                    <a:lnTo>
                      <a:pt x="9374" y="4871"/>
                    </a:lnTo>
                    <a:lnTo>
                      <a:pt x="9374" y="1"/>
                    </a:lnTo>
                    <a:close/>
                  </a:path>
                </a:pathLst>
              </a:custGeom>
              <a:solidFill>
                <a:srgbClr val="5B9BD5"/>
              </a:solidFill>
              <a:ln>
                <a:noFill/>
              </a:ln>
            </p:spPr>
            <p:txBody>
              <a:bodyPr spcFirstLastPara="1" wrap="square" lIns="121900" tIns="121900" rIns="121900" bIns="121900" anchor="ctr" anchorCtr="0">
                <a:noAutofit/>
              </a:bodyPr>
              <a:lstStyle/>
              <a:p>
                <a:endParaRPr sz="2400"/>
              </a:p>
            </p:txBody>
          </p:sp>
        </p:grpSp>
      </p:grpSp>
      <p:grpSp>
        <p:nvGrpSpPr>
          <p:cNvPr id="81" name="Gruppo 80">
            <a:extLst>
              <a:ext uri="{FF2B5EF4-FFF2-40B4-BE49-F238E27FC236}">
                <a16:creationId xmlns:a16="http://schemas.microsoft.com/office/drawing/2014/main" id="{82918432-4BCC-BEC1-1A14-4AAA4ADE11B6}"/>
              </a:ext>
            </a:extLst>
          </p:cNvPr>
          <p:cNvGrpSpPr/>
          <p:nvPr/>
        </p:nvGrpSpPr>
        <p:grpSpPr>
          <a:xfrm>
            <a:off x="2087062" y="1652190"/>
            <a:ext cx="1016300" cy="3027938"/>
            <a:chOff x="2209299" y="1652190"/>
            <a:chExt cx="1016300" cy="3027938"/>
          </a:xfrm>
        </p:grpSpPr>
        <p:cxnSp>
          <p:nvCxnSpPr>
            <p:cNvPr id="82" name="Google Shape;739;p27">
              <a:extLst>
                <a:ext uri="{FF2B5EF4-FFF2-40B4-BE49-F238E27FC236}">
                  <a16:creationId xmlns:a16="http://schemas.microsoft.com/office/drawing/2014/main" id="{12683875-F080-A9C6-5048-0DB6C42139A3}"/>
                </a:ext>
              </a:extLst>
            </p:cNvPr>
            <p:cNvCxnSpPr/>
            <p:nvPr/>
          </p:nvCxnSpPr>
          <p:spPr>
            <a:xfrm>
              <a:off x="2714380" y="3819861"/>
              <a:ext cx="0" cy="444400"/>
            </a:xfrm>
            <a:prstGeom prst="straightConnector1">
              <a:avLst/>
            </a:prstGeom>
            <a:noFill/>
            <a:ln w="28575" cap="flat" cmpd="sng">
              <a:solidFill>
                <a:schemeClr val="dk2"/>
              </a:solidFill>
              <a:prstDash val="solid"/>
              <a:round/>
              <a:headEnd type="none" w="med" len="med"/>
              <a:tailEnd type="none" w="med" len="med"/>
            </a:ln>
          </p:spPr>
        </p:cxnSp>
        <p:sp>
          <p:nvSpPr>
            <p:cNvPr id="83" name="Google Shape;806;p27">
              <a:extLst>
                <a:ext uri="{FF2B5EF4-FFF2-40B4-BE49-F238E27FC236}">
                  <a16:creationId xmlns:a16="http://schemas.microsoft.com/office/drawing/2014/main" id="{861F801F-515C-330A-9B9E-F72DE7FD71EF}"/>
                </a:ext>
              </a:extLst>
            </p:cNvPr>
            <p:cNvSpPr/>
            <p:nvPr/>
          </p:nvSpPr>
          <p:spPr>
            <a:xfrm>
              <a:off x="2445938" y="4206095"/>
              <a:ext cx="538167" cy="474033"/>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algn="ctr"/>
              <a:r>
                <a:rPr lang="en" b="1" dirty="0">
                  <a:solidFill>
                    <a:srgbClr val="000000"/>
                  </a:solidFill>
                  <a:latin typeface="Fira Sans Extra Condensed"/>
                  <a:sym typeface="Fira Sans Extra Condensed"/>
                </a:rPr>
                <a:t>80%</a:t>
              </a:r>
              <a:endParaRPr b="1" dirty="0">
                <a:solidFill>
                  <a:srgbClr val="000000"/>
                </a:solidFill>
                <a:latin typeface="Fira Sans Extra Condensed"/>
                <a:sym typeface="Fira Sans Extra Condensed"/>
              </a:endParaRPr>
            </a:p>
          </p:txBody>
        </p:sp>
        <p:grpSp>
          <p:nvGrpSpPr>
            <p:cNvPr id="84" name="Google Shape;789;p27">
              <a:extLst>
                <a:ext uri="{FF2B5EF4-FFF2-40B4-BE49-F238E27FC236}">
                  <a16:creationId xmlns:a16="http://schemas.microsoft.com/office/drawing/2014/main" id="{DA5F38ED-ACE3-A2AE-BA4C-F76D3BC17053}"/>
                </a:ext>
              </a:extLst>
            </p:cNvPr>
            <p:cNvGrpSpPr/>
            <p:nvPr/>
          </p:nvGrpSpPr>
          <p:grpSpPr>
            <a:xfrm>
              <a:off x="2209299" y="1652190"/>
              <a:ext cx="1016300" cy="2213833"/>
              <a:chOff x="6250300" y="1060625"/>
              <a:chExt cx="762225" cy="1660375"/>
            </a:xfrm>
          </p:grpSpPr>
          <p:sp>
            <p:nvSpPr>
              <p:cNvPr id="85" name="Google Shape;790;p27">
                <a:extLst>
                  <a:ext uri="{FF2B5EF4-FFF2-40B4-BE49-F238E27FC236}">
                    <a16:creationId xmlns:a16="http://schemas.microsoft.com/office/drawing/2014/main" id="{AF345AD6-C6ED-D20D-838D-231AA231BC9A}"/>
                  </a:ext>
                </a:extLst>
              </p:cNvPr>
              <p:cNvSpPr/>
              <p:nvPr/>
            </p:nvSpPr>
            <p:spPr>
              <a:xfrm>
                <a:off x="6591375" y="2589225"/>
                <a:ext cx="80075" cy="131775"/>
              </a:xfrm>
              <a:custGeom>
                <a:avLst/>
                <a:gdLst/>
                <a:ahLst/>
                <a:cxnLst/>
                <a:rect l="l" t="t" r="r" b="b"/>
                <a:pathLst>
                  <a:path w="3203" h="5271" extrusionOk="0">
                    <a:moveTo>
                      <a:pt x="1" y="1"/>
                    </a:moveTo>
                    <a:lnTo>
                      <a:pt x="1" y="5271"/>
                    </a:lnTo>
                    <a:lnTo>
                      <a:pt x="3203" y="5271"/>
                    </a:lnTo>
                    <a:lnTo>
                      <a:pt x="320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6" name="Google Shape;791;p27">
                <a:extLst>
                  <a:ext uri="{FF2B5EF4-FFF2-40B4-BE49-F238E27FC236}">
                    <a16:creationId xmlns:a16="http://schemas.microsoft.com/office/drawing/2014/main" id="{747D6437-C02E-FA16-86A4-F6E6029677A0}"/>
                  </a:ext>
                </a:extLst>
              </p:cNvPr>
              <p:cNvSpPr/>
              <p:nvPr/>
            </p:nvSpPr>
            <p:spPr>
              <a:xfrm>
                <a:off x="6295325" y="1092325"/>
                <a:ext cx="677175" cy="87575"/>
              </a:xfrm>
              <a:custGeom>
                <a:avLst/>
                <a:gdLst/>
                <a:ahLst/>
                <a:cxnLst/>
                <a:rect l="l" t="t" r="r" b="b"/>
                <a:pathLst>
                  <a:path w="27087" h="3503" extrusionOk="0">
                    <a:moveTo>
                      <a:pt x="1" y="0"/>
                    </a:moveTo>
                    <a:lnTo>
                      <a:pt x="1" y="3503"/>
                    </a:lnTo>
                    <a:lnTo>
                      <a:pt x="27087" y="3503"/>
                    </a:lnTo>
                    <a:lnTo>
                      <a:pt x="27087" y="0"/>
                    </a:lnTo>
                    <a:close/>
                  </a:path>
                </a:pathLst>
              </a:custGeom>
              <a:solidFill>
                <a:srgbClr val="1A1A1A"/>
              </a:solidFill>
              <a:ln>
                <a:noFill/>
              </a:ln>
            </p:spPr>
            <p:txBody>
              <a:bodyPr spcFirstLastPara="1" wrap="square" lIns="121900" tIns="121900" rIns="121900" bIns="121900" anchor="ctr" anchorCtr="0">
                <a:noAutofit/>
              </a:bodyPr>
              <a:lstStyle/>
              <a:p>
                <a:endParaRPr sz="2400"/>
              </a:p>
            </p:txBody>
          </p:sp>
          <p:sp>
            <p:nvSpPr>
              <p:cNvPr id="87" name="Google Shape;792;p27">
                <a:extLst>
                  <a:ext uri="{FF2B5EF4-FFF2-40B4-BE49-F238E27FC236}">
                    <a16:creationId xmlns:a16="http://schemas.microsoft.com/office/drawing/2014/main" id="{47C2B7C9-4F82-0BB0-982F-C6E396E8A9C0}"/>
                  </a:ext>
                </a:extLst>
              </p:cNvPr>
              <p:cNvSpPr/>
              <p:nvPr/>
            </p:nvSpPr>
            <p:spPr>
              <a:xfrm>
                <a:off x="6983325" y="1420050"/>
                <a:ext cx="29200" cy="181825"/>
              </a:xfrm>
              <a:custGeom>
                <a:avLst/>
                <a:gdLst/>
                <a:ahLst/>
                <a:cxnLst/>
                <a:rect l="l" t="t" r="r" b="b"/>
                <a:pathLst>
                  <a:path w="1168" h="7273" extrusionOk="0">
                    <a:moveTo>
                      <a:pt x="0" y="1"/>
                    </a:moveTo>
                    <a:lnTo>
                      <a:pt x="0" y="7273"/>
                    </a:lnTo>
                    <a:lnTo>
                      <a:pt x="901" y="7273"/>
                    </a:lnTo>
                    <a:cubicBezTo>
                      <a:pt x="1035" y="7273"/>
                      <a:pt x="1168" y="7173"/>
                      <a:pt x="1168" y="7039"/>
                    </a:cubicBezTo>
                    <a:lnTo>
                      <a:pt x="1168" y="268"/>
                    </a:lnTo>
                    <a:cubicBezTo>
                      <a:pt x="1168" y="101"/>
                      <a:pt x="1035" y="1"/>
                      <a:pt x="901" y="1"/>
                    </a:cubicBez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88" name="Google Shape;793;p27">
                <a:extLst>
                  <a:ext uri="{FF2B5EF4-FFF2-40B4-BE49-F238E27FC236}">
                    <a16:creationId xmlns:a16="http://schemas.microsoft.com/office/drawing/2014/main" id="{1E9EAC11-924C-5307-D602-2EA29B870276}"/>
                  </a:ext>
                </a:extLst>
              </p:cNvPr>
              <p:cNvSpPr/>
              <p:nvPr/>
            </p:nvSpPr>
            <p:spPr>
              <a:xfrm>
                <a:off x="6250300" y="1523475"/>
                <a:ext cx="29200" cy="107600"/>
              </a:xfrm>
              <a:custGeom>
                <a:avLst/>
                <a:gdLst/>
                <a:ahLst/>
                <a:cxnLst/>
                <a:rect l="l" t="t" r="r" b="b"/>
                <a:pathLst>
                  <a:path w="1168" h="4304" extrusionOk="0">
                    <a:moveTo>
                      <a:pt x="234" y="0"/>
                    </a:moveTo>
                    <a:cubicBezTo>
                      <a:pt x="101" y="0"/>
                      <a:pt x="0" y="100"/>
                      <a:pt x="0" y="234"/>
                    </a:cubicBezTo>
                    <a:lnTo>
                      <a:pt x="0" y="4070"/>
                    </a:lnTo>
                    <a:cubicBezTo>
                      <a:pt x="0" y="4203"/>
                      <a:pt x="101" y="4303"/>
                      <a:pt x="234" y="4303"/>
                    </a:cubicBezTo>
                    <a:lnTo>
                      <a:pt x="1168" y="4303"/>
                    </a:lnTo>
                    <a:lnTo>
                      <a:pt x="1168" y="0"/>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89" name="Google Shape;794;p27">
                <a:extLst>
                  <a:ext uri="{FF2B5EF4-FFF2-40B4-BE49-F238E27FC236}">
                    <a16:creationId xmlns:a16="http://schemas.microsoft.com/office/drawing/2014/main" id="{D8B7D16D-1D38-100E-6BE6-AC981C8F5010}"/>
                  </a:ext>
                </a:extLst>
              </p:cNvPr>
              <p:cNvSpPr/>
              <p:nvPr/>
            </p:nvSpPr>
            <p:spPr>
              <a:xfrm>
                <a:off x="6250300" y="1376700"/>
                <a:ext cx="29200" cy="108425"/>
              </a:xfrm>
              <a:custGeom>
                <a:avLst/>
                <a:gdLst/>
                <a:ahLst/>
                <a:cxnLst/>
                <a:rect l="l" t="t" r="r" b="b"/>
                <a:pathLst>
                  <a:path w="1168" h="4337" extrusionOk="0">
                    <a:moveTo>
                      <a:pt x="234" y="0"/>
                    </a:moveTo>
                    <a:cubicBezTo>
                      <a:pt x="101" y="0"/>
                      <a:pt x="0" y="134"/>
                      <a:pt x="0" y="267"/>
                    </a:cubicBezTo>
                    <a:lnTo>
                      <a:pt x="0" y="4103"/>
                    </a:lnTo>
                    <a:cubicBezTo>
                      <a:pt x="0" y="4237"/>
                      <a:pt x="101" y="4337"/>
                      <a:pt x="234" y="4337"/>
                    </a:cubicBezTo>
                    <a:lnTo>
                      <a:pt x="1168" y="4337"/>
                    </a:lnTo>
                    <a:lnTo>
                      <a:pt x="1168" y="0"/>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90" name="Google Shape;795;p27">
                <a:extLst>
                  <a:ext uri="{FF2B5EF4-FFF2-40B4-BE49-F238E27FC236}">
                    <a16:creationId xmlns:a16="http://schemas.microsoft.com/office/drawing/2014/main" id="{3390250D-0E78-D988-0A04-70F02E0D6EA2}"/>
                  </a:ext>
                </a:extLst>
              </p:cNvPr>
              <p:cNvSpPr/>
              <p:nvPr/>
            </p:nvSpPr>
            <p:spPr>
              <a:xfrm>
                <a:off x="6451275" y="1088975"/>
                <a:ext cx="361125" cy="6700"/>
              </a:xfrm>
              <a:custGeom>
                <a:avLst/>
                <a:gdLst/>
                <a:ahLst/>
                <a:cxnLst/>
                <a:rect l="l" t="t" r="r" b="b"/>
                <a:pathLst>
                  <a:path w="14445" h="268" extrusionOk="0">
                    <a:moveTo>
                      <a:pt x="1" y="1"/>
                    </a:moveTo>
                    <a:lnTo>
                      <a:pt x="1" y="268"/>
                    </a:lnTo>
                    <a:lnTo>
                      <a:pt x="14444" y="268"/>
                    </a:lnTo>
                    <a:lnTo>
                      <a:pt x="14444" y="1"/>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91" name="Google Shape;796;p27">
                <a:extLst>
                  <a:ext uri="{FF2B5EF4-FFF2-40B4-BE49-F238E27FC236}">
                    <a16:creationId xmlns:a16="http://schemas.microsoft.com/office/drawing/2014/main" id="{67C0E4A8-2318-59F5-CDD6-CB80D03D5F03}"/>
                  </a:ext>
                </a:extLst>
              </p:cNvPr>
              <p:cNvSpPr/>
              <p:nvPr/>
            </p:nvSpPr>
            <p:spPr>
              <a:xfrm>
                <a:off x="6260300" y="1060625"/>
                <a:ext cx="743050" cy="1529450"/>
              </a:xfrm>
              <a:custGeom>
                <a:avLst/>
                <a:gdLst/>
                <a:ahLst/>
                <a:cxnLst/>
                <a:rect l="l" t="t" r="r" b="b"/>
                <a:pathLst>
                  <a:path w="29722" h="61178" extrusionOk="0">
                    <a:moveTo>
                      <a:pt x="25719" y="1402"/>
                    </a:moveTo>
                    <a:cubicBezTo>
                      <a:pt x="27154" y="1402"/>
                      <a:pt x="28321" y="2569"/>
                      <a:pt x="28321" y="4004"/>
                    </a:cubicBezTo>
                    <a:lnTo>
                      <a:pt x="28321" y="57208"/>
                    </a:lnTo>
                    <a:cubicBezTo>
                      <a:pt x="28321" y="58643"/>
                      <a:pt x="27154" y="59777"/>
                      <a:pt x="25719" y="59777"/>
                    </a:cubicBezTo>
                    <a:lnTo>
                      <a:pt x="4004" y="59777"/>
                    </a:lnTo>
                    <a:cubicBezTo>
                      <a:pt x="2569" y="59777"/>
                      <a:pt x="1402" y="58609"/>
                      <a:pt x="1402" y="57208"/>
                    </a:cubicBezTo>
                    <a:lnTo>
                      <a:pt x="1402" y="4004"/>
                    </a:lnTo>
                    <a:cubicBezTo>
                      <a:pt x="1402" y="2569"/>
                      <a:pt x="2569" y="1402"/>
                      <a:pt x="4004" y="1402"/>
                    </a:cubicBezTo>
                    <a:lnTo>
                      <a:pt x="6772" y="1402"/>
                    </a:lnTo>
                    <a:cubicBezTo>
                      <a:pt x="7006" y="1402"/>
                      <a:pt x="7206" y="1502"/>
                      <a:pt x="7373" y="1635"/>
                    </a:cubicBezTo>
                    <a:lnTo>
                      <a:pt x="22350" y="1635"/>
                    </a:lnTo>
                    <a:cubicBezTo>
                      <a:pt x="22517" y="1502"/>
                      <a:pt x="22717" y="1402"/>
                      <a:pt x="22951" y="1402"/>
                    </a:cubicBezTo>
                    <a:close/>
                    <a:moveTo>
                      <a:pt x="4004" y="1"/>
                    </a:moveTo>
                    <a:cubicBezTo>
                      <a:pt x="1802" y="1"/>
                      <a:pt x="1" y="1802"/>
                      <a:pt x="1" y="4004"/>
                    </a:cubicBezTo>
                    <a:lnTo>
                      <a:pt x="1" y="57208"/>
                    </a:lnTo>
                    <a:cubicBezTo>
                      <a:pt x="1" y="59410"/>
                      <a:pt x="1802" y="61178"/>
                      <a:pt x="4004" y="61178"/>
                    </a:cubicBezTo>
                    <a:lnTo>
                      <a:pt x="25719" y="61178"/>
                    </a:lnTo>
                    <a:cubicBezTo>
                      <a:pt x="27921" y="61178"/>
                      <a:pt x="29722" y="59410"/>
                      <a:pt x="29722" y="57208"/>
                    </a:cubicBezTo>
                    <a:lnTo>
                      <a:pt x="29722" y="4004"/>
                    </a:lnTo>
                    <a:cubicBezTo>
                      <a:pt x="29722" y="1802"/>
                      <a:pt x="27921" y="1"/>
                      <a:pt x="25719" y="1"/>
                    </a:cubicBezTo>
                    <a:close/>
                  </a:path>
                </a:pathLst>
              </a:custGeom>
              <a:solidFill>
                <a:srgbClr val="1A1A1A"/>
              </a:solidFill>
              <a:ln>
                <a:noFill/>
              </a:ln>
            </p:spPr>
            <p:txBody>
              <a:bodyPr spcFirstLastPara="1" wrap="square" lIns="121900" tIns="121900" rIns="121900" bIns="121900" anchor="ctr" anchorCtr="0">
                <a:noAutofit/>
              </a:bodyPr>
              <a:lstStyle/>
              <a:p>
                <a:endParaRPr sz="2400"/>
              </a:p>
            </p:txBody>
          </p:sp>
          <p:sp>
            <p:nvSpPr>
              <p:cNvPr id="92" name="Google Shape;797;p27">
                <a:extLst>
                  <a:ext uri="{FF2B5EF4-FFF2-40B4-BE49-F238E27FC236}">
                    <a16:creationId xmlns:a16="http://schemas.microsoft.com/office/drawing/2014/main" id="{FB1E2C6A-E810-9E11-76AD-D635207BAC86}"/>
                  </a:ext>
                </a:extLst>
              </p:cNvPr>
              <p:cNvSpPr/>
              <p:nvPr/>
            </p:nvSpPr>
            <p:spPr>
              <a:xfrm>
                <a:off x="6295325" y="1128175"/>
                <a:ext cx="673000" cy="1426875"/>
              </a:xfrm>
              <a:custGeom>
                <a:avLst/>
                <a:gdLst/>
                <a:ahLst/>
                <a:cxnLst/>
                <a:rect l="l" t="t" r="r" b="b"/>
                <a:pathLst>
                  <a:path w="26920" h="57075" extrusionOk="0">
                    <a:moveTo>
                      <a:pt x="2403" y="1"/>
                    </a:moveTo>
                    <a:cubicBezTo>
                      <a:pt x="1068" y="1"/>
                      <a:pt x="1" y="1068"/>
                      <a:pt x="1" y="2369"/>
                    </a:cubicBezTo>
                    <a:lnTo>
                      <a:pt x="1" y="54707"/>
                    </a:lnTo>
                    <a:cubicBezTo>
                      <a:pt x="1" y="56008"/>
                      <a:pt x="1068" y="57075"/>
                      <a:pt x="2403" y="57075"/>
                    </a:cubicBezTo>
                    <a:lnTo>
                      <a:pt x="24518" y="57075"/>
                    </a:lnTo>
                    <a:cubicBezTo>
                      <a:pt x="25853" y="57075"/>
                      <a:pt x="26920" y="56008"/>
                      <a:pt x="26920" y="54707"/>
                    </a:cubicBezTo>
                    <a:lnTo>
                      <a:pt x="26920" y="2369"/>
                    </a:lnTo>
                    <a:cubicBezTo>
                      <a:pt x="26920" y="1068"/>
                      <a:pt x="25853" y="1"/>
                      <a:pt x="2451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 name="Google Shape;798;p27">
                <a:extLst>
                  <a:ext uri="{FF2B5EF4-FFF2-40B4-BE49-F238E27FC236}">
                    <a16:creationId xmlns:a16="http://schemas.microsoft.com/office/drawing/2014/main" id="{539305A1-E0E9-8930-2E52-7FC064AD9CD5}"/>
                  </a:ext>
                </a:extLst>
              </p:cNvPr>
              <p:cNvSpPr/>
              <p:nvPr/>
            </p:nvSpPr>
            <p:spPr>
              <a:xfrm>
                <a:off x="6492150" y="1435900"/>
                <a:ext cx="279375" cy="779750"/>
              </a:xfrm>
              <a:custGeom>
                <a:avLst/>
                <a:gdLst/>
                <a:ahLst/>
                <a:cxnLst/>
                <a:rect l="l" t="t" r="r" b="b"/>
                <a:pathLst>
                  <a:path w="11175" h="31190" extrusionOk="0">
                    <a:moveTo>
                      <a:pt x="10274" y="2669"/>
                    </a:moveTo>
                    <a:cubicBezTo>
                      <a:pt x="10508" y="2669"/>
                      <a:pt x="10741" y="2969"/>
                      <a:pt x="10741" y="3370"/>
                    </a:cubicBezTo>
                    <a:lnTo>
                      <a:pt x="10741" y="29822"/>
                    </a:lnTo>
                    <a:cubicBezTo>
                      <a:pt x="10741" y="30222"/>
                      <a:pt x="10508" y="30522"/>
                      <a:pt x="10274" y="30522"/>
                    </a:cubicBezTo>
                    <a:lnTo>
                      <a:pt x="901" y="30522"/>
                    </a:lnTo>
                    <a:cubicBezTo>
                      <a:pt x="667" y="30522"/>
                      <a:pt x="434" y="30222"/>
                      <a:pt x="434" y="29822"/>
                    </a:cubicBezTo>
                    <a:lnTo>
                      <a:pt x="434" y="3370"/>
                    </a:lnTo>
                    <a:cubicBezTo>
                      <a:pt x="434" y="2969"/>
                      <a:pt x="667" y="2669"/>
                      <a:pt x="901" y="2669"/>
                    </a:cubicBezTo>
                    <a:close/>
                    <a:moveTo>
                      <a:pt x="3803" y="1"/>
                    </a:moveTo>
                    <a:cubicBezTo>
                      <a:pt x="3603" y="1"/>
                      <a:pt x="3469" y="201"/>
                      <a:pt x="3469" y="468"/>
                    </a:cubicBezTo>
                    <a:lnTo>
                      <a:pt x="3469" y="2002"/>
                    </a:lnTo>
                    <a:lnTo>
                      <a:pt x="901" y="2002"/>
                    </a:lnTo>
                    <a:cubicBezTo>
                      <a:pt x="400" y="2002"/>
                      <a:pt x="0" y="2602"/>
                      <a:pt x="0" y="3336"/>
                    </a:cubicBezTo>
                    <a:lnTo>
                      <a:pt x="0" y="29822"/>
                    </a:lnTo>
                    <a:cubicBezTo>
                      <a:pt x="0" y="30589"/>
                      <a:pt x="400" y="31190"/>
                      <a:pt x="901" y="31190"/>
                    </a:cubicBezTo>
                    <a:lnTo>
                      <a:pt x="10241" y="31190"/>
                    </a:lnTo>
                    <a:cubicBezTo>
                      <a:pt x="10774" y="31190"/>
                      <a:pt x="11175" y="30556"/>
                      <a:pt x="11175" y="29822"/>
                    </a:cubicBezTo>
                    <a:lnTo>
                      <a:pt x="11175" y="3336"/>
                    </a:lnTo>
                    <a:cubicBezTo>
                      <a:pt x="11175" y="2602"/>
                      <a:pt x="10774" y="2002"/>
                      <a:pt x="10241" y="2002"/>
                    </a:cubicBezTo>
                    <a:lnTo>
                      <a:pt x="7706" y="2002"/>
                    </a:lnTo>
                    <a:lnTo>
                      <a:pt x="7706" y="468"/>
                    </a:lnTo>
                    <a:cubicBezTo>
                      <a:pt x="7706" y="201"/>
                      <a:pt x="7539" y="1"/>
                      <a:pt x="737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sp>
        <p:nvSpPr>
          <p:cNvPr id="94" name="Google Shape;813;p27">
            <a:extLst>
              <a:ext uri="{FF2B5EF4-FFF2-40B4-BE49-F238E27FC236}">
                <a16:creationId xmlns:a16="http://schemas.microsoft.com/office/drawing/2014/main" id="{CE5F98FE-7B11-4FDB-C9AE-6500C41377C4}"/>
              </a:ext>
            </a:extLst>
          </p:cNvPr>
          <p:cNvSpPr txBox="1"/>
          <p:nvPr/>
        </p:nvSpPr>
        <p:spPr>
          <a:xfrm>
            <a:off x="6674385" y="4971183"/>
            <a:ext cx="2170188" cy="550400"/>
          </a:xfrm>
          <a:prstGeom prst="rect">
            <a:avLst/>
          </a:prstGeom>
          <a:noFill/>
          <a:ln>
            <a:noFill/>
          </a:ln>
        </p:spPr>
        <p:txBody>
          <a:bodyPr spcFirstLastPara="1" wrap="square" lIns="121900" tIns="121900" rIns="121900" bIns="121900" anchor="ctr" anchorCtr="0">
            <a:noAutofit/>
          </a:bodyPr>
          <a:lstStyle/>
          <a:p>
            <a:pPr algn="ctr"/>
            <a:r>
              <a:rPr lang="it-IT" sz="2200" b="1" dirty="0">
                <a:ea typeface="Fira Sans Extra Condensed"/>
                <a:cs typeface="Fira Sans Extra Condensed"/>
                <a:sym typeface="Fira Sans Extra Condensed"/>
              </a:rPr>
              <a:t>Design </a:t>
            </a:r>
          </a:p>
          <a:p>
            <a:pPr algn="ctr"/>
            <a:r>
              <a:rPr lang="it-IT" sz="2200" b="1" dirty="0" err="1">
                <a:ea typeface="Fira Sans Extra Condensed"/>
                <a:cs typeface="Fira Sans Extra Condensed"/>
                <a:sym typeface="Fira Sans Extra Condensed"/>
              </a:rPr>
              <a:t>Trining</a:t>
            </a:r>
            <a:endParaRPr lang="it-IT" sz="2200" b="1" dirty="0">
              <a:ea typeface="Fira Sans Extra Condensed"/>
              <a:cs typeface="Fira Sans Extra Condensed"/>
              <a:sym typeface="Fira Sans Extra Condensed"/>
            </a:endParaRPr>
          </a:p>
          <a:p>
            <a:pPr algn="ctr"/>
            <a:r>
              <a:rPr lang="it-IT" sz="2200" b="1" dirty="0">
                <a:ea typeface="Fira Sans Extra Condensed"/>
                <a:cs typeface="Fira Sans Extra Condensed"/>
                <a:sym typeface="Fira Sans Extra Condensed"/>
              </a:rPr>
              <a:t> Activities</a:t>
            </a:r>
            <a:endParaRPr lang="it-IT" sz="2200" b="1" dirty="0">
              <a:solidFill>
                <a:srgbClr val="000000"/>
              </a:solidFill>
              <a:ea typeface="Fira Sans Extra Condensed"/>
              <a:cs typeface="Fira Sans Extra Condensed"/>
              <a:sym typeface="Fira Sans Extra Condensed"/>
            </a:endParaRPr>
          </a:p>
        </p:txBody>
      </p:sp>
      <p:sp>
        <p:nvSpPr>
          <p:cNvPr id="95" name="Google Shape;813;p27">
            <a:extLst>
              <a:ext uri="{FF2B5EF4-FFF2-40B4-BE49-F238E27FC236}">
                <a16:creationId xmlns:a16="http://schemas.microsoft.com/office/drawing/2014/main" id="{846CD934-AD31-AC5A-A98F-C290429007E5}"/>
              </a:ext>
            </a:extLst>
          </p:cNvPr>
          <p:cNvSpPr txBox="1"/>
          <p:nvPr/>
        </p:nvSpPr>
        <p:spPr>
          <a:xfrm>
            <a:off x="8543140" y="5030951"/>
            <a:ext cx="1942412" cy="550400"/>
          </a:xfrm>
          <a:prstGeom prst="rect">
            <a:avLst/>
          </a:prstGeom>
          <a:noFill/>
          <a:ln>
            <a:noFill/>
          </a:ln>
        </p:spPr>
        <p:txBody>
          <a:bodyPr spcFirstLastPara="1" wrap="square" lIns="121900" tIns="121900" rIns="121900" bIns="121900" anchor="ctr" anchorCtr="0">
            <a:noAutofit/>
          </a:bodyPr>
          <a:lstStyle/>
          <a:p>
            <a:pPr algn="ctr"/>
            <a:r>
              <a:rPr lang="it-IT" sz="2200" b="1" dirty="0">
                <a:ea typeface="Fira Sans Extra Condensed"/>
                <a:cs typeface="Fira Sans Extra Condensed"/>
                <a:sym typeface="Fira Sans Extra Condensed"/>
              </a:rPr>
              <a:t>Test Assessment</a:t>
            </a:r>
            <a:endParaRPr lang="it-IT" sz="2200" b="1" dirty="0">
              <a:solidFill>
                <a:srgbClr val="000000"/>
              </a:solidFill>
              <a:ea typeface="Fira Sans Extra Condensed"/>
              <a:cs typeface="Fira Sans Extra Condensed"/>
              <a:sym typeface="Fira Sans Extra Condensed"/>
            </a:endParaRPr>
          </a:p>
        </p:txBody>
      </p:sp>
      <p:sp>
        <p:nvSpPr>
          <p:cNvPr id="96" name="Google Shape;813;p27">
            <a:extLst>
              <a:ext uri="{FF2B5EF4-FFF2-40B4-BE49-F238E27FC236}">
                <a16:creationId xmlns:a16="http://schemas.microsoft.com/office/drawing/2014/main" id="{DD900860-5892-4FBB-5CAB-6B1342CA1547}"/>
              </a:ext>
            </a:extLst>
          </p:cNvPr>
          <p:cNvSpPr txBox="1"/>
          <p:nvPr/>
        </p:nvSpPr>
        <p:spPr>
          <a:xfrm>
            <a:off x="10324594" y="4948097"/>
            <a:ext cx="1942412" cy="550400"/>
          </a:xfrm>
          <a:prstGeom prst="rect">
            <a:avLst/>
          </a:prstGeom>
          <a:noFill/>
          <a:ln>
            <a:noFill/>
          </a:ln>
        </p:spPr>
        <p:txBody>
          <a:bodyPr spcFirstLastPara="1" wrap="square" lIns="121900" tIns="121900" rIns="121900" bIns="121900" anchor="ctr" anchorCtr="0">
            <a:noAutofit/>
          </a:bodyPr>
          <a:lstStyle/>
          <a:p>
            <a:pPr algn="ctr"/>
            <a:r>
              <a:rPr lang="it-IT" sz="2200" b="1" dirty="0">
                <a:ea typeface="Fira Sans Extra Condensed"/>
                <a:cs typeface="Fira Sans Extra Condensed"/>
                <a:sym typeface="Fira Sans Extra Condensed"/>
              </a:rPr>
              <a:t>Customer </a:t>
            </a:r>
            <a:r>
              <a:rPr lang="it-IT" sz="2200" b="1" dirty="0" err="1">
                <a:ea typeface="Fira Sans Extra Condensed"/>
                <a:cs typeface="Fira Sans Extra Condensed"/>
                <a:sym typeface="Fira Sans Extra Condensed"/>
              </a:rPr>
              <a:t>Satisfaction</a:t>
            </a:r>
            <a:r>
              <a:rPr lang="it-IT" sz="2200" b="1" dirty="0">
                <a:ea typeface="Fira Sans Extra Condensed"/>
                <a:cs typeface="Fira Sans Extra Condensed"/>
                <a:sym typeface="Fira Sans Extra Condensed"/>
              </a:rPr>
              <a:t> Test</a:t>
            </a:r>
            <a:endParaRPr lang="it-IT" sz="2200" b="1" dirty="0">
              <a:solidFill>
                <a:srgbClr val="000000"/>
              </a:solidFill>
              <a:ea typeface="Fira Sans Extra Condensed"/>
              <a:cs typeface="Fira Sans Extra Condensed"/>
              <a:sym typeface="Fira Sans Extra Condensed"/>
            </a:endParaRPr>
          </a:p>
        </p:txBody>
      </p:sp>
      <p:grpSp>
        <p:nvGrpSpPr>
          <p:cNvPr id="97" name="Gruppo 96">
            <a:extLst>
              <a:ext uri="{FF2B5EF4-FFF2-40B4-BE49-F238E27FC236}">
                <a16:creationId xmlns:a16="http://schemas.microsoft.com/office/drawing/2014/main" id="{2A3DCAED-A3CE-4754-3A2B-EAD9A2E4B314}"/>
              </a:ext>
            </a:extLst>
          </p:cNvPr>
          <p:cNvGrpSpPr/>
          <p:nvPr/>
        </p:nvGrpSpPr>
        <p:grpSpPr>
          <a:xfrm>
            <a:off x="10586364" y="1615462"/>
            <a:ext cx="1016300" cy="3064666"/>
            <a:chOff x="10936323" y="1615462"/>
            <a:chExt cx="1016300" cy="3064666"/>
          </a:xfrm>
        </p:grpSpPr>
        <p:grpSp>
          <p:nvGrpSpPr>
            <p:cNvPr id="98" name="Google Shape;789;p27">
              <a:extLst>
                <a:ext uri="{FF2B5EF4-FFF2-40B4-BE49-F238E27FC236}">
                  <a16:creationId xmlns:a16="http://schemas.microsoft.com/office/drawing/2014/main" id="{CF3AA390-F809-9412-D34A-EC0C981EEDA8}"/>
                </a:ext>
              </a:extLst>
            </p:cNvPr>
            <p:cNvGrpSpPr/>
            <p:nvPr/>
          </p:nvGrpSpPr>
          <p:grpSpPr>
            <a:xfrm>
              <a:off x="10936323" y="1615462"/>
              <a:ext cx="1016300" cy="2213833"/>
              <a:chOff x="6250300" y="1060625"/>
              <a:chExt cx="762225" cy="1660375"/>
            </a:xfrm>
          </p:grpSpPr>
          <p:sp>
            <p:nvSpPr>
              <p:cNvPr id="101" name="Google Shape;790;p27">
                <a:extLst>
                  <a:ext uri="{FF2B5EF4-FFF2-40B4-BE49-F238E27FC236}">
                    <a16:creationId xmlns:a16="http://schemas.microsoft.com/office/drawing/2014/main" id="{13F939D2-9E77-8140-0E88-3DE890A9EEFD}"/>
                  </a:ext>
                </a:extLst>
              </p:cNvPr>
              <p:cNvSpPr/>
              <p:nvPr/>
            </p:nvSpPr>
            <p:spPr>
              <a:xfrm>
                <a:off x="6591375" y="2589225"/>
                <a:ext cx="80075" cy="131775"/>
              </a:xfrm>
              <a:custGeom>
                <a:avLst/>
                <a:gdLst/>
                <a:ahLst/>
                <a:cxnLst/>
                <a:rect l="l" t="t" r="r" b="b"/>
                <a:pathLst>
                  <a:path w="3203" h="5271" extrusionOk="0">
                    <a:moveTo>
                      <a:pt x="1" y="1"/>
                    </a:moveTo>
                    <a:lnTo>
                      <a:pt x="1" y="5271"/>
                    </a:lnTo>
                    <a:lnTo>
                      <a:pt x="3203" y="5271"/>
                    </a:lnTo>
                    <a:lnTo>
                      <a:pt x="320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02" name="Google Shape;791;p27">
                <a:extLst>
                  <a:ext uri="{FF2B5EF4-FFF2-40B4-BE49-F238E27FC236}">
                    <a16:creationId xmlns:a16="http://schemas.microsoft.com/office/drawing/2014/main" id="{CF291E25-D84E-D568-EFB8-D0487ECD31D8}"/>
                  </a:ext>
                </a:extLst>
              </p:cNvPr>
              <p:cNvSpPr/>
              <p:nvPr/>
            </p:nvSpPr>
            <p:spPr>
              <a:xfrm>
                <a:off x="6295325" y="1092325"/>
                <a:ext cx="677175" cy="87575"/>
              </a:xfrm>
              <a:custGeom>
                <a:avLst/>
                <a:gdLst/>
                <a:ahLst/>
                <a:cxnLst/>
                <a:rect l="l" t="t" r="r" b="b"/>
                <a:pathLst>
                  <a:path w="27087" h="3503" extrusionOk="0">
                    <a:moveTo>
                      <a:pt x="1" y="0"/>
                    </a:moveTo>
                    <a:lnTo>
                      <a:pt x="1" y="3503"/>
                    </a:lnTo>
                    <a:lnTo>
                      <a:pt x="27087" y="3503"/>
                    </a:lnTo>
                    <a:lnTo>
                      <a:pt x="27087" y="0"/>
                    </a:lnTo>
                    <a:close/>
                  </a:path>
                </a:pathLst>
              </a:custGeom>
              <a:solidFill>
                <a:srgbClr val="1A1A1A"/>
              </a:solidFill>
              <a:ln>
                <a:noFill/>
              </a:ln>
            </p:spPr>
            <p:txBody>
              <a:bodyPr spcFirstLastPara="1" wrap="square" lIns="121900" tIns="121900" rIns="121900" bIns="121900" anchor="ctr" anchorCtr="0">
                <a:noAutofit/>
              </a:bodyPr>
              <a:lstStyle/>
              <a:p>
                <a:endParaRPr sz="2400"/>
              </a:p>
            </p:txBody>
          </p:sp>
          <p:sp>
            <p:nvSpPr>
              <p:cNvPr id="103" name="Google Shape;792;p27">
                <a:extLst>
                  <a:ext uri="{FF2B5EF4-FFF2-40B4-BE49-F238E27FC236}">
                    <a16:creationId xmlns:a16="http://schemas.microsoft.com/office/drawing/2014/main" id="{32DA0B0A-1709-AF7D-C8CC-9752F209A7E9}"/>
                  </a:ext>
                </a:extLst>
              </p:cNvPr>
              <p:cNvSpPr/>
              <p:nvPr/>
            </p:nvSpPr>
            <p:spPr>
              <a:xfrm>
                <a:off x="6983325" y="1420050"/>
                <a:ext cx="29200" cy="181825"/>
              </a:xfrm>
              <a:custGeom>
                <a:avLst/>
                <a:gdLst/>
                <a:ahLst/>
                <a:cxnLst/>
                <a:rect l="l" t="t" r="r" b="b"/>
                <a:pathLst>
                  <a:path w="1168" h="7273" extrusionOk="0">
                    <a:moveTo>
                      <a:pt x="0" y="1"/>
                    </a:moveTo>
                    <a:lnTo>
                      <a:pt x="0" y="7273"/>
                    </a:lnTo>
                    <a:lnTo>
                      <a:pt x="901" y="7273"/>
                    </a:lnTo>
                    <a:cubicBezTo>
                      <a:pt x="1035" y="7273"/>
                      <a:pt x="1168" y="7173"/>
                      <a:pt x="1168" y="7039"/>
                    </a:cubicBezTo>
                    <a:lnTo>
                      <a:pt x="1168" y="268"/>
                    </a:lnTo>
                    <a:cubicBezTo>
                      <a:pt x="1168" y="101"/>
                      <a:pt x="1035" y="1"/>
                      <a:pt x="901" y="1"/>
                    </a:cubicBez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104" name="Google Shape;793;p27">
                <a:extLst>
                  <a:ext uri="{FF2B5EF4-FFF2-40B4-BE49-F238E27FC236}">
                    <a16:creationId xmlns:a16="http://schemas.microsoft.com/office/drawing/2014/main" id="{29C992AD-13CE-4277-AB16-D8AE30C16611}"/>
                  </a:ext>
                </a:extLst>
              </p:cNvPr>
              <p:cNvSpPr/>
              <p:nvPr/>
            </p:nvSpPr>
            <p:spPr>
              <a:xfrm>
                <a:off x="6250300" y="1523475"/>
                <a:ext cx="29200" cy="107600"/>
              </a:xfrm>
              <a:custGeom>
                <a:avLst/>
                <a:gdLst/>
                <a:ahLst/>
                <a:cxnLst/>
                <a:rect l="l" t="t" r="r" b="b"/>
                <a:pathLst>
                  <a:path w="1168" h="4304" extrusionOk="0">
                    <a:moveTo>
                      <a:pt x="234" y="0"/>
                    </a:moveTo>
                    <a:cubicBezTo>
                      <a:pt x="101" y="0"/>
                      <a:pt x="0" y="100"/>
                      <a:pt x="0" y="234"/>
                    </a:cubicBezTo>
                    <a:lnTo>
                      <a:pt x="0" y="4070"/>
                    </a:lnTo>
                    <a:cubicBezTo>
                      <a:pt x="0" y="4203"/>
                      <a:pt x="101" y="4303"/>
                      <a:pt x="234" y="4303"/>
                    </a:cubicBezTo>
                    <a:lnTo>
                      <a:pt x="1168" y="4303"/>
                    </a:lnTo>
                    <a:lnTo>
                      <a:pt x="1168" y="0"/>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105" name="Google Shape;794;p27">
                <a:extLst>
                  <a:ext uri="{FF2B5EF4-FFF2-40B4-BE49-F238E27FC236}">
                    <a16:creationId xmlns:a16="http://schemas.microsoft.com/office/drawing/2014/main" id="{FAD67560-BE78-AC6A-C94B-50801FD79EFC}"/>
                  </a:ext>
                </a:extLst>
              </p:cNvPr>
              <p:cNvSpPr/>
              <p:nvPr/>
            </p:nvSpPr>
            <p:spPr>
              <a:xfrm>
                <a:off x="6250300" y="1376700"/>
                <a:ext cx="29200" cy="108425"/>
              </a:xfrm>
              <a:custGeom>
                <a:avLst/>
                <a:gdLst/>
                <a:ahLst/>
                <a:cxnLst/>
                <a:rect l="l" t="t" r="r" b="b"/>
                <a:pathLst>
                  <a:path w="1168" h="4337" extrusionOk="0">
                    <a:moveTo>
                      <a:pt x="234" y="0"/>
                    </a:moveTo>
                    <a:cubicBezTo>
                      <a:pt x="101" y="0"/>
                      <a:pt x="0" y="134"/>
                      <a:pt x="0" y="267"/>
                    </a:cubicBezTo>
                    <a:lnTo>
                      <a:pt x="0" y="4103"/>
                    </a:lnTo>
                    <a:cubicBezTo>
                      <a:pt x="0" y="4237"/>
                      <a:pt x="101" y="4337"/>
                      <a:pt x="234" y="4337"/>
                    </a:cubicBezTo>
                    <a:lnTo>
                      <a:pt x="1168" y="4337"/>
                    </a:lnTo>
                    <a:lnTo>
                      <a:pt x="1168" y="0"/>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106" name="Google Shape;795;p27">
                <a:extLst>
                  <a:ext uri="{FF2B5EF4-FFF2-40B4-BE49-F238E27FC236}">
                    <a16:creationId xmlns:a16="http://schemas.microsoft.com/office/drawing/2014/main" id="{A230E0A7-AF70-66C4-CA40-26DB13FBFF12}"/>
                  </a:ext>
                </a:extLst>
              </p:cNvPr>
              <p:cNvSpPr/>
              <p:nvPr/>
            </p:nvSpPr>
            <p:spPr>
              <a:xfrm>
                <a:off x="6451275" y="1088975"/>
                <a:ext cx="361125" cy="6700"/>
              </a:xfrm>
              <a:custGeom>
                <a:avLst/>
                <a:gdLst/>
                <a:ahLst/>
                <a:cxnLst/>
                <a:rect l="l" t="t" r="r" b="b"/>
                <a:pathLst>
                  <a:path w="14445" h="268" extrusionOk="0">
                    <a:moveTo>
                      <a:pt x="1" y="1"/>
                    </a:moveTo>
                    <a:lnTo>
                      <a:pt x="1" y="268"/>
                    </a:lnTo>
                    <a:lnTo>
                      <a:pt x="14444" y="268"/>
                    </a:lnTo>
                    <a:lnTo>
                      <a:pt x="14444" y="1"/>
                    </a:lnTo>
                    <a:close/>
                  </a:path>
                </a:pathLst>
              </a:custGeom>
              <a:solidFill>
                <a:srgbClr val="333333"/>
              </a:solidFill>
              <a:ln>
                <a:noFill/>
              </a:ln>
            </p:spPr>
            <p:txBody>
              <a:bodyPr spcFirstLastPara="1" wrap="square" lIns="121900" tIns="121900" rIns="121900" bIns="121900" anchor="ctr" anchorCtr="0">
                <a:noAutofit/>
              </a:bodyPr>
              <a:lstStyle/>
              <a:p>
                <a:endParaRPr sz="2400"/>
              </a:p>
            </p:txBody>
          </p:sp>
          <p:sp>
            <p:nvSpPr>
              <p:cNvPr id="107" name="Google Shape;796;p27">
                <a:extLst>
                  <a:ext uri="{FF2B5EF4-FFF2-40B4-BE49-F238E27FC236}">
                    <a16:creationId xmlns:a16="http://schemas.microsoft.com/office/drawing/2014/main" id="{462614F2-98E1-A380-8173-5D3FF26545A2}"/>
                  </a:ext>
                </a:extLst>
              </p:cNvPr>
              <p:cNvSpPr/>
              <p:nvPr/>
            </p:nvSpPr>
            <p:spPr>
              <a:xfrm>
                <a:off x="6260300" y="1060625"/>
                <a:ext cx="743050" cy="1529450"/>
              </a:xfrm>
              <a:custGeom>
                <a:avLst/>
                <a:gdLst/>
                <a:ahLst/>
                <a:cxnLst/>
                <a:rect l="l" t="t" r="r" b="b"/>
                <a:pathLst>
                  <a:path w="29722" h="61178" extrusionOk="0">
                    <a:moveTo>
                      <a:pt x="25719" y="1402"/>
                    </a:moveTo>
                    <a:cubicBezTo>
                      <a:pt x="27154" y="1402"/>
                      <a:pt x="28321" y="2569"/>
                      <a:pt x="28321" y="4004"/>
                    </a:cubicBezTo>
                    <a:lnTo>
                      <a:pt x="28321" y="57208"/>
                    </a:lnTo>
                    <a:cubicBezTo>
                      <a:pt x="28321" y="58643"/>
                      <a:pt x="27154" y="59777"/>
                      <a:pt x="25719" y="59777"/>
                    </a:cubicBezTo>
                    <a:lnTo>
                      <a:pt x="4004" y="59777"/>
                    </a:lnTo>
                    <a:cubicBezTo>
                      <a:pt x="2569" y="59777"/>
                      <a:pt x="1402" y="58609"/>
                      <a:pt x="1402" y="57208"/>
                    </a:cubicBezTo>
                    <a:lnTo>
                      <a:pt x="1402" y="4004"/>
                    </a:lnTo>
                    <a:cubicBezTo>
                      <a:pt x="1402" y="2569"/>
                      <a:pt x="2569" y="1402"/>
                      <a:pt x="4004" y="1402"/>
                    </a:cubicBezTo>
                    <a:lnTo>
                      <a:pt x="6772" y="1402"/>
                    </a:lnTo>
                    <a:cubicBezTo>
                      <a:pt x="7006" y="1402"/>
                      <a:pt x="7206" y="1502"/>
                      <a:pt x="7373" y="1635"/>
                    </a:cubicBezTo>
                    <a:lnTo>
                      <a:pt x="22350" y="1635"/>
                    </a:lnTo>
                    <a:cubicBezTo>
                      <a:pt x="22517" y="1502"/>
                      <a:pt x="22717" y="1402"/>
                      <a:pt x="22951" y="1402"/>
                    </a:cubicBezTo>
                    <a:close/>
                    <a:moveTo>
                      <a:pt x="4004" y="1"/>
                    </a:moveTo>
                    <a:cubicBezTo>
                      <a:pt x="1802" y="1"/>
                      <a:pt x="1" y="1802"/>
                      <a:pt x="1" y="4004"/>
                    </a:cubicBezTo>
                    <a:lnTo>
                      <a:pt x="1" y="57208"/>
                    </a:lnTo>
                    <a:cubicBezTo>
                      <a:pt x="1" y="59410"/>
                      <a:pt x="1802" y="61178"/>
                      <a:pt x="4004" y="61178"/>
                    </a:cubicBezTo>
                    <a:lnTo>
                      <a:pt x="25719" y="61178"/>
                    </a:lnTo>
                    <a:cubicBezTo>
                      <a:pt x="27921" y="61178"/>
                      <a:pt x="29722" y="59410"/>
                      <a:pt x="29722" y="57208"/>
                    </a:cubicBezTo>
                    <a:lnTo>
                      <a:pt x="29722" y="4004"/>
                    </a:lnTo>
                    <a:cubicBezTo>
                      <a:pt x="29722" y="1802"/>
                      <a:pt x="27921" y="1"/>
                      <a:pt x="25719" y="1"/>
                    </a:cubicBezTo>
                    <a:close/>
                  </a:path>
                </a:pathLst>
              </a:custGeom>
              <a:solidFill>
                <a:srgbClr val="1A1A1A"/>
              </a:solidFill>
              <a:ln>
                <a:noFill/>
              </a:ln>
            </p:spPr>
            <p:txBody>
              <a:bodyPr spcFirstLastPara="1" wrap="square" lIns="121900" tIns="121900" rIns="121900" bIns="121900" anchor="ctr" anchorCtr="0">
                <a:noAutofit/>
              </a:bodyPr>
              <a:lstStyle/>
              <a:p>
                <a:endParaRPr sz="2400"/>
              </a:p>
            </p:txBody>
          </p:sp>
          <p:sp>
            <p:nvSpPr>
              <p:cNvPr id="108" name="Google Shape;797;p27">
                <a:extLst>
                  <a:ext uri="{FF2B5EF4-FFF2-40B4-BE49-F238E27FC236}">
                    <a16:creationId xmlns:a16="http://schemas.microsoft.com/office/drawing/2014/main" id="{0B2755F7-5308-9E6D-2B6E-667D2853DFE2}"/>
                  </a:ext>
                </a:extLst>
              </p:cNvPr>
              <p:cNvSpPr/>
              <p:nvPr/>
            </p:nvSpPr>
            <p:spPr>
              <a:xfrm>
                <a:off x="6295325" y="1128175"/>
                <a:ext cx="673000" cy="1426875"/>
              </a:xfrm>
              <a:custGeom>
                <a:avLst/>
                <a:gdLst/>
                <a:ahLst/>
                <a:cxnLst/>
                <a:rect l="l" t="t" r="r" b="b"/>
                <a:pathLst>
                  <a:path w="26920" h="57075" extrusionOk="0">
                    <a:moveTo>
                      <a:pt x="2403" y="1"/>
                    </a:moveTo>
                    <a:cubicBezTo>
                      <a:pt x="1068" y="1"/>
                      <a:pt x="1" y="1068"/>
                      <a:pt x="1" y="2369"/>
                    </a:cubicBezTo>
                    <a:lnTo>
                      <a:pt x="1" y="54707"/>
                    </a:lnTo>
                    <a:cubicBezTo>
                      <a:pt x="1" y="56008"/>
                      <a:pt x="1068" y="57075"/>
                      <a:pt x="2403" y="57075"/>
                    </a:cubicBezTo>
                    <a:lnTo>
                      <a:pt x="24518" y="57075"/>
                    </a:lnTo>
                    <a:cubicBezTo>
                      <a:pt x="25853" y="57075"/>
                      <a:pt x="26920" y="56008"/>
                      <a:pt x="26920" y="54707"/>
                    </a:cubicBezTo>
                    <a:lnTo>
                      <a:pt x="26920" y="2369"/>
                    </a:lnTo>
                    <a:cubicBezTo>
                      <a:pt x="26920" y="1068"/>
                      <a:pt x="25853" y="1"/>
                      <a:pt x="2451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09" name="Google Shape;798;p27">
                <a:extLst>
                  <a:ext uri="{FF2B5EF4-FFF2-40B4-BE49-F238E27FC236}">
                    <a16:creationId xmlns:a16="http://schemas.microsoft.com/office/drawing/2014/main" id="{9CFD7D51-35C7-8538-A771-0FDD0E488642}"/>
                  </a:ext>
                </a:extLst>
              </p:cNvPr>
              <p:cNvSpPr/>
              <p:nvPr/>
            </p:nvSpPr>
            <p:spPr>
              <a:xfrm>
                <a:off x="6492150" y="1435900"/>
                <a:ext cx="279375" cy="779750"/>
              </a:xfrm>
              <a:custGeom>
                <a:avLst/>
                <a:gdLst/>
                <a:ahLst/>
                <a:cxnLst/>
                <a:rect l="l" t="t" r="r" b="b"/>
                <a:pathLst>
                  <a:path w="11175" h="31190" extrusionOk="0">
                    <a:moveTo>
                      <a:pt x="10274" y="2669"/>
                    </a:moveTo>
                    <a:cubicBezTo>
                      <a:pt x="10508" y="2669"/>
                      <a:pt x="10741" y="2969"/>
                      <a:pt x="10741" y="3370"/>
                    </a:cubicBezTo>
                    <a:lnTo>
                      <a:pt x="10741" y="29822"/>
                    </a:lnTo>
                    <a:cubicBezTo>
                      <a:pt x="10741" y="30222"/>
                      <a:pt x="10508" y="30522"/>
                      <a:pt x="10274" y="30522"/>
                    </a:cubicBezTo>
                    <a:lnTo>
                      <a:pt x="901" y="30522"/>
                    </a:lnTo>
                    <a:cubicBezTo>
                      <a:pt x="667" y="30522"/>
                      <a:pt x="434" y="30222"/>
                      <a:pt x="434" y="29822"/>
                    </a:cubicBezTo>
                    <a:lnTo>
                      <a:pt x="434" y="3370"/>
                    </a:lnTo>
                    <a:cubicBezTo>
                      <a:pt x="434" y="2969"/>
                      <a:pt x="667" y="2669"/>
                      <a:pt x="901" y="2669"/>
                    </a:cubicBezTo>
                    <a:close/>
                    <a:moveTo>
                      <a:pt x="3803" y="1"/>
                    </a:moveTo>
                    <a:cubicBezTo>
                      <a:pt x="3603" y="1"/>
                      <a:pt x="3469" y="201"/>
                      <a:pt x="3469" y="468"/>
                    </a:cubicBezTo>
                    <a:lnTo>
                      <a:pt x="3469" y="2002"/>
                    </a:lnTo>
                    <a:lnTo>
                      <a:pt x="901" y="2002"/>
                    </a:lnTo>
                    <a:cubicBezTo>
                      <a:pt x="400" y="2002"/>
                      <a:pt x="0" y="2602"/>
                      <a:pt x="0" y="3336"/>
                    </a:cubicBezTo>
                    <a:lnTo>
                      <a:pt x="0" y="29822"/>
                    </a:lnTo>
                    <a:cubicBezTo>
                      <a:pt x="0" y="30589"/>
                      <a:pt x="400" y="31190"/>
                      <a:pt x="901" y="31190"/>
                    </a:cubicBezTo>
                    <a:lnTo>
                      <a:pt x="10241" y="31190"/>
                    </a:lnTo>
                    <a:cubicBezTo>
                      <a:pt x="10774" y="31190"/>
                      <a:pt x="11175" y="30556"/>
                      <a:pt x="11175" y="29822"/>
                    </a:cubicBezTo>
                    <a:lnTo>
                      <a:pt x="11175" y="3336"/>
                    </a:lnTo>
                    <a:cubicBezTo>
                      <a:pt x="11175" y="2602"/>
                      <a:pt x="10774" y="2002"/>
                      <a:pt x="10241" y="2002"/>
                    </a:cubicBezTo>
                    <a:lnTo>
                      <a:pt x="7706" y="2002"/>
                    </a:lnTo>
                    <a:lnTo>
                      <a:pt x="7706" y="468"/>
                    </a:lnTo>
                    <a:cubicBezTo>
                      <a:pt x="7706" y="201"/>
                      <a:pt x="7539" y="1"/>
                      <a:pt x="737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10" name="Google Shape;799;p27">
                <a:extLst>
                  <a:ext uri="{FF2B5EF4-FFF2-40B4-BE49-F238E27FC236}">
                    <a16:creationId xmlns:a16="http://schemas.microsoft.com/office/drawing/2014/main" id="{0895C192-2491-872B-7A84-71B300FD3498}"/>
                  </a:ext>
                </a:extLst>
              </p:cNvPr>
              <p:cNvSpPr/>
              <p:nvPr/>
            </p:nvSpPr>
            <p:spPr>
              <a:xfrm>
                <a:off x="6514650" y="1629421"/>
                <a:ext cx="234375" cy="555380"/>
              </a:xfrm>
              <a:custGeom>
                <a:avLst/>
                <a:gdLst/>
                <a:ahLst/>
                <a:cxnLst/>
                <a:rect l="l" t="t" r="r" b="b"/>
                <a:pathLst>
                  <a:path w="9375" h="26120" extrusionOk="0">
                    <a:moveTo>
                      <a:pt x="1" y="2202"/>
                    </a:moveTo>
                    <a:lnTo>
                      <a:pt x="1" y="4904"/>
                    </a:lnTo>
                    <a:lnTo>
                      <a:pt x="1" y="7473"/>
                    </a:lnTo>
                    <a:lnTo>
                      <a:pt x="1" y="7473"/>
                    </a:lnTo>
                    <a:lnTo>
                      <a:pt x="1" y="12510"/>
                    </a:lnTo>
                    <a:lnTo>
                      <a:pt x="1" y="12510"/>
                    </a:lnTo>
                    <a:lnTo>
                      <a:pt x="1" y="14444"/>
                    </a:lnTo>
                    <a:lnTo>
                      <a:pt x="1" y="16746"/>
                    </a:lnTo>
                    <a:lnTo>
                      <a:pt x="1" y="18247"/>
                    </a:lnTo>
                    <a:lnTo>
                      <a:pt x="1" y="18247"/>
                    </a:lnTo>
                    <a:lnTo>
                      <a:pt x="1" y="20482"/>
                    </a:lnTo>
                    <a:lnTo>
                      <a:pt x="1" y="23284"/>
                    </a:lnTo>
                    <a:lnTo>
                      <a:pt x="1" y="25519"/>
                    </a:lnTo>
                    <a:cubicBezTo>
                      <a:pt x="1" y="25853"/>
                      <a:pt x="201" y="26119"/>
                      <a:pt x="434" y="26119"/>
                    </a:cubicBezTo>
                    <a:lnTo>
                      <a:pt x="8940" y="26119"/>
                    </a:lnTo>
                    <a:cubicBezTo>
                      <a:pt x="9174" y="26119"/>
                      <a:pt x="9374" y="25853"/>
                      <a:pt x="9374" y="25519"/>
                    </a:cubicBezTo>
                    <a:lnTo>
                      <a:pt x="9374" y="23284"/>
                    </a:lnTo>
                    <a:lnTo>
                      <a:pt x="9374" y="20482"/>
                    </a:lnTo>
                    <a:lnTo>
                      <a:pt x="9374" y="19481"/>
                    </a:lnTo>
                    <a:lnTo>
                      <a:pt x="9374" y="18247"/>
                    </a:lnTo>
                    <a:lnTo>
                      <a:pt x="9374" y="16746"/>
                    </a:lnTo>
                    <a:lnTo>
                      <a:pt x="9374" y="14444"/>
                    </a:lnTo>
                    <a:lnTo>
                      <a:pt x="9374" y="12510"/>
                    </a:lnTo>
                    <a:lnTo>
                      <a:pt x="9374" y="11709"/>
                    </a:lnTo>
                    <a:lnTo>
                      <a:pt x="9374" y="7840"/>
                    </a:lnTo>
                    <a:lnTo>
                      <a:pt x="9374" y="7473"/>
                    </a:lnTo>
                    <a:lnTo>
                      <a:pt x="9374" y="4871"/>
                    </a:lnTo>
                    <a:lnTo>
                      <a:pt x="9374" y="1"/>
                    </a:lnTo>
                    <a:close/>
                  </a:path>
                </a:pathLst>
              </a:custGeom>
              <a:solidFill>
                <a:srgbClr val="5B9BD5"/>
              </a:solidFill>
              <a:ln>
                <a:noFill/>
              </a:ln>
            </p:spPr>
            <p:txBody>
              <a:bodyPr spcFirstLastPara="1" wrap="square" lIns="121900" tIns="121900" rIns="121900" bIns="121900" anchor="ctr" anchorCtr="0">
                <a:noAutofit/>
              </a:bodyPr>
              <a:lstStyle/>
              <a:p>
                <a:endParaRPr sz="2400" dirty="0"/>
              </a:p>
            </p:txBody>
          </p:sp>
        </p:grpSp>
        <p:sp>
          <p:nvSpPr>
            <p:cNvPr id="99" name="Google Shape;809;p27">
              <a:extLst>
                <a:ext uri="{FF2B5EF4-FFF2-40B4-BE49-F238E27FC236}">
                  <a16:creationId xmlns:a16="http://schemas.microsoft.com/office/drawing/2014/main" id="{3C7460A5-E88C-8154-8856-F8626B853730}"/>
                </a:ext>
              </a:extLst>
            </p:cNvPr>
            <p:cNvSpPr/>
            <p:nvPr/>
          </p:nvSpPr>
          <p:spPr>
            <a:xfrm>
              <a:off x="11214923" y="4206095"/>
              <a:ext cx="538167" cy="474033"/>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algn="ctr"/>
              <a:r>
                <a:rPr lang="en" b="1" dirty="0">
                  <a:solidFill>
                    <a:srgbClr val="000000"/>
                  </a:solidFill>
                  <a:latin typeface="Fira Sans Extra Condensed"/>
                  <a:sym typeface="Fira Sans Extra Condensed"/>
                </a:rPr>
                <a:t>85%</a:t>
              </a:r>
            </a:p>
          </p:txBody>
        </p:sp>
        <p:cxnSp>
          <p:nvCxnSpPr>
            <p:cNvPr id="100" name="Google Shape;742;p27">
              <a:extLst>
                <a:ext uri="{FF2B5EF4-FFF2-40B4-BE49-F238E27FC236}">
                  <a16:creationId xmlns:a16="http://schemas.microsoft.com/office/drawing/2014/main" id="{C3252C86-E23B-EDC0-41D0-44B3591A30DD}"/>
                </a:ext>
              </a:extLst>
            </p:cNvPr>
            <p:cNvCxnSpPr/>
            <p:nvPr/>
          </p:nvCxnSpPr>
          <p:spPr>
            <a:xfrm>
              <a:off x="11437798" y="3782061"/>
              <a:ext cx="0" cy="444400"/>
            </a:xfrm>
            <a:prstGeom prst="straightConnector1">
              <a:avLst/>
            </a:prstGeom>
            <a:noFill/>
            <a:ln w="28575" cap="flat" cmpd="sng">
              <a:solidFill>
                <a:schemeClr val="dk2"/>
              </a:solidFill>
              <a:prstDash val="solid"/>
              <a:round/>
              <a:headEnd type="none" w="med" len="med"/>
              <a:tailEnd type="none" w="med" len="med"/>
            </a:ln>
          </p:spPr>
        </p:cxnSp>
      </p:grpSp>
      <p:sp>
        <p:nvSpPr>
          <p:cNvPr id="111" name="Google Shape;787;p27">
            <a:extLst>
              <a:ext uri="{FF2B5EF4-FFF2-40B4-BE49-F238E27FC236}">
                <a16:creationId xmlns:a16="http://schemas.microsoft.com/office/drawing/2014/main" id="{788827F2-FDFA-E73A-FC92-64C97470F807}"/>
              </a:ext>
            </a:extLst>
          </p:cNvPr>
          <p:cNvSpPr/>
          <p:nvPr/>
        </p:nvSpPr>
        <p:spPr>
          <a:xfrm>
            <a:off x="2436459" y="2481665"/>
            <a:ext cx="311367" cy="669400"/>
          </a:xfrm>
          <a:custGeom>
            <a:avLst/>
            <a:gdLst/>
            <a:ahLst/>
            <a:cxnLst/>
            <a:rect l="l" t="t" r="r" b="b"/>
            <a:pathLst>
              <a:path w="9341" h="20082" extrusionOk="0">
                <a:moveTo>
                  <a:pt x="1" y="2169"/>
                </a:moveTo>
                <a:lnTo>
                  <a:pt x="1" y="4870"/>
                </a:lnTo>
                <a:lnTo>
                  <a:pt x="1" y="7439"/>
                </a:lnTo>
                <a:lnTo>
                  <a:pt x="1" y="7439"/>
                </a:lnTo>
                <a:lnTo>
                  <a:pt x="1" y="12476"/>
                </a:lnTo>
                <a:lnTo>
                  <a:pt x="1" y="12476"/>
                </a:lnTo>
                <a:lnTo>
                  <a:pt x="1" y="14444"/>
                </a:lnTo>
                <a:lnTo>
                  <a:pt x="1" y="16746"/>
                </a:lnTo>
                <a:lnTo>
                  <a:pt x="1" y="19481"/>
                </a:lnTo>
                <a:cubicBezTo>
                  <a:pt x="1" y="19815"/>
                  <a:pt x="168" y="20081"/>
                  <a:pt x="401" y="20081"/>
                </a:cubicBezTo>
                <a:lnTo>
                  <a:pt x="8941" y="20081"/>
                </a:lnTo>
                <a:cubicBezTo>
                  <a:pt x="9141" y="20081"/>
                  <a:pt x="9341" y="19815"/>
                  <a:pt x="9341" y="19481"/>
                </a:cubicBezTo>
                <a:lnTo>
                  <a:pt x="9341" y="16746"/>
                </a:lnTo>
                <a:lnTo>
                  <a:pt x="9341" y="14444"/>
                </a:lnTo>
                <a:lnTo>
                  <a:pt x="9341" y="12476"/>
                </a:lnTo>
                <a:lnTo>
                  <a:pt x="9341" y="11709"/>
                </a:lnTo>
                <a:lnTo>
                  <a:pt x="9341" y="7839"/>
                </a:lnTo>
                <a:lnTo>
                  <a:pt x="9341" y="7439"/>
                </a:lnTo>
                <a:lnTo>
                  <a:pt x="9341" y="4870"/>
                </a:lnTo>
                <a:lnTo>
                  <a:pt x="9341" y="0"/>
                </a:lnTo>
                <a:close/>
              </a:path>
            </a:pathLst>
          </a:custGeom>
          <a:solidFill>
            <a:srgbClr val="FFC000"/>
          </a:solidFill>
          <a:ln>
            <a:noFill/>
          </a:ln>
        </p:spPr>
        <p:txBody>
          <a:bodyPr spcFirstLastPara="1" wrap="square" lIns="121900" tIns="121900" rIns="121900" bIns="121900" anchor="ctr" anchorCtr="0">
            <a:noAutofit/>
          </a:bodyPr>
          <a:lstStyle/>
          <a:p>
            <a:endParaRPr sz="2400"/>
          </a:p>
        </p:txBody>
      </p:sp>
      <p:sp>
        <p:nvSpPr>
          <p:cNvPr id="112" name="Google Shape;799;p27">
            <a:extLst>
              <a:ext uri="{FF2B5EF4-FFF2-40B4-BE49-F238E27FC236}">
                <a16:creationId xmlns:a16="http://schemas.microsoft.com/office/drawing/2014/main" id="{1674F0D8-5FF7-F8A8-5EF5-7AE8CA6E1920}"/>
              </a:ext>
            </a:extLst>
          </p:cNvPr>
          <p:cNvSpPr/>
          <p:nvPr/>
        </p:nvSpPr>
        <p:spPr>
          <a:xfrm>
            <a:off x="4183452" y="2373856"/>
            <a:ext cx="312500" cy="742045"/>
          </a:xfrm>
          <a:custGeom>
            <a:avLst/>
            <a:gdLst/>
            <a:ahLst/>
            <a:cxnLst/>
            <a:rect l="l" t="t" r="r" b="b"/>
            <a:pathLst>
              <a:path w="9375" h="26120" extrusionOk="0">
                <a:moveTo>
                  <a:pt x="1" y="2202"/>
                </a:moveTo>
                <a:lnTo>
                  <a:pt x="1" y="4904"/>
                </a:lnTo>
                <a:lnTo>
                  <a:pt x="1" y="7473"/>
                </a:lnTo>
                <a:lnTo>
                  <a:pt x="1" y="7473"/>
                </a:lnTo>
                <a:lnTo>
                  <a:pt x="1" y="12510"/>
                </a:lnTo>
                <a:lnTo>
                  <a:pt x="1" y="12510"/>
                </a:lnTo>
                <a:lnTo>
                  <a:pt x="1" y="14444"/>
                </a:lnTo>
                <a:lnTo>
                  <a:pt x="1" y="16746"/>
                </a:lnTo>
                <a:lnTo>
                  <a:pt x="1" y="18247"/>
                </a:lnTo>
                <a:lnTo>
                  <a:pt x="1" y="18247"/>
                </a:lnTo>
                <a:lnTo>
                  <a:pt x="1" y="20482"/>
                </a:lnTo>
                <a:lnTo>
                  <a:pt x="1" y="23284"/>
                </a:lnTo>
                <a:lnTo>
                  <a:pt x="1" y="25519"/>
                </a:lnTo>
                <a:cubicBezTo>
                  <a:pt x="1" y="25853"/>
                  <a:pt x="201" y="26119"/>
                  <a:pt x="434" y="26119"/>
                </a:cubicBezTo>
                <a:lnTo>
                  <a:pt x="8940" y="26119"/>
                </a:lnTo>
                <a:cubicBezTo>
                  <a:pt x="9174" y="26119"/>
                  <a:pt x="9374" y="25853"/>
                  <a:pt x="9374" y="25519"/>
                </a:cubicBezTo>
                <a:lnTo>
                  <a:pt x="9374" y="23284"/>
                </a:lnTo>
                <a:lnTo>
                  <a:pt x="9374" y="20482"/>
                </a:lnTo>
                <a:lnTo>
                  <a:pt x="9374" y="19481"/>
                </a:lnTo>
                <a:lnTo>
                  <a:pt x="9374" y="18247"/>
                </a:lnTo>
                <a:lnTo>
                  <a:pt x="9374" y="16746"/>
                </a:lnTo>
                <a:lnTo>
                  <a:pt x="9374" y="14444"/>
                </a:lnTo>
                <a:lnTo>
                  <a:pt x="9374" y="12510"/>
                </a:lnTo>
                <a:lnTo>
                  <a:pt x="9374" y="11709"/>
                </a:lnTo>
                <a:lnTo>
                  <a:pt x="9374" y="7840"/>
                </a:lnTo>
                <a:lnTo>
                  <a:pt x="9374" y="7473"/>
                </a:lnTo>
                <a:lnTo>
                  <a:pt x="9374" y="4871"/>
                </a:lnTo>
                <a:lnTo>
                  <a:pt x="9374" y="1"/>
                </a:lnTo>
                <a:close/>
              </a:path>
            </a:pathLst>
          </a:custGeom>
          <a:solidFill>
            <a:srgbClr val="5B9BD5"/>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97715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552C33A-F2EB-8E37-0978-86DA1625BB12}"/>
              </a:ext>
            </a:extLst>
          </p:cNvPr>
          <p:cNvSpPr>
            <a:spLocks noGrp="1"/>
          </p:cNvSpPr>
          <p:nvPr>
            <p:ph type="sldNum" sz="quarter" idx="12"/>
          </p:nvPr>
        </p:nvSpPr>
        <p:spPr/>
        <p:txBody>
          <a:bodyPr/>
          <a:lstStyle/>
          <a:p>
            <a:fld id="{FAB84987-7D1A-4FFC-8ECD-9D4341D8B05E}" type="slidenum">
              <a:rPr lang="it-IT" smtClean="0"/>
              <a:pPr/>
              <a:t>19</a:t>
            </a:fld>
            <a:endParaRPr lang="it-IT"/>
          </a:p>
        </p:txBody>
      </p:sp>
      <p:sp>
        <p:nvSpPr>
          <p:cNvPr id="3" name="Google Shape;118;p28">
            <a:extLst>
              <a:ext uri="{FF2B5EF4-FFF2-40B4-BE49-F238E27FC236}">
                <a16:creationId xmlns:a16="http://schemas.microsoft.com/office/drawing/2014/main" id="{5504B43F-90F3-B1E9-07D2-7B5BC041AF64}"/>
              </a:ext>
            </a:extLst>
          </p:cNvPr>
          <p:cNvSpPr txBox="1">
            <a:spLocks/>
          </p:cNvSpPr>
          <p:nvPr/>
        </p:nvSpPr>
        <p:spPr>
          <a:xfrm>
            <a:off x="401744" y="96393"/>
            <a:ext cx="11895364" cy="527739"/>
          </a:xfrm>
          <a:prstGeom prst="rect">
            <a:avLst/>
          </a:prstGeom>
          <a:noFill/>
        </p:spPr>
        <p:txBody>
          <a:bodyPr wrap="square">
            <a:spAutoFit/>
          </a:bodyPr>
          <a:lstStyle>
            <a:defPPr>
              <a:defRPr lang="it-IT"/>
            </a:defPPr>
            <a:lvl1pPr>
              <a:lnSpc>
                <a:spcPct val="107000"/>
              </a:lnSpc>
              <a:spcAft>
                <a:spcPts val="800"/>
              </a:spcAft>
              <a:buClr>
                <a:srgbClr val="000000"/>
              </a:buClr>
              <a:defRPr sz="3000" b="1">
                <a:solidFill>
                  <a:srgbClr val="003A57"/>
                </a:solidFill>
                <a:latin typeface="Montserrat"/>
                <a:ea typeface="+mj-ea"/>
                <a:cs typeface="+mj-cs"/>
              </a:defRPr>
            </a:lvl1pPr>
          </a:lstStyle>
          <a:p>
            <a:r>
              <a:rPr lang="en-GB" dirty="0"/>
              <a:t>Next Steps </a:t>
            </a:r>
          </a:p>
        </p:txBody>
      </p:sp>
      <p:sp>
        <p:nvSpPr>
          <p:cNvPr id="4" name="Rettangolo 3">
            <a:extLst>
              <a:ext uri="{FF2B5EF4-FFF2-40B4-BE49-F238E27FC236}">
                <a16:creationId xmlns:a16="http://schemas.microsoft.com/office/drawing/2014/main" id="{C375D807-7235-B04F-A8DB-CFB414C137DF}"/>
              </a:ext>
            </a:extLst>
          </p:cNvPr>
          <p:cNvSpPr/>
          <p:nvPr/>
        </p:nvSpPr>
        <p:spPr>
          <a:xfrm>
            <a:off x="401744" y="743925"/>
            <a:ext cx="6212541" cy="45719"/>
          </a:xfrm>
          <a:prstGeom prst="rect">
            <a:avLst/>
          </a:prstGeom>
          <a:solidFill>
            <a:srgbClr val="003F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14">
            <a:extLst>
              <a:ext uri="{FF2B5EF4-FFF2-40B4-BE49-F238E27FC236}">
                <a16:creationId xmlns:a16="http://schemas.microsoft.com/office/drawing/2014/main" id="{706930FD-6E29-13F0-A2B5-AE74FF23D616}"/>
              </a:ext>
            </a:extLst>
          </p:cNvPr>
          <p:cNvSpPr txBox="1"/>
          <p:nvPr/>
        </p:nvSpPr>
        <p:spPr>
          <a:xfrm>
            <a:off x="1515604" y="4275501"/>
            <a:ext cx="10269936" cy="507831"/>
          </a:xfrm>
          <a:prstGeom prst="rect">
            <a:avLst/>
          </a:prstGeom>
          <a:noFill/>
        </p:spPr>
        <p:txBody>
          <a:bodyPr wrap="square" rtlCol="0" anchor="ctr">
            <a:spAutoFit/>
          </a:bodyPr>
          <a:lstStyle/>
          <a:p>
            <a:r>
              <a:rPr lang="it-IT" altLang="ko-KR" sz="2700" dirty="0">
                <a:solidFill>
                  <a:schemeClr val="tx1">
                    <a:lumMod val="75000"/>
                    <a:lumOff val="25000"/>
                  </a:schemeClr>
                </a:solidFill>
                <a:latin typeface="Montserrat" panose="00000500000000000000" pitchFamily="2" charset="0"/>
                <a:cs typeface="Arial" pitchFamily="34" charset="0"/>
              </a:rPr>
              <a:t>Training Course for Trainers and </a:t>
            </a:r>
            <a:r>
              <a:rPr lang="it-IT" altLang="ko-KR" sz="2700" dirty="0" err="1">
                <a:solidFill>
                  <a:schemeClr val="tx1">
                    <a:lumMod val="75000"/>
                    <a:lumOff val="25000"/>
                  </a:schemeClr>
                </a:solidFill>
                <a:latin typeface="Montserrat" panose="00000500000000000000" pitchFamily="2" charset="0"/>
                <a:cs typeface="Arial" pitchFamily="34" charset="0"/>
              </a:rPr>
              <a:t>Teaching</a:t>
            </a:r>
            <a:r>
              <a:rPr lang="it-IT" altLang="ko-KR" sz="2700" dirty="0">
                <a:solidFill>
                  <a:schemeClr val="tx1">
                    <a:lumMod val="75000"/>
                    <a:lumOff val="25000"/>
                  </a:schemeClr>
                </a:solidFill>
                <a:latin typeface="Montserrat" panose="00000500000000000000" pitchFamily="2" charset="0"/>
                <a:cs typeface="Arial" pitchFamily="34" charset="0"/>
              </a:rPr>
              <a:t> Staff</a:t>
            </a:r>
          </a:p>
        </p:txBody>
      </p:sp>
      <p:sp>
        <p:nvSpPr>
          <p:cNvPr id="6" name="Oval 16">
            <a:extLst>
              <a:ext uri="{FF2B5EF4-FFF2-40B4-BE49-F238E27FC236}">
                <a16:creationId xmlns:a16="http://schemas.microsoft.com/office/drawing/2014/main" id="{29738361-EC48-CDCB-EDBB-FF2330C4FC79}"/>
              </a:ext>
            </a:extLst>
          </p:cNvPr>
          <p:cNvSpPr/>
          <p:nvPr/>
        </p:nvSpPr>
        <p:spPr>
          <a:xfrm>
            <a:off x="676234" y="4241959"/>
            <a:ext cx="646802" cy="5661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1"/>
              </a:solidFill>
            </a:endParaRPr>
          </a:p>
        </p:txBody>
      </p:sp>
      <p:sp>
        <p:nvSpPr>
          <p:cNvPr id="8" name="TextBox 23">
            <a:extLst>
              <a:ext uri="{FF2B5EF4-FFF2-40B4-BE49-F238E27FC236}">
                <a16:creationId xmlns:a16="http://schemas.microsoft.com/office/drawing/2014/main" id="{C032E501-974E-78AE-703A-76ECDEB60681}"/>
              </a:ext>
            </a:extLst>
          </p:cNvPr>
          <p:cNvSpPr txBox="1"/>
          <p:nvPr/>
        </p:nvSpPr>
        <p:spPr>
          <a:xfrm>
            <a:off x="1508696" y="2237821"/>
            <a:ext cx="9870504" cy="507831"/>
          </a:xfrm>
          <a:prstGeom prst="rect">
            <a:avLst/>
          </a:prstGeom>
          <a:noFill/>
        </p:spPr>
        <p:txBody>
          <a:bodyPr wrap="square" rtlCol="0" anchor="ctr">
            <a:spAutoFit/>
          </a:bodyPr>
          <a:lstStyle/>
          <a:p>
            <a:r>
              <a:rPr lang="en-US" altLang="ko-KR" sz="2700" dirty="0">
                <a:solidFill>
                  <a:schemeClr val="tx1">
                    <a:lumMod val="75000"/>
                    <a:lumOff val="25000"/>
                  </a:schemeClr>
                </a:solidFill>
                <a:latin typeface="Montserrat" panose="00000500000000000000" pitchFamily="2" charset="0"/>
                <a:cs typeface="Arial" pitchFamily="34" charset="0"/>
              </a:rPr>
              <a:t>AI process to be introduced for all SNA Courses in 2025</a:t>
            </a:r>
            <a:endParaRPr lang="ko-KR" altLang="en-US" sz="2700" dirty="0">
              <a:solidFill>
                <a:schemeClr val="tx1">
                  <a:lumMod val="75000"/>
                  <a:lumOff val="25000"/>
                </a:schemeClr>
              </a:solidFill>
              <a:latin typeface="Montserrat" panose="00000500000000000000" pitchFamily="2" charset="0"/>
              <a:cs typeface="Arial" pitchFamily="34" charset="0"/>
            </a:endParaRPr>
          </a:p>
        </p:txBody>
      </p:sp>
      <p:grpSp>
        <p:nvGrpSpPr>
          <p:cNvPr id="10" name="Group 26">
            <a:extLst>
              <a:ext uri="{FF2B5EF4-FFF2-40B4-BE49-F238E27FC236}">
                <a16:creationId xmlns:a16="http://schemas.microsoft.com/office/drawing/2014/main" id="{1A5978D1-4EFB-59FE-41F9-A289ABA03FB9}"/>
              </a:ext>
            </a:extLst>
          </p:cNvPr>
          <p:cNvGrpSpPr/>
          <p:nvPr/>
        </p:nvGrpSpPr>
        <p:grpSpPr>
          <a:xfrm>
            <a:off x="1515604" y="3219503"/>
            <a:ext cx="6931540" cy="856488"/>
            <a:chOff x="-475012" y="1006458"/>
            <a:chExt cx="11720588" cy="856488"/>
          </a:xfrm>
        </p:grpSpPr>
        <p:sp>
          <p:nvSpPr>
            <p:cNvPr id="11" name="TextBox 27">
              <a:extLst>
                <a:ext uri="{FF2B5EF4-FFF2-40B4-BE49-F238E27FC236}">
                  <a16:creationId xmlns:a16="http://schemas.microsoft.com/office/drawing/2014/main" id="{11ED20C1-351A-0E94-0BD2-81B0D29ECF7E}"/>
                </a:ext>
              </a:extLst>
            </p:cNvPr>
            <p:cNvSpPr txBox="1"/>
            <p:nvPr/>
          </p:nvSpPr>
          <p:spPr>
            <a:xfrm>
              <a:off x="-475012" y="1006458"/>
              <a:ext cx="11720588" cy="523220"/>
            </a:xfrm>
            <a:prstGeom prst="rect">
              <a:avLst/>
            </a:prstGeom>
            <a:noFill/>
          </p:spPr>
          <p:txBody>
            <a:bodyPr wrap="square" rtlCol="0" anchor="ctr">
              <a:spAutoFit/>
            </a:bodyPr>
            <a:lstStyle/>
            <a:p>
              <a:r>
                <a:rPr lang="en-US" altLang="ko-KR" sz="2700" dirty="0">
                  <a:solidFill>
                    <a:schemeClr val="tx1">
                      <a:lumMod val="75000"/>
                      <a:lumOff val="25000"/>
                    </a:schemeClr>
                  </a:solidFill>
                  <a:latin typeface="Montserrat" panose="00000500000000000000" pitchFamily="2" charset="0"/>
                  <a:cs typeface="Arial" pitchFamily="34" charset="0"/>
                </a:rPr>
                <a:t>AI SNA Training Guidelines </a:t>
              </a:r>
              <a:endParaRPr lang="ko-KR" altLang="en-US" sz="2700" dirty="0">
                <a:solidFill>
                  <a:schemeClr val="tx1">
                    <a:lumMod val="75000"/>
                    <a:lumOff val="25000"/>
                  </a:schemeClr>
                </a:solidFill>
                <a:latin typeface="Montserrat" panose="00000500000000000000" pitchFamily="2" charset="0"/>
                <a:cs typeface="Arial" pitchFamily="34" charset="0"/>
              </a:endParaRPr>
            </a:p>
          </p:txBody>
        </p:sp>
        <p:sp>
          <p:nvSpPr>
            <p:cNvPr id="12" name="TextBox 28">
              <a:extLst>
                <a:ext uri="{FF2B5EF4-FFF2-40B4-BE49-F238E27FC236}">
                  <a16:creationId xmlns:a16="http://schemas.microsoft.com/office/drawing/2014/main" id="{264E50CA-07C2-2B93-295A-2FF2B750220B}"/>
                </a:ext>
              </a:extLst>
            </p:cNvPr>
            <p:cNvSpPr txBox="1"/>
            <p:nvPr/>
          </p:nvSpPr>
          <p:spPr>
            <a:xfrm>
              <a:off x="-475010" y="1339726"/>
              <a:ext cx="4226291" cy="523220"/>
            </a:xfrm>
            <a:prstGeom prst="rect">
              <a:avLst/>
            </a:prstGeom>
            <a:noFill/>
          </p:spPr>
          <p:txBody>
            <a:bodyPr wrap="square" rtlCol="0">
              <a:spAutoFit/>
            </a:bodyPr>
            <a:lstStyle/>
            <a:p>
              <a:endParaRPr lang="en-US" altLang="ko-KR" sz="2700" dirty="0">
                <a:solidFill>
                  <a:schemeClr val="tx1">
                    <a:lumMod val="75000"/>
                    <a:lumOff val="25000"/>
                  </a:schemeClr>
                </a:solidFill>
                <a:cs typeface="Arial" pitchFamily="34" charset="0"/>
              </a:endParaRPr>
            </a:p>
          </p:txBody>
        </p:sp>
      </p:grpSp>
      <p:grpSp>
        <p:nvGrpSpPr>
          <p:cNvPr id="13" name="Gruppo 12">
            <a:extLst>
              <a:ext uri="{FF2B5EF4-FFF2-40B4-BE49-F238E27FC236}">
                <a16:creationId xmlns:a16="http://schemas.microsoft.com/office/drawing/2014/main" id="{CFDBD0AA-4F55-B70F-DFE1-8CA9D8BB136B}"/>
              </a:ext>
            </a:extLst>
          </p:cNvPr>
          <p:cNvGrpSpPr/>
          <p:nvPr/>
        </p:nvGrpSpPr>
        <p:grpSpPr>
          <a:xfrm>
            <a:off x="699326" y="3219503"/>
            <a:ext cx="646802" cy="566192"/>
            <a:chOff x="599155" y="3603598"/>
            <a:chExt cx="566192" cy="566192"/>
          </a:xfrm>
        </p:grpSpPr>
        <p:sp>
          <p:nvSpPr>
            <p:cNvPr id="14" name="Oval 29">
              <a:extLst>
                <a:ext uri="{FF2B5EF4-FFF2-40B4-BE49-F238E27FC236}">
                  <a16:creationId xmlns:a16="http://schemas.microsoft.com/office/drawing/2014/main" id="{CE3C1C9B-1C58-6276-C244-FE0213BA0432}"/>
                </a:ext>
              </a:extLst>
            </p:cNvPr>
            <p:cNvSpPr/>
            <p:nvPr/>
          </p:nvSpPr>
          <p:spPr>
            <a:xfrm>
              <a:off x="599155" y="3603598"/>
              <a:ext cx="566192" cy="5661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1"/>
                </a:solidFill>
              </a:endParaRPr>
            </a:p>
          </p:txBody>
        </p:sp>
        <p:sp>
          <p:nvSpPr>
            <p:cNvPr id="15" name="Oval 21">
              <a:extLst>
                <a:ext uri="{FF2B5EF4-FFF2-40B4-BE49-F238E27FC236}">
                  <a16:creationId xmlns:a16="http://schemas.microsoft.com/office/drawing/2014/main" id="{47B890C4-F86E-3A35-1FD8-A38722F66BF6}"/>
                </a:ext>
              </a:extLst>
            </p:cNvPr>
            <p:cNvSpPr/>
            <p:nvPr/>
          </p:nvSpPr>
          <p:spPr>
            <a:xfrm rot="20700000">
              <a:off x="713616" y="3730004"/>
              <a:ext cx="337277" cy="295599"/>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800"/>
            </a:p>
          </p:txBody>
        </p:sp>
      </p:grpSp>
      <p:grpSp>
        <p:nvGrpSpPr>
          <p:cNvPr id="16" name="Gruppo 15">
            <a:extLst>
              <a:ext uri="{FF2B5EF4-FFF2-40B4-BE49-F238E27FC236}">
                <a16:creationId xmlns:a16="http://schemas.microsoft.com/office/drawing/2014/main" id="{DBBA470A-556E-C5D6-A394-314E8B73DD8F}"/>
              </a:ext>
            </a:extLst>
          </p:cNvPr>
          <p:cNvGrpSpPr/>
          <p:nvPr/>
        </p:nvGrpSpPr>
        <p:grpSpPr>
          <a:xfrm>
            <a:off x="699326" y="2211412"/>
            <a:ext cx="646802" cy="566192"/>
            <a:chOff x="595112" y="1687434"/>
            <a:chExt cx="566192" cy="566192"/>
          </a:xfrm>
        </p:grpSpPr>
        <p:sp>
          <p:nvSpPr>
            <p:cNvPr id="17" name="Oval 25">
              <a:extLst>
                <a:ext uri="{FF2B5EF4-FFF2-40B4-BE49-F238E27FC236}">
                  <a16:creationId xmlns:a16="http://schemas.microsoft.com/office/drawing/2014/main" id="{1A3A0ADC-660C-CD84-5FDC-A6C29944D0F4}"/>
                </a:ext>
              </a:extLst>
            </p:cNvPr>
            <p:cNvSpPr/>
            <p:nvPr/>
          </p:nvSpPr>
          <p:spPr>
            <a:xfrm>
              <a:off x="595112" y="1687434"/>
              <a:ext cx="566192" cy="5661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1"/>
                </a:solidFill>
              </a:endParaRPr>
            </a:p>
          </p:txBody>
        </p:sp>
        <p:sp>
          <p:nvSpPr>
            <p:cNvPr id="18" name="Donut 15">
              <a:extLst>
                <a:ext uri="{FF2B5EF4-FFF2-40B4-BE49-F238E27FC236}">
                  <a16:creationId xmlns:a16="http://schemas.microsoft.com/office/drawing/2014/main" id="{7FC05EDF-F1B8-41A6-05D4-BFB3ECCF170F}"/>
                </a:ext>
              </a:extLst>
            </p:cNvPr>
            <p:cNvSpPr/>
            <p:nvPr/>
          </p:nvSpPr>
          <p:spPr>
            <a:xfrm>
              <a:off x="698134" y="1790047"/>
              <a:ext cx="360149" cy="35764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800">
                <a:solidFill>
                  <a:schemeClr val="tx1"/>
                </a:solidFill>
              </a:endParaRPr>
            </a:p>
          </p:txBody>
        </p:sp>
      </p:grpSp>
      <p:pic>
        <p:nvPicPr>
          <p:cNvPr id="25" name="Elemento grafico 24" descr="Presentazione multimediale con riempimento a tinta unita">
            <a:extLst>
              <a:ext uri="{FF2B5EF4-FFF2-40B4-BE49-F238E27FC236}">
                <a16:creationId xmlns:a16="http://schemas.microsoft.com/office/drawing/2014/main" id="{5BCE05FA-7002-0B58-FBFC-A8E42CAE08F3}"/>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43329" y="4339399"/>
            <a:ext cx="493505" cy="432000"/>
          </a:xfrm>
          <a:prstGeom prst="rect">
            <a:avLst/>
          </a:prstGeom>
        </p:spPr>
      </p:pic>
      <p:grpSp>
        <p:nvGrpSpPr>
          <p:cNvPr id="26" name="Group 3">
            <a:extLst>
              <a:ext uri="{FF2B5EF4-FFF2-40B4-BE49-F238E27FC236}">
                <a16:creationId xmlns:a16="http://schemas.microsoft.com/office/drawing/2014/main" id="{0708617A-081C-7C87-EBB2-13F3A96BADCC}"/>
              </a:ext>
            </a:extLst>
          </p:cNvPr>
          <p:cNvGrpSpPr/>
          <p:nvPr/>
        </p:nvGrpSpPr>
        <p:grpSpPr>
          <a:xfrm>
            <a:off x="9195232" y="31853"/>
            <a:ext cx="2654101" cy="1959653"/>
            <a:chOff x="2228055" y="1971102"/>
            <a:chExt cx="4575969" cy="3618138"/>
          </a:xfrm>
        </p:grpSpPr>
        <p:sp>
          <p:nvSpPr>
            <p:cNvPr id="27" name="Freeform 18">
              <a:extLst>
                <a:ext uri="{FF2B5EF4-FFF2-40B4-BE49-F238E27FC236}">
                  <a16:creationId xmlns:a16="http://schemas.microsoft.com/office/drawing/2014/main" id="{41D547B4-8FDB-9A59-3690-C434D3AD652A}"/>
                </a:ext>
              </a:extLst>
            </p:cNvPr>
            <p:cNvSpPr>
              <a:spLocks/>
            </p:cNvSpPr>
            <p:nvPr/>
          </p:nvSpPr>
          <p:spPr bwMode="auto">
            <a:xfrm>
              <a:off x="2228055" y="1971102"/>
              <a:ext cx="3243960" cy="3618138"/>
            </a:xfrm>
            <a:custGeom>
              <a:avLst/>
              <a:gdLst/>
              <a:ahLst/>
              <a:cxnLst/>
              <a:rect l="l" t="t" r="r" b="b"/>
              <a:pathLst>
                <a:path w="3243960" h="3618138">
                  <a:moveTo>
                    <a:pt x="1764407" y="0"/>
                  </a:moveTo>
                  <a:lnTo>
                    <a:pt x="1913381" y="1203"/>
                  </a:lnTo>
                  <a:lnTo>
                    <a:pt x="2053042" y="12022"/>
                  </a:lnTo>
                  <a:lnTo>
                    <a:pt x="2185723" y="30056"/>
                  </a:lnTo>
                  <a:lnTo>
                    <a:pt x="2312583" y="56506"/>
                  </a:lnTo>
                  <a:lnTo>
                    <a:pt x="2433624" y="88967"/>
                  </a:lnTo>
                  <a:lnTo>
                    <a:pt x="2545354" y="131046"/>
                  </a:lnTo>
                  <a:lnTo>
                    <a:pt x="2653593" y="176731"/>
                  </a:lnTo>
                  <a:lnTo>
                    <a:pt x="2752521" y="230833"/>
                  </a:lnTo>
                  <a:lnTo>
                    <a:pt x="2763561" y="238103"/>
                  </a:lnTo>
                  <a:lnTo>
                    <a:pt x="2764776" y="236609"/>
                  </a:lnTo>
                  <a:cubicBezTo>
                    <a:pt x="3318761" y="687035"/>
                    <a:pt x="3404939" y="1500322"/>
                    <a:pt x="2957653" y="2056846"/>
                  </a:cubicBezTo>
                  <a:lnTo>
                    <a:pt x="2794867" y="1926012"/>
                  </a:lnTo>
                  <a:cubicBezTo>
                    <a:pt x="3170184" y="1459033"/>
                    <a:pt x="3097872" y="776605"/>
                    <a:pt x="2633024" y="398652"/>
                  </a:cubicBezTo>
                  <a:lnTo>
                    <a:pt x="2635535" y="395564"/>
                  </a:lnTo>
                  <a:cubicBezTo>
                    <a:pt x="2458856" y="294299"/>
                    <a:pt x="2250796" y="159602"/>
                    <a:pt x="1912553" y="162771"/>
                  </a:cubicBezTo>
                  <a:cubicBezTo>
                    <a:pt x="1018501" y="171149"/>
                    <a:pt x="651082" y="745769"/>
                    <a:pt x="651082" y="1464934"/>
                  </a:cubicBezTo>
                  <a:cubicBezTo>
                    <a:pt x="651082" y="2065638"/>
                    <a:pt x="1045124" y="2571338"/>
                    <a:pt x="1581345" y="2720212"/>
                  </a:cubicBezTo>
                  <a:cubicBezTo>
                    <a:pt x="2189761" y="2865156"/>
                    <a:pt x="2916596" y="3085457"/>
                    <a:pt x="3019039" y="3381117"/>
                  </a:cubicBezTo>
                  <a:lnTo>
                    <a:pt x="3030682" y="3420409"/>
                  </a:lnTo>
                  <a:lnTo>
                    <a:pt x="3049304" y="3486532"/>
                  </a:lnTo>
                  <a:lnTo>
                    <a:pt x="3067926" y="3553859"/>
                  </a:lnTo>
                  <a:lnTo>
                    <a:pt x="3088874" y="3615173"/>
                  </a:lnTo>
                  <a:lnTo>
                    <a:pt x="3090086" y="3618138"/>
                  </a:lnTo>
                  <a:lnTo>
                    <a:pt x="1487028" y="3618138"/>
                  </a:lnTo>
                  <a:lnTo>
                    <a:pt x="1482754" y="3594736"/>
                  </a:lnTo>
                  <a:lnTo>
                    <a:pt x="1471115" y="3529813"/>
                  </a:lnTo>
                  <a:lnTo>
                    <a:pt x="1458312" y="3466094"/>
                  </a:lnTo>
                  <a:lnTo>
                    <a:pt x="1443182" y="3404780"/>
                  </a:lnTo>
                  <a:lnTo>
                    <a:pt x="1428052" y="3345869"/>
                  </a:lnTo>
                  <a:lnTo>
                    <a:pt x="1409430" y="3294173"/>
                  </a:lnTo>
                  <a:lnTo>
                    <a:pt x="1389645" y="3249689"/>
                  </a:lnTo>
                  <a:lnTo>
                    <a:pt x="1368696" y="3214824"/>
                  </a:lnTo>
                  <a:lnTo>
                    <a:pt x="1345419" y="3193183"/>
                  </a:lnTo>
                  <a:lnTo>
                    <a:pt x="1319814" y="3182363"/>
                  </a:lnTo>
                  <a:lnTo>
                    <a:pt x="1290717" y="3177554"/>
                  </a:lnTo>
                  <a:lnTo>
                    <a:pt x="1256965" y="3179958"/>
                  </a:lnTo>
                  <a:lnTo>
                    <a:pt x="1223213" y="3184767"/>
                  </a:lnTo>
                  <a:lnTo>
                    <a:pt x="1191790" y="3193183"/>
                  </a:lnTo>
                  <a:lnTo>
                    <a:pt x="1161529" y="3201598"/>
                  </a:lnTo>
                  <a:lnTo>
                    <a:pt x="1133597" y="3210015"/>
                  </a:lnTo>
                  <a:lnTo>
                    <a:pt x="1112647" y="3217228"/>
                  </a:lnTo>
                  <a:lnTo>
                    <a:pt x="1062602" y="3234059"/>
                  </a:lnTo>
                  <a:lnTo>
                    <a:pt x="1005573" y="3249689"/>
                  </a:lnTo>
                  <a:lnTo>
                    <a:pt x="941560" y="3262914"/>
                  </a:lnTo>
                  <a:lnTo>
                    <a:pt x="874056" y="3271330"/>
                  </a:lnTo>
                  <a:lnTo>
                    <a:pt x="806552" y="3278543"/>
                  </a:lnTo>
                  <a:lnTo>
                    <a:pt x="737886" y="3280948"/>
                  </a:lnTo>
                  <a:lnTo>
                    <a:pt x="672709" y="3276139"/>
                  </a:lnTo>
                  <a:lnTo>
                    <a:pt x="611025" y="3265318"/>
                  </a:lnTo>
                  <a:lnTo>
                    <a:pt x="577273" y="3256902"/>
                  </a:lnTo>
                  <a:lnTo>
                    <a:pt x="543521" y="3241274"/>
                  </a:lnTo>
                  <a:lnTo>
                    <a:pt x="509769" y="3223240"/>
                  </a:lnTo>
                  <a:lnTo>
                    <a:pt x="480674" y="3201598"/>
                  </a:lnTo>
                  <a:lnTo>
                    <a:pt x="450413" y="3175149"/>
                  </a:lnTo>
                  <a:lnTo>
                    <a:pt x="427136" y="3147498"/>
                  </a:lnTo>
                  <a:lnTo>
                    <a:pt x="410841" y="3112633"/>
                  </a:lnTo>
                  <a:lnTo>
                    <a:pt x="398039" y="3072958"/>
                  </a:lnTo>
                  <a:lnTo>
                    <a:pt x="393384" y="3029676"/>
                  </a:lnTo>
                  <a:lnTo>
                    <a:pt x="398039" y="2981586"/>
                  </a:lnTo>
                  <a:lnTo>
                    <a:pt x="403859" y="2947924"/>
                  </a:lnTo>
                  <a:lnTo>
                    <a:pt x="412006" y="2910653"/>
                  </a:lnTo>
                  <a:lnTo>
                    <a:pt x="421316" y="2872182"/>
                  </a:lnTo>
                  <a:lnTo>
                    <a:pt x="424808" y="2834911"/>
                  </a:lnTo>
                  <a:lnTo>
                    <a:pt x="424808" y="2795237"/>
                  </a:lnTo>
                  <a:lnTo>
                    <a:pt x="414333" y="2760372"/>
                  </a:lnTo>
                  <a:lnTo>
                    <a:pt x="403859" y="2741136"/>
                  </a:lnTo>
                  <a:lnTo>
                    <a:pt x="385236" y="2723102"/>
                  </a:lnTo>
                  <a:lnTo>
                    <a:pt x="365452" y="2709877"/>
                  </a:lnTo>
                  <a:lnTo>
                    <a:pt x="344502" y="2699057"/>
                  </a:lnTo>
                  <a:lnTo>
                    <a:pt x="323552" y="2683427"/>
                  </a:lnTo>
                  <a:lnTo>
                    <a:pt x="307259" y="2666596"/>
                  </a:lnTo>
                  <a:lnTo>
                    <a:pt x="294455" y="2644956"/>
                  </a:lnTo>
                  <a:lnTo>
                    <a:pt x="289800" y="2620911"/>
                  </a:lnTo>
                  <a:lnTo>
                    <a:pt x="292128" y="2596866"/>
                  </a:lnTo>
                  <a:lnTo>
                    <a:pt x="300275" y="2574023"/>
                  </a:lnTo>
                  <a:lnTo>
                    <a:pt x="310750" y="2554786"/>
                  </a:lnTo>
                  <a:lnTo>
                    <a:pt x="317733" y="2535551"/>
                  </a:lnTo>
                  <a:lnTo>
                    <a:pt x="283982" y="2511505"/>
                  </a:lnTo>
                  <a:lnTo>
                    <a:pt x="260703" y="2487461"/>
                  </a:lnTo>
                  <a:lnTo>
                    <a:pt x="247901" y="2463416"/>
                  </a:lnTo>
                  <a:lnTo>
                    <a:pt x="245574" y="2436966"/>
                  </a:lnTo>
                  <a:lnTo>
                    <a:pt x="249066" y="2412922"/>
                  </a:lnTo>
                  <a:lnTo>
                    <a:pt x="258376" y="2386471"/>
                  </a:lnTo>
                  <a:lnTo>
                    <a:pt x="271178" y="2360023"/>
                  </a:lnTo>
                  <a:lnTo>
                    <a:pt x="285145" y="2333572"/>
                  </a:lnTo>
                  <a:lnTo>
                    <a:pt x="297948" y="2305921"/>
                  </a:lnTo>
                  <a:lnTo>
                    <a:pt x="310750" y="2279471"/>
                  </a:lnTo>
                  <a:lnTo>
                    <a:pt x="317733" y="2250617"/>
                  </a:lnTo>
                  <a:lnTo>
                    <a:pt x="294455" y="2228976"/>
                  </a:lnTo>
                  <a:lnTo>
                    <a:pt x="261868" y="2212145"/>
                  </a:lnTo>
                  <a:lnTo>
                    <a:pt x="225789" y="2196515"/>
                  </a:lnTo>
                  <a:lnTo>
                    <a:pt x="188545" y="2183290"/>
                  </a:lnTo>
                  <a:lnTo>
                    <a:pt x="150138" y="2170066"/>
                  </a:lnTo>
                  <a:lnTo>
                    <a:pt x="111731" y="2156841"/>
                  </a:lnTo>
                  <a:lnTo>
                    <a:pt x="75651" y="2141212"/>
                  </a:lnTo>
                  <a:lnTo>
                    <a:pt x="46554" y="2124381"/>
                  </a:lnTo>
                  <a:lnTo>
                    <a:pt x="20950" y="2100335"/>
                  </a:lnTo>
                  <a:lnTo>
                    <a:pt x="5820" y="2071482"/>
                  </a:lnTo>
                  <a:lnTo>
                    <a:pt x="0" y="2041425"/>
                  </a:lnTo>
                  <a:lnTo>
                    <a:pt x="4656" y="2012571"/>
                  </a:lnTo>
                  <a:lnTo>
                    <a:pt x="15130" y="1986122"/>
                  </a:lnTo>
                  <a:lnTo>
                    <a:pt x="31424" y="1964481"/>
                  </a:lnTo>
                  <a:lnTo>
                    <a:pt x="51209" y="1942841"/>
                  </a:lnTo>
                  <a:lnTo>
                    <a:pt x="69831" y="1924807"/>
                  </a:lnTo>
                  <a:lnTo>
                    <a:pt x="84961" y="1910380"/>
                  </a:lnTo>
                  <a:lnTo>
                    <a:pt x="129188" y="1857481"/>
                  </a:lnTo>
                  <a:lnTo>
                    <a:pt x="175742" y="1809391"/>
                  </a:lnTo>
                  <a:lnTo>
                    <a:pt x="222297" y="1761301"/>
                  </a:lnTo>
                  <a:lnTo>
                    <a:pt x="266523" y="1708402"/>
                  </a:lnTo>
                  <a:lnTo>
                    <a:pt x="308423" y="1656704"/>
                  </a:lnTo>
                  <a:lnTo>
                    <a:pt x="346829" y="1597795"/>
                  </a:lnTo>
                  <a:lnTo>
                    <a:pt x="378254" y="1534075"/>
                  </a:lnTo>
                  <a:lnTo>
                    <a:pt x="395711" y="1481176"/>
                  </a:lnTo>
                  <a:lnTo>
                    <a:pt x="401531" y="1429479"/>
                  </a:lnTo>
                  <a:lnTo>
                    <a:pt x="401531" y="1374175"/>
                  </a:lnTo>
                  <a:cubicBezTo>
                    <a:pt x="401143" y="1354538"/>
                    <a:pt x="400754" y="1334901"/>
                    <a:pt x="400367" y="1315264"/>
                  </a:cubicBezTo>
                  <a:lnTo>
                    <a:pt x="398039" y="1256355"/>
                  </a:lnTo>
                  <a:lnTo>
                    <a:pt x="400367" y="1192635"/>
                  </a:lnTo>
                  <a:lnTo>
                    <a:pt x="406186" y="1125309"/>
                  </a:lnTo>
                  <a:lnTo>
                    <a:pt x="471362" y="847589"/>
                  </a:lnTo>
                  <a:lnTo>
                    <a:pt x="512097" y="746600"/>
                  </a:lnTo>
                  <a:lnTo>
                    <a:pt x="560979" y="652824"/>
                  </a:lnTo>
                  <a:lnTo>
                    <a:pt x="618008" y="565059"/>
                  </a:lnTo>
                  <a:lnTo>
                    <a:pt x="683184" y="482103"/>
                  </a:lnTo>
                  <a:lnTo>
                    <a:pt x="755343" y="406361"/>
                  </a:lnTo>
                  <a:lnTo>
                    <a:pt x="833322" y="336631"/>
                  </a:lnTo>
                  <a:lnTo>
                    <a:pt x="918283" y="272912"/>
                  </a:lnTo>
                  <a:lnTo>
                    <a:pt x="1006736" y="216405"/>
                  </a:lnTo>
                  <a:lnTo>
                    <a:pt x="1102172" y="165911"/>
                  </a:lnTo>
                  <a:lnTo>
                    <a:pt x="1199936" y="123832"/>
                  </a:lnTo>
                  <a:lnTo>
                    <a:pt x="1298864" y="86563"/>
                  </a:lnTo>
                  <a:lnTo>
                    <a:pt x="1631727" y="108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nvGrpSpPr>
            <p:cNvPr id="28" name="Group 8">
              <a:extLst>
                <a:ext uri="{FF2B5EF4-FFF2-40B4-BE49-F238E27FC236}">
                  <a16:creationId xmlns:a16="http://schemas.microsoft.com/office/drawing/2014/main" id="{13B5A65F-459A-C6B8-F0B6-FF2522428F66}"/>
                </a:ext>
              </a:extLst>
            </p:cNvPr>
            <p:cNvGrpSpPr/>
            <p:nvPr/>
          </p:nvGrpSpPr>
          <p:grpSpPr>
            <a:xfrm>
              <a:off x="4023554" y="4019367"/>
              <a:ext cx="1008112" cy="734938"/>
              <a:chOff x="3509379" y="4293096"/>
              <a:chExt cx="1008112" cy="734938"/>
            </a:xfrm>
          </p:grpSpPr>
          <p:sp>
            <p:nvSpPr>
              <p:cNvPr id="30" name="Rounded Rectangle 10">
                <a:extLst>
                  <a:ext uri="{FF2B5EF4-FFF2-40B4-BE49-F238E27FC236}">
                    <a16:creationId xmlns:a16="http://schemas.microsoft.com/office/drawing/2014/main" id="{FBEC8C1C-C4EB-8936-0121-573811794C63}"/>
                  </a:ext>
                </a:extLst>
              </p:cNvPr>
              <p:cNvSpPr/>
              <p:nvPr/>
            </p:nvSpPr>
            <p:spPr>
              <a:xfrm>
                <a:off x="3509379" y="4293096"/>
                <a:ext cx="1008112" cy="180000"/>
              </a:xfrm>
              <a:prstGeom prst="roundRect">
                <a:avLst>
                  <a:gd name="adj" fmla="val 50000"/>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 name="Rounded Rectangle 13">
                <a:extLst>
                  <a:ext uri="{FF2B5EF4-FFF2-40B4-BE49-F238E27FC236}">
                    <a16:creationId xmlns:a16="http://schemas.microsoft.com/office/drawing/2014/main" id="{BD9258F5-5C63-FA13-15C8-BFB3AD4C0471}"/>
                  </a:ext>
                </a:extLst>
              </p:cNvPr>
              <p:cNvSpPr/>
              <p:nvPr/>
            </p:nvSpPr>
            <p:spPr>
              <a:xfrm>
                <a:off x="3581435" y="4537695"/>
                <a:ext cx="864000" cy="180000"/>
              </a:xfrm>
              <a:prstGeom prst="roundRect">
                <a:avLst>
                  <a:gd name="adj" fmla="val 50000"/>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Chord 12">
                <a:extLst>
                  <a:ext uri="{FF2B5EF4-FFF2-40B4-BE49-F238E27FC236}">
                    <a16:creationId xmlns:a16="http://schemas.microsoft.com/office/drawing/2014/main" id="{228E7038-69A5-A839-158E-3ADD4E7B77A8}"/>
                  </a:ext>
                </a:extLst>
              </p:cNvPr>
              <p:cNvSpPr/>
              <p:nvPr/>
            </p:nvSpPr>
            <p:spPr>
              <a:xfrm>
                <a:off x="3766973" y="4535109"/>
                <a:ext cx="492925" cy="492925"/>
              </a:xfrm>
              <a:prstGeom prst="chord">
                <a:avLst>
                  <a:gd name="adj1" fmla="val 21471232"/>
                  <a:gd name="adj2" fmla="val 10878117"/>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Freeform 18">
              <a:extLst>
                <a:ext uri="{FF2B5EF4-FFF2-40B4-BE49-F238E27FC236}">
                  <a16:creationId xmlns:a16="http://schemas.microsoft.com/office/drawing/2014/main" id="{B3FDAFC9-222C-3B23-ED54-9D8C303DDAF1}"/>
                </a:ext>
              </a:extLst>
            </p:cNvPr>
            <p:cNvSpPr>
              <a:spLocks/>
            </p:cNvSpPr>
            <p:nvPr/>
          </p:nvSpPr>
          <p:spPr bwMode="auto">
            <a:xfrm flipH="1">
              <a:off x="3560064" y="1971102"/>
              <a:ext cx="3243960" cy="3618138"/>
            </a:xfrm>
            <a:custGeom>
              <a:avLst/>
              <a:gdLst/>
              <a:ahLst/>
              <a:cxnLst/>
              <a:rect l="l" t="t" r="r" b="b"/>
              <a:pathLst>
                <a:path w="3243960" h="3618138">
                  <a:moveTo>
                    <a:pt x="1764407" y="0"/>
                  </a:moveTo>
                  <a:lnTo>
                    <a:pt x="1631727" y="10821"/>
                  </a:lnTo>
                  <a:lnTo>
                    <a:pt x="1298864" y="86563"/>
                  </a:lnTo>
                  <a:lnTo>
                    <a:pt x="1199936" y="123832"/>
                  </a:lnTo>
                  <a:lnTo>
                    <a:pt x="1102172" y="165911"/>
                  </a:lnTo>
                  <a:lnTo>
                    <a:pt x="1006736" y="216405"/>
                  </a:lnTo>
                  <a:lnTo>
                    <a:pt x="918283" y="272912"/>
                  </a:lnTo>
                  <a:lnTo>
                    <a:pt x="833322" y="336631"/>
                  </a:lnTo>
                  <a:lnTo>
                    <a:pt x="755343" y="406361"/>
                  </a:lnTo>
                  <a:lnTo>
                    <a:pt x="683184" y="482103"/>
                  </a:lnTo>
                  <a:lnTo>
                    <a:pt x="618008" y="565059"/>
                  </a:lnTo>
                  <a:lnTo>
                    <a:pt x="560979" y="652824"/>
                  </a:lnTo>
                  <a:lnTo>
                    <a:pt x="512097" y="746600"/>
                  </a:lnTo>
                  <a:lnTo>
                    <a:pt x="471362" y="847589"/>
                  </a:lnTo>
                  <a:lnTo>
                    <a:pt x="406186" y="1125309"/>
                  </a:lnTo>
                  <a:lnTo>
                    <a:pt x="400367" y="1192635"/>
                  </a:lnTo>
                  <a:lnTo>
                    <a:pt x="398039" y="1256355"/>
                  </a:lnTo>
                  <a:lnTo>
                    <a:pt x="400367" y="1315264"/>
                  </a:lnTo>
                  <a:cubicBezTo>
                    <a:pt x="400754" y="1334901"/>
                    <a:pt x="401143" y="1354538"/>
                    <a:pt x="401531" y="1374175"/>
                  </a:cubicBezTo>
                  <a:lnTo>
                    <a:pt x="401531" y="1429479"/>
                  </a:lnTo>
                  <a:lnTo>
                    <a:pt x="395711" y="1481176"/>
                  </a:lnTo>
                  <a:lnTo>
                    <a:pt x="378254" y="1534075"/>
                  </a:lnTo>
                  <a:lnTo>
                    <a:pt x="346829" y="1597795"/>
                  </a:lnTo>
                  <a:lnTo>
                    <a:pt x="308423" y="1656704"/>
                  </a:lnTo>
                  <a:lnTo>
                    <a:pt x="266523" y="1708402"/>
                  </a:lnTo>
                  <a:lnTo>
                    <a:pt x="222297" y="1761301"/>
                  </a:lnTo>
                  <a:lnTo>
                    <a:pt x="175742" y="1809391"/>
                  </a:lnTo>
                  <a:lnTo>
                    <a:pt x="129188" y="1857481"/>
                  </a:lnTo>
                  <a:lnTo>
                    <a:pt x="84961" y="1910380"/>
                  </a:lnTo>
                  <a:lnTo>
                    <a:pt x="69831" y="1924807"/>
                  </a:lnTo>
                  <a:lnTo>
                    <a:pt x="51209" y="1942841"/>
                  </a:lnTo>
                  <a:lnTo>
                    <a:pt x="31424" y="1964481"/>
                  </a:lnTo>
                  <a:lnTo>
                    <a:pt x="15130" y="1986122"/>
                  </a:lnTo>
                  <a:lnTo>
                    <a:pt x="4656" y="2012571"/>
                  </a:lnTo>
                  <a:lnTo>
                    <a:pt x="0" y="2041425"/>
                  </a:lnTo>
                  <a:lnTo>
                    <a:pt x="5820" y="2071482"/>
                  </a:lnTo>
                  <a:lnTo>
                    <a:pt x="20950" y="2100335"/>
                  </a:lnTo>
                  <a:lnTo>
                    <a:pt x="46554" y="2124381"/>
                  </a:lnTo>
                  <a:lnTo>
                    <a:pt x="75651" y="2141212"/>
                  </a:lnTo>
                  <a:lnTo>
                    <a:pt x="111731" y="2156841"/>
                  </a:lnTo>
                  <a:lnTo>
                    <a:pt x="150138" y="2170066"/>
                  </a:lnTo>
                  <a:lnTo>
                    <a:pt x="188545" y="2183290"/>
                  </a:lnTo>
                  <a:lnTo>
                    <a:pt x="225789" y="2196515"/>
                  </a:lnTo>
                  <a:lnTo>
                    <a:pt x="261868" y="2212145"/>
                  </a:lnTo>
                  <a:lnTo>
                    <a:pt x="294455" y="2228976"/>
                  </a:lnTo>
                  <a:lnTo>
                    <a:pt x="317733" y="2250617"/>
                  </a:lnTo>
                  <a:lnTo>
                    <a:pt x="310750" y="2279471"/>
                  </a:lnTo>
                  <a:lnTo>
                    <a:pt x="297948" y="2305921"/>
                  </a:lnTo>
                  <a:lnTo>
                    <a:pt x="285145" y="2333572"/>
                  </a:lnTo>
                  <a:lnTo>
                    <a:pt x="271178" y="2360023"/>
                  </a:lnTo>
                  <a:lnTo>
                    <a:pt x="258376" y="2386471"/>
                  </a:lnTo>
                  <a:lnTo>
                    <a:pt x="249066" y="2412922"/>
                  </a:lnTo>
                  <a:lnTo>
                    <a:pt x="245574" y="2436966"/>
                  </a:lnTo>
                  <a:lnTo>
                    <a:pt x="247901" y="2463416"/>
                  </a:lnTo>
                  <a:lnTo>
                    <a:pt x="260703" y="2487461"/>
                  </a:lnTo>
                  <a:lnTo>
                    <a:pt x="283982" y="2511505"/>
                  </a:lnTo>
                  <a:lnTo>
                    <a:pt x="317733" y="2535551"/>
                  </a:lnTo>
                  <a:lnTo>
                    <a:pt x="310750" y="2554786"/>
                  </a:lnTo>
                  <a:lnTo>
                    <a:pt x="300275" y="2574023"/>
                  </a:lnTo>
                  <a:lnTo>
                    <a:pt x="292128" y="2596866"/>
                  </a:lnTo>
                  <a:lnTo>
                    <a:pt x="289800" y="2620911"/>
                  </a:lnTo>
                  <a:lnTo>
                    <a:pt x="294455" y="2644956"/>
                  </a:lnTo>
                  <a:lnTo>
                    <a:pt x="307259" y="2666596"/>
                  </a:lnTo>
                  <a:lnTo>
                    <a:pt x="323552" y="2683427"/>
                  </a:lnTo>
                  <a:lnTo>
                    <a:pt x="344502" y="2699057"/>
                  </a:lnTo>
                  <a:lnTo>
                    <a:pt x="365452" y="2709877"/>
                  </a:lnTo>
                  <a:lnTo>
                    <a:pt x="385236" y="2723102"/>
                  </a:lnTo>
                  <a:lnTo>
                    <a:pt x="403859" y="2741136"/>
                  </a:lnTo>
                  <a:lnTo>
                    <a:pt x="414333" y="2760372"/>
                  </a:lnTo>
                  <a:lnTo>
                    <a:pt x="424808" y="2795237"/>
                  </a:lnTo>
                  <a:lnTo>
                    <a:pt x="424808" y="2834911"/>
                  </a:lnTo>
                  <a:lnTo>
                    <a:pt x="421316" y="2872182"/>
                  </a:lnTo>
                  <a:lnTo>
                    <a:pt x="412006" y="2910653"/>
                  </a:lnTo>
                  <a:lnTo>
                    <a:pt x="403859" y="2947924"/>
                  </a:lnTo>
                  <a:lnTo>
                    <a:pt x="398039" y="2981586"/>
                  </a:lnTo>
                  <a:lnTo>
                    <a:pt x="393384" y="3029676"/>
                  </a:lnTo>
                  <a:lnTo>
                    <a:pt x="398039" y="3072958"/>
                  </a:lnTo>
                  <a:lnTo>
                    <a:pt x="410841" y="3112633"/>
                  </a:lnTo>
                  <a:lnTo>
                    <a:pt x="427136" y="3147498"/>
                  </a:lnTo>
                  <a:lnTo>
                    <a:pt x="450413" y="3175149"/>
                  </a:lnTo>
                  <a:lnTo>
                    <a:pt x="480674" y="3201598"/>
                  </a:lnTo>
                  <a:lnTo>
                    <a:pt x="509769" y="3223240"/>
                  </a:lnTo>
                  <a:lnTo>
                    <a:pt x="543521" y="3241274"/>
                  </a:lnTo>
                  <a:lnTo>
                    <a:pt x="577273" y="3256902"/>
                  </a:lnTo>
                  <a:lnTo>
                    <a:pt x="611025" y="3265318"/>
                  </a:lnTo>
                  <a:lnTo>
                    <a:pt x="672709" y="3276139"/>
                  </a:lnTo>
                  <a:lnTo>
                    <a:pt x="737886" y="3280948"/>
                  </a:lnTo>
                  <a:lnTo>
                    <a:pt x="806552" y="3278543"/>
                  </a:lnTo>
                  <a:lnTo>
                    <a:pt x="874056" y="3271330"/>
                  </a:lnTo>
                  <a:lnTo>
                    <a:pt x="941560" y="3262914"/>
                  </a:lnTo>
                  <a:lnTo>
                    <a:pt x="1005573" y="3249689"/>
                  </a:lnTo>
                  <a:lnTo>
                    <a:pt x="1062602" y="3234059"/>
                  </a:lnTo>
                  <a:lnTo>
                    <a:pt x="1112647" y="3217228"/>
                  </a:lnTo>
                  <a:lnTo>
                    <a:pt x="1133597" y="3210015"/>
                  </a:lnTo>
                  <a:lnTo>
                    <a:pt x="1161529" y="3201598"/>
                  </a:lnTo>
                  <a:lnTo>
                    <a:pt x="1191790" y="3193183"/>
                  </a:lnTo>
                  <a:lnTo>
                    <a:pt x="1223213" y="3184767"/>
                  </a:lnTo>
                  <a:lnTo>
                    <a:pt x="1256965" y="3179958"/>
                  </a:lnTo>
                  <a:lnTo>
                    <a:pt x="1290717" y="3177554"/>
                  </a:lnTo>
                  <a:lnTo>
                    <a:pt x="1319814" y="3182363"/>
                  </a:lnTo>
                  <a:lnTo>
                    <a:pt x="1345419" y="3193183"/>
                  </a:lnTo>
                  <a:lnTo>
                    <a:pt x="1368696" y="3214824"/>
                  </a:lnTo>
                  <a:lnTo>
                    <a:pt x="1389645" y="3249689"/>
                  </a:lnTo>
                  <a:lnTo>
                    <a:pt x="1409430" y="3294173"/>
                  </a:lnTo>
                  <a:lnTo>
                    <a:pt x="1428052" y="3345869"/>
                  </a:lnTo>
                  <a:lnTo>
                    <a:pt x="1443182" y="3404780"/>
                  </a:lnTo>
                  <a:lnTo>
                    <a:pt x="1458312" y="3466094"/>
                  </a:lnTo>
                  <a:lnTo>
                    <a:pt x="1471115" y="3529813"/>
                  </a:lnTo>
                  <a:lnTo>
                    <a:pt x="1482754" y="3594736"/>
                  </a:lnTo>
                  <a:lnTo>
                    <a:pt x="1487029" y="3618138"/>
                  </a:lnTo>
                  <a:lnTo>
                    <a:pt x="3090086" y="3618138"/>
                  </a:lnTo>
                  <a:lnTo>
                    <a:pt x="3088874" y="3615173"/>
                  </a:lnTo>
                  <a:lnTo>
                    <a:pt x="3067926" y="3553859"/>
                  </a:lnTo>
                  <a:lnTo>
                    <a:pt x="3049304" y="3486532"/>
                  </a:lnTo>
                  <a:lnTo>
                    <a:pt x="3030682" y="3420409"/>
                  </a:lnTo>
                  <a:lnTo>
                    <a:pt x="3019039" y="3381117"/>
                  </a:lnTo>
                  <a:cubicBezTo>
                    <a:pt x="2916596" y="3085457"/>
                    <a:pt x="2189761" y="2865156"/>
                    <a:pt x="1581345" y="2720212"/>
                  </a:cubicBezTo>
                  <a:cubicBezTo>
                    <a:pt x="1045124" y="2571338"/>
                    <a:pt x="651082" y="2065638"/>
                    <a:pt x="651082" y="1464934"/>
                  </a:cubicBezTo>
                  <a:cubicBezTo>
                    <a:pt x="651082" y="745769"/>
                    <a:pt x="1018501" y="171149"/>
                    <a:pt x="1912553" y="162771"/>
                  </a:cubicBezTo>
                  <a:cubicBezTo>
                    <a:pt x="2250796" y="159602"/>
                    <a:pt x="2458856" y="294299"/>
                    <a:pt x="2635535" y="395564"/>
                  </a:cubicBezTo>
                  <a:lnTo>
                    <a:pt x="2633024" y="398652"/>
                  </a:lnTo>
                  <a:cubicBezTo>
                    <a:pt x="3097872" y="776605"/>
                    <a:pt x="3170184" y="1459033"/>
                    <a:pt x="2794867" y="1926012"/>
                  </a:cubicBezTo>
                  <a:lnTo>
                    <a:pt x="2957653" y="2056846"/>
                  </a:lnTo>
                  <a:cubicBezTo>
                    <a:pt x="3404939" y="1500322"/>
                    <a:pt x="3318761" y="687035"/>
                    <a:pt x="2764776" y="236609"/>
                  </a:cubicBezTo>
                  <a:lnTo>
                    <a:pt x="2763561" y="238103"/>
                  </a:lnTo>
                  <a:lnTo>
                    <a:pt x="2752521" y="230833"/>
                  </a:lnTo>
                  <a:lnTo>
                    <a:pt x="2653593" y="176731"/>
                  </a:lnTo>
                  <a:lnTo>
                    <a:pt x="2545354" y="131046"/>
                  </a:lnTo>
                  <a:lnTo>
                    <a:pt x="2433624" y="88967"/>
                  </a:lnTo>
                  <a:lnTo>
                    <a:pt x="2312583" y="56506"/>
                  </a:lnTo>
                  <a:lnTo>
                    <a:pt x="2185723" y="30056"/>
                  </a:lnTo>
                  <a:lnTo>
                    <a:pt x="2053042" y="12022"/>
                  </a:lnTo>
                  <a:lnTo>
                    <a:pt x="1913381" y="120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33" name="Graphic 33">
            <a:extLst>
              <a:ext uri="{FF2B5EF4-FFF2-40B4-BE49-F238E27FC236}">
                <a16:creationId xmlns:a16="http://schemas.microsoft.com/office/drawing/2014/main" id="{F70880F4-6F6D-C92A-8709-20AFC8118BD5}"/>
              </a:ext>
            </a:extLst>
          </p:cNvPr>
          <p:cNvGrpSpPr/>
          <p:nvPr/>
        </p:nvGrpSpPr>
        <p:grpSpPr>
          <a:xfrm>
            <a:off x="10085871" y="303609"/>
            <a:ext cx="886245" cy="767759"/>
            <a:chOff x="7424910" y="2405641"/>
            <a:chExt cx="1771650" cy="1638300"/>
          </a:xfrm>
          <a:solidFill>
            <a:schemeClr val="accent4"/>
          </a:solidFill>
        </p:grpSpPr>
        <p:sp>
          <p:nvSpPr>
            <p:cNvPr id="34" name="Freeform: Shape 34">
              <a:extLst>
                <a:ext uri="{FF2B5EF4-FFF2-40B4-BE49-F238E27FC236}">
                  <a16:creationId xmlns:a16="http://schemas.microsoft.com/office/drawing/2014/main" id="{36018A41-EF59-C457-4E0D-33744E9AAD39}"/>
                </a:ext>
              </a:extLst>
            </p:cNvPr>
            <p:cNvSpPr/>
            <p:nvPr/>
          </p:nvSpPr>
          <p:spPr>
            <a:xfrm>
              <a:off x="7417766" y="2398092"/>
              <a:ext cx="885825" cy="1647825"/>
            </a:xfrm>
            <a:custGeom>
              <a:avLst/>
              <a:gdLst>
                <a:gd name="connsiteX0" fmla="*/ 749141 w 885825"/>
                <a:gd name="connsiteY0" fmla="*/ 1281042 h 1647825"/>
                <a:gd name="connsiteX1" fmla="*/ 858679 w 885825"/>
                <a:gd name="connsiteY1" fmla="*/ 1312474 h 1647825"/>
                <a:gd name="connsiteX2" fmla="*/ 858679 w 885825"/>
                <a:gd name="connsiteY2" fmla="*/ 1287709 h 1647825"/>
                <a:gd name="connsiteX3" fmla="*/ 861536 w 885825"/>
                <a:gd name="connsiteY3" fmla="*/ 1006722 h 1647825"/>
                <a:gd name="connsiteX4" fmla="*/ 855821 w 885825"/>
                <a:gd name="connsiteY4" fmla="*/ 975289 h 1647825"/>
                <a:gd name="connsiteX5" fmla="*/ 791051 w 885825"/>
                <a:gd name="connsiteY5" fmla="*/ 885754 h 1647825"/>
                <a:gd name="connsiteX6" fmla="*/ 770096 w 885825"/>
                <a:gd name="connsiteY6" fmla="*/ 880039 h 1647825"/>
                <a:gd name="connsiteX7" fmla="*/ 745331 w 885825"/>
                <a:gd name="connsiteY7" fmla="*/ 880039 h 1647825"/>
                <a:gd name="connsiteX8" fmla="*/ 718661 w 885825"/>
                <a:gd name="connsiteY8" fmla="*/ 884802 h 1647825"/>
                <a:gd name="connsiteX9" fmla="*/ 630079 w 885825"/>
                <a:gd name="connsiteY9" fmla="*/ 1042917 h 1647825"/>
                <a:gd name="connsiteX10" fmla="*/ 618649 w 885825"/>
                <a:gd name="connsiteY10" fmla="*/ 1060062 h 1647825"/>
                <a:gd name="connsiteX11" fmla="*/ 604361 w 885825"/>
                <a:gd name="connsiteY11" fmla="*/ 1049584 h 1647825"/>
                <a:gd name="connsiteX12" fmla="*/ 711041 w 885825"/>
                <a:gd name="connsiteY12" fmla="*/ 859084 h 1647825"/>
                <a:gd name="connsiteX13" fmla="*/ 737711 w 885825"/>
                <a:gd name="connsiteY13" fmla="*/ 854322 h 1647825"/>
                <a:gd name="connsiteX14" fmla="*/ 768191 w 885825"/>
                <a:gd name="connsiteY14" fmla="*/ 857179 h 1647825"/>
                <a:gd name="connsiteX15" fmla="*/ 846296 w 885825"/>
                <a:gd name="connsiteY15" fmla="*/ 891469 h 1647825"/>
                <a:gd name="connsiteX16" fmla="*/ 855821 w 885825"/>
                <a:gd name="connsiteY16" fmla="*/ 707637 h 1647825"/>
                <a:gd name="connsiteX17" fmla="*/ 856774 w 885825"/>
                <a:gd name="connsiteY17" fmla="*/ 681919 h 1647825"/>
                <a:gd name="connsiteX18" fmla="*/ 863441 w 885825"/>
                <a:gd name="connsiteY18" fmla="*/ 650487 h 1647825"/>
                <a:gd name="connsiteX19" fmla="*/ 868204 w 885825"/>
                <a:gd name="connsiteY19" fmla="*/ 619054 h 1647825"/>
                <a:gd name="connsiteX20" fmla="*/ 856774 w 885825"/>
                <a:gd name="connsiteY20" fmla="*/ 311397 h 1647825"/>
                <a:gd name="connsiteX21" fmla="*/ 856774 w 885825"/>
                <a:gd name="connsiteY21" fmla="*/ 280917 h 1647825"/>
                <a:gd name="connsiteX22" fmla="*/ 856774 w 885825"/>
                <a:gd name="connsiteY22" fmla="*/ 220909 h 1647825"/>
                <a:gd name="connsiteX23" fmla="*/ 854869 w 885825"/>
                <a:gd name="connsiteY23" fmla="*/ 221862 h 1647825"/>
                <a:gd name="connsiteX24" fmla="*/ 776764 w 885825"/>
                <a:gd name="connsiteY24" fmla="*/ 71367 h 1647825"/>
                <a:gd name="connsiteX25" fmla="*/ 750094 w 885825"/>
                <a:gd name="connsiteY25" fmla="*/ 50412 h 1647825"/>
                <a:gd name="connsiteX26" fmla="*/ 656749 w 885825"/>
                <a:gd name="connsiteY26" fmla="*/ 12312 h 1647825"/>
                <a:gd name="connsiteX27" fmla="*/ 623411 w 885825"/>
                <a:gd name="connsiteY27" fmla="*/ 8502 h 1647825"/>
                <a:gd name="connsiteX28" fmla="*/ 391954 w 885825"/>
                <a:gd name="connsiteY28" fmla="*/ 227577 h 1647825"/>
                <a:gd name="connsiteX29" fmla="*/ 405289 w 885825"/>
                <a:gd name="connsiteY29" fmla="*/ 253294 h 1647825"/>
                <a:gd name="connsiteX30" fmla="*/ 520541 w 885825"/>
                <a:gd name="connsiteY30" fmla="*/ 332352 h 1647825"/>
                <a:gd name="connsiteX31" fmla="*/ 551021 w 885825"/>
                <a:gd name="connsiteY31" fmla="*/ 335209 h 1647825"/>
                <a:gd name="connsiteX32" fmla="*/ 718661 w 885825"/>
                <a:gd name="connsiteY32" fmla="*/ 198049 h 1647825"/>
                <a:gd name="connsiteX33" fmla="*/ 722471 w 885825"/>
                <a:gd name="connsiteY33" fmla="*/ 163759 h 1647825"/>
                <a:gd name="connsiteX34" fmla="*/ 743426 w 885825"/>
                <a:gd name="connsiteY34" fmla="*/ 146614 h 1647825"/>
                <a:gd name="connsiteX35" fmla="*/ 758666 w 885825"/>
                <a:gd name="connsiteY35" fmla="*/ 164712 h 1647825"/>
                <a:gd name="connsiteX36" fmla="*/ 635794 w 885825"/>
                <a:gd name="connsiteY36" fmla="*/ 353307 h 1647825"/>
                <a:gd name="connsiteX37" fmla="*/ 708184 w 885825"/>
                <a:gd name="connsiteY37" fmla="*/ 407599 h 1647825"/>
                <a:gd name="connsiteX38" fmla="*/ 726281 w 885825"/>
                <a:gd name="connsiteY38" fmla="*/ 432364 h 1647825"/>
                <a:gd name="connsiteX39" fmla="*/ 757714 w 885825"/>
                <a:gd name="connsiteY39" fmla="*/ 584764 h 1647825"/>
                <a:gd name="connsiteX40" fmla="*/ 751046 w 885825"/>
                <a:gd name="connsiteY40" fmla="*/ 611434 h 1647825"/>
                <a:gd name="connsiteX41" fmla="*/ 741521 w 885825"/>
                <a:gd name="connsiteY41" fmla="*/ 637152 h 1647825"/>
                <a:gd name="connsiteX42" fmla="*/ 727234 w 885825"/>
                <a:gd name="connsiteY42" fmla="*/ 661917 h 1647825"/>
                <a:gd name="connsiteX43" fmla="*/ 687229 w 885825"/>
                <a:gd name="connsiteY43" fmla="*/ 706684 h 1647825"/>
                <a:gd name="connsiteX44" fmla="*/ 737711 w 885825"/>
                <a:gd name="connsiteY44" fmla="*/ 786694 h 1647825"/>
                <a:gd name="connsiteX45" fmla="*/ 760571 w 885825"/>
                <a:gd name="connsiteY45" fmla="*/ 796219 h 1647825"/>
                <a:gd name="connsiteX46" fmla="*/ 788194 w 885825"/>
                <a:gd name="connsiteY46" fmla="*/ 799077 h 1647825"/>
                <a:gd name="connsiteX47" fmla="*/ 783431 w 885825"/>
                <a:gd name="connsiteY47" fmla="*/ 835272 h 1647825"/>
                <a:gd name="connsiteX48" fmla="*/ 752951 w 885825"/>
                <a:gd name="connsiteY48" fmla="*/ 830509 h 1647825"/>
                <a:gd name="connsiteX49" fmla="*/ 724376 w 885825"/>
                <a:gd name="connsiteY49" fmla="*/ 820032 h 1647825"/>
                <a:gd name="connsiteX50" fmla="*/ 653891 w 885825"/>
                <a:gd name="connsiteY50" fmla="*/ 728592 h 1647825"/>
                <a:gd name="connsiteX51" fmla="*/ 381476 w 885825"/>
                <a:gd name="connsiteY51" fmla="*/ 658107 h 1647825"/>
                <a:gd name="connsiteX52" fmla="*/ 384334 w 885825"/>
                <a:gd name="connsiteY52" fmla="*/ 635247 h 1647825"/>
                <a:gd name="connsiteX53" fmla="*/ 411004 w 885825"/>
                <a:gd name="connsiteY53" fmla="*/ 639057 h 1647825"/>
                <a:gd name="connsiteX54" fmla="*/ 541496 w 885825"/>
                <a:gd name="connsiteY54" fmla="*/ 717162 h 1647825"/>
                <a:gd name="connsiteX55" fmla="*/ 552926 w 885825"/>
                <a:gd name="connsiteY55" fmla="*/ 716209 h 1647825"/>
                <a:gd name="connsiteX56" fmla="*/ 693896 w 885825"/>
                <a:gd name="connsiteY56" fmla="*/ 638104 h 1647825"/>
                <a:gd name="connsiteX57" fmla="*/ 710089 w 885825"/>
                <a:gd name="connsiteY57" fmla="*/ 608577 h 1647825"/>
                <a:gd name="connsiteX58" fmla="*/ 710089 w 885825"/>
                <a:gd name="connsiteY58" fmla="*/ 475227 h 1647825"/>
                <a:gd name="connsiteX59" fmla="*/ 693896 w 885825"/>
                <a:gd name="connsiteY59" fmla="*/ 445699 h 1647825"/>
                <a:gd name="connsiteX60" fmla="*/ 551974 w 885825"/>
                <a:gd name="connsiteY60" fmla="*/ 370452 h 1647825"/>
                <a:gd name="connsiteX61" fmla="*/ 532924 w 885825"/>
                <a:gd name="connsiteY61" fmla="*/ 368547 h 1647825"/>
                <a:gd name="connsiteX62" fmla="*/ 397669 w 885825"/>
                <a:gd name="connsiteY62" fmla="*/ 301872 h 1647825"/>
                <a:gd name="connsiteX63" fmla="*/ 371951 w 885825"/>
                <a:gd name="connsiteY63" fmla="*/ 293299 h 1647825"/>
                <a:gd name="connsiteX64" fmla="*/ 180499 w 885825"/>
                <a:gd name="connsiteY64" fmla="*/ 376167 h 1647825"/>
                <a:gd name="connsiteX65" fmla="*/ 175736 w 885825"/>
                <a:gd name="connsiteY65" fmla="*/ 505707 h 1647825"/>
                <a:gd name="connsiteX66" fmla="*/ 181451 w 885825"/>
                <a:gd name="connsiteY66" fmla="*/ 532377 h 1647825"/>
                <a:gd name="connsiteX67" fmla="*/ 202406 w 885825"/>
                <a:gd name="connsiteY67" fmla="*/ 580954 h 1647825"/>
                <a:gd name="connsiteX68" fmla="*/ 217646 w 885825"/>
                <a:gd name="connsiteY68" fmla="*/ 581907 h 1647825"/>
                <a:gd name="connsiteX69" fmla="*/ 239554 w 885825"/>
                <a:gd name="connsiteY69" fmla="*/ 580002 h 1647825"/>
                <a:gd name="connsiteX70" fmla="*/ 260509 w 885825"/>
                <a:gd name="connsiteY70" fmla="*/ 575239 h 1647825"/>
                <a:gd name="connsiteX71" fmla="*/ 344329 w 885825"/>
                <a:gd name="connsiteY71" fmla="*/ 490467 h 1647825"/>
                <a:gd name="connsiteX72" fmla="*/ 351949 w 885825"/>
                <a:gd name="connsiteY72" fmla="*/ 465702 h 1647825"/>
                <a:gd name="connsiteX73" fmla="*/ 361474 w 885825"/>
                <a:gd name="connsiteY73" fmla="*/ 415219 h 1647825"/>
                <a:gd name="connsiteX74" fmla="*/ 390049 w 885825"/>
                <a:gd name="connsiteY74" fmla="*/ 424744 h 1647825"/>
                <a:gd name="connsiteX75" fmla="*/ 325279 w 885825"/>
                <a:gd name="connsiteY75" fmla="*/ 580954 h 1647825"/>
                <a:gd name="connsiteX76" fmla="*/ 301466 w 885825"/>
                <a:gd name="connsiteY76" fmla="*/ 597147 h 1647825"/>
                <a:gd name="connsiteX77" fmla="*/ 218599 w 885825"/>
                <a:gd name="connsiteY77" fmla="*/ 618102 h 1647825"/>
                <a:gd name="connsiteX78" fmla="*/ 145256 w 885825"/>
                <a:gd name="connsiteY78" fmla="*/ 600957 h 1647825"/>
                <a:gd name="connsiteX79" fmla="*/ 7144 w 885825"/>
                <a:gd name="connsiteY79" fmla="*/ 817174 h 1647825"/>
                <a:gd name="connsiteX80" fmla="*/ 164306 w 885825"/>
                <a:gd name="connsiteY80" fmla="*/ 1041964 h 1647825"/>
                <a:gd name="connsiteX81" fmla="*/ 174784 w 885825"/>
                <a:gd name="connsiteY81" fmla="*/ 1041964 h 1647825"/>
                <a:gd name="connsiteX82" fmla="*/ 346234 w 885825"/>
                <a:gd name="connsiteY82" fmla="*/ 870514 h 1647825"/>
                <a:gd name="connsiteX83" fmla="*/ 367189 w 885825"/>
                <a:gd name="connsiteY83" fmla="*/ 853369 h 1647825"/>
                <a:gd name="connsiteX84" fmla="*/ 382429 w 885825"/>
                <a:gd name="connsiteY84" fmla="*/ 871467 h 1647825"/>
                <a:gd name="connsiteX85" fmla="*/ 346234 w 885825"/>
                <a:gd name="connsiteY85" fmla="*/ 987672 h 1647825"/>
                <a:gd name="connsiteX86" fmla="*/ 350044 w 885825"/>
                <a:gd name="connsiteY86" fmla="*/ 1021009 h 1647825"/>
                <a:gd name="connsiteX87" fmla="*/ 360521 w 885825"/>
                <a:gd name="connsiteY87" fmla="*/ 1052442 h 1647825"/>
                <a:gd name="connsiteX88" fmla="*/ 451009 w 885825"/>
                <a:gd name="connsiteY88" fmla="*/ 1141024 h 1647825"/>
                <a:gd name="connsiteX89" fmla="*/ 482441 w 885825"/>
                <a:gd name="connsiteY89" fmla="*/ 1150549 h 1647825"/>
                <a:gd name="connsiteX90" fmla="*/ 516731 w 885825"/>
                <a:gd name="connsiteY90" fmla="*/ 1154359 h 1647825"/>
                <a:gd name="connsiteX91" fmla="*/ 688181 w 885825"/>
                <a:gd name="connsiteY91" fmla="*/ 982909 h 1647825"/>
                <a:gd name="connsiteX92" fmla="*/ 709136 w 885825"/>
                <a:gd name="connsiteY92" fmla="*/ 965764 h 1647825"/>
                <a:gd name="connsiteX93" fmla="*/ 724376 w 885825"/>
                <a:gd name="connsiteY93" fmla="*/ 983862 h 1647825"/>
                <a:gd name="connsiteX94" fmla="*/ 721519 w 885825"/>
                <a:gd name="connsiteY94" fmla="*/ 1017199 h 1647825"/>
                <a:gd name="connsiteX95" fmla="*/ 684371 w 885825"/>
                <a:gd name="connsiteY95" fmla="*/ 1105782 h 1647825"/>
                <a:gd name="connsiteX96" fmla="*/ 663416 w 885825"/>
                <a:gd name="connsiteY96" fmla="*/ 1129595 h 1647825"/>
                <a:gd name="connsiteX97" fmla="*/ 517684 w 885825"/>
                <a:gd name="connsiteY97" fmla="*/ 1189602 h 1647825"/>
                <a:gd name="connsiteX98" fmla="*/ 488156 w 885825"/>
                <a:gd name="connsiteY98" fmla="*/ 1187697 h 1647825"/>
                <a:gd name="connsiteX99" fmla="*/ 459581 w 885825"/>
                <a:gd name="connsiteY99" fmla="*/ 1181982 h 1647825"/>
                <a:gd name="connsiteX100" fmla="*/ 315754 w 885825"/>
                <a:gd name="connsiteY100" fmla="*/ 1023867 h 1647825"/>
                <a:gd name="connsiteX101" fmla="*/ 172879 w 885825"/>
                <a:gd name="connsiteY101" fmla="*/ 1185792 h 1647825"/>
                <a:gd name="connsiteX102" fmla="*/ 341471 w 885825"/>
                <a:gd name="connsiteY102" fmla="*/ 1345812 h 1647825"/>
                <a:gd name="connsiteX103" fmla="*/ 373856 w 885825"/>
                <a:gd name="connsiteY103" fmla="*/ 1348670 h 1647825"/>
                <a:gd name="connsiteX104" fmla="*/ 386239 w 885825"/>
                <a:gd name="connsiteY104" fmla="*/ 1348670 h 1647825"/>
                <a:gd name="connsiteX105" fmla="*/ 383381 w 885825"/>
                <a:gd name="connsiteY105" fmla="*/ 1369624 h 1647825"/>
                <a:gd name="connsiteX106" fmla="*/ 382429 w 885825"/>
                <a:gd name="connsiteY106" fmla="*/ 1391532 h 1647825"/>
                <a:gd name="connsiteX107" fmla="*/ 527209 w 885825"/>
                <a:gd name="connsiteY107" fmla="*/ 1625847 h 1647825"/>
                <a:gd name="connsiteX108" fmla="*/ 558641 w 885825"/>
                <a:gd name="connsiteY108" fmla="*/ 1636324 h 1647825"/>
                <a:gd name="connsiteX109" fmla="*/ 756761 w 885825"/>
                <a:gd name="connsiteY109" fmla="*/ 1596320 h 1647825"/>
                <a:gd name="connsiteX110" fmla="*/ 777716 w 885825"/>
                <a:gd name="connsiteY110" fmla="*/ 1584890 h 1647825"/>
                <a:gd name="connsiteX111" fmla="*/ 858679 w 885825"/>
                <a:gd name="connsiteY111" fmla="*/ 1491545 h 1647825"/>
                <a:gd name="connsiteX112" fmla="*/ 791051 w 885825"/>
                <a:gd name="connsiteY112" fmla="*/ 1321999 h 1647825"/>
                <a:gd name="connsiteX113" fmla="*/ 771049 w 885825"/>
                <a:gd name="connsiteY113" fmla="*/ 1318190 h 1647825"/>
                <a:gd name="connsiteX114" fmla="*/ 750094 w 885825"/>
                <a:gd name="connsiteY114" fmla="*/ 1317237 h 1647825"/>
                <a:gd name="connsiteX115" fmla="*/ 608171 w 885825"/>
                <a:gd name="connsiteY115" fmla="*/ 1392484 h 1647825"/>
                <a:gd name="connsiteX116" fmla="*/ 591979 w 885825"/>
                <a:gd name="connsiteY116" fmla="*/ 1422012 h 1647825"/>
                <a:gd name="connsiteX117" fmla="*/ 576739 w 885825"/>
                <a:gd name="connsiteY117" fmla="*/ 1497259 h 1647825"/>
                <a:gd name="connsiteX118" fmla="*/ 552926 w 885825"/>
                <a:gd name="connsiteY118" fmla="*/ 1501070 h 1647825"/>
                <a:gd name="connsiteX119" fmla="*/ 546259 w 885825"/>
                <a:gd name="connsiteY119" fmla="*/ 1447729 h 1647825"/>
                <a:gd name="connsiteX120" fmla="*/ 552926 w 885825"/>
                <a:gd name="connsiteY120" fmla="*/ 1422965 h 1647825"/>
                <a:gd name="connsiteX121" fmla="*/ 565309 w 885825"/>
                <a:gd name="connsiteY121" fmla="*/ 1393437 h 1647825"/>
                <a:gd name="connsiteX122" fmla="*/ 749141 w 885825"/>
                <a:gd name="connsiteY122" fmla="*/ 1281042 h 1647825"/>
                <a:gd name="connsiteX123" fmla="*/ 164306 w 885825"/>
                <a:gd name="connsiteY123" fmla="*/ 969574 h 1647825"/>
                <a:gd name="connsiteX124" fmla="*/ 140494 w 885825"/>
                <a:gd name="connsiteY124" fmla="*/ 968622 h 1647825"/>
                <a:gd name="connsiteX125" fmla="*/ 118586 w 885825"/>
                <a:gd name="connsiteY125" fmla="*/ 678109 h 1647825"/>
                <a:gd name="connsiteX126" fmla="*/ 133826 w 885825"/>
                <a:gd name="connsiteY126" fmla="*/ 661917 h 1647825"/>
                <a:gd name="connsiteX127" fmla="*/ 134779 w 885825"/>
                <a:gd name="connsiteY127" fmla="*/ 661917 h 1647825"/>
                <a:gd name="connsiteX128" fmla="*/ 153829 w 885825"/>
                <a:gd name="connsiteY128" fmla="*/ 691444 h 1647825"/>
                <a:gd name="connsiteX129" fmla="*/ 153829 w 885825"/>
                <a:gd name="connsiteY129" fmla="*/ 692397 h 1647825"/>
                <a:gd name="connsiteX130" fmla="*/ 146209 w 885825"/>
                <a:gd name="connsiteY130" fmla="*/ 700969 h 1647825"/>
                <a:gd name="connsiteX131" fmla="*/ 165259 w 885825"/>
                <a:gd name="connsiteY131" fmla="*/ 942904 h 1647825"/>
                <a:gd name="connsiteX132" fmla="*/ 164306 w 885825"/>
                <a:gd name="connsiteY132" fmla="*/ 969574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749141" y="1281042"/>
                  </a:moveTo>
                  <a:cubicBezTo>
                    <a:pt x="789146" y="1281042"/>
                    <a:pt x="827246" y="1292472"/>
                    <a:pt x="858679" y="1312474"/>
                  </a:cubicBezTo>
                  <a:cubicBezTo>
                    <a:pt x="858679" y="1312474"/>
                    <a:pt x="858679" y="1302949"/>
                    <a:pt x="858679" y="1287709"/>
                  </a:cubicBezTo>
                  <a:cubicBezTo>
                    <a:pt x="874871" y="1196270"/>
                    <a:pt x="875824" y="1101972"/>
                    <a:pt x="861536" y="1006722"/>
                  </a:cubicBezTo>
                  <a:cubicBezTo>
                    <a:pt x="859631" y="996244"/>
                    <a:pt x="857726" y="985767"/>
                    <a:pt x="855821" y="975289"/>
                  </a:cubicBezTo>
                  <a:cubicBezTo>
                    <a:pt x="847249" y="938142"/>
                    <a:pt x="828199" y="900042"/>
                    <a:pt x="791051" y="885754"/>
                  </a:cubicBezTo>
                  <a:cubicBezTo>
                    <a:pt x="784384" y="882897"/>
                    <a:pt x="777716" y="880992"/>
                    <a:pt x="770096" y="880039"/>
                  </a:cubicBezTo>
                  <a:cubicBezTo>
                    <a:pt x="762476" y="879087"/>
                    <a:pt x="753904" y="879087"/>
                    <a:pt x="745331" y="880039"/>
                  </a:cubicBezTo>
                  <a:cubicBezTo>
                    <a:pt x="736759" y="880992"/>
                    <a:pt x="727234" y="881944"/>
                    <a:pt x="718661" y="884802"/>
                  </a:cubicBezTo>
                  <a:cubicBezTo>
                    <a:pt x="651034" y="903852"/>
                    <a:pt x="611029" y="975289"/>
                    <a:pt x="630079" y="1042917"/>
                  </a:cubicBezTo>
                  <a:cubicBezTo>
                    <a:pt x="631984" y="1050537"/>
                    <a:pt x="627221" y="1059109"/>
                    <a:pt x="618649" y="1060062"/>
                  </a:cubicBezTo>
                  <a:cubicBezTo>
                    <a:pt x="611981" y="1061014"/>
                    <a:pt x="606266" y="1056252"/>
                    <a:pt x="604361" y="1049584"/>
                  </a:cubicBezTo>
                  <a:cubicBezTo>
                    <a:pt x="581501" y="967669"/>
                    <a:pt x="629126" y="881944"/>
                    <a:pt x="711041" y="859084"/>
                  </a:cubicBezTo>
                  <a:cubicBezTo>
                    <a:pt x="719614" y="856227"/>
                    <a:pt x="729139" y="855274"/>
                    <a:pt x="737711" y="854322"/>
                  </a:cubicBezTo>
                  <a:cubicBezTo>
                    <a:pt x="748189" y="854322"/>
                    <a:pt x="758666" y="855274"/>
                    <a:pt x="768191" y="857179"/>
                  </a:cubicBezTo>
                  <a:cubicBezTo>
                    <a:pt x="798671" y="853369"/>
                    <a:pt x="817721" y="891469"/>
                    <a:pt x="846296" y="891469"/>
                  </a:cubicBezTo>
                  <a:cubicBezTo>
                    <a:pt x="827246" y="834319"/>
                    <a:pt x="855821" y="767644"/>
                    <a:pt x="855821" y="707637"/>
                  </a:cubicBezTo>
                  <a:cubicBezTo>
                    <a:pt x="856774" y="699064"/>
                    <a:pt x="856774" y="690492"/>
                    <a:pt x="856774" y="681919"/>
                  </a:cubicBezTo>
                  <a:cubicBezTo>
                    <a:pt x="859631" y="671442"/>
                    <a:pt x="861536" y="660964"/>
                    <a:pt x="863441" y="650487"/>
                  </a:cubicBezTo>
                  <a:cubicBezTo>
                    <a:pt x="865346" y="640009"/>
                    <a:pt x="866299" y="629532"/>
                    <a:pt x="868204" y="619054"/>
                  </a:cubicBezTo>
                  <a:cubicBezTo>
                    <a:pt x="893921" y="510469"/>
                    <a:pt x="865346" y="415219"/>
                    <a:pt x="856774" y="311397"/>
                  </a:cubicBezTo>
                  <a:cubicBezTo>
                    <a:pt x="856774" y="300919"/>
                    <a:pt x="856774" y="290442"/>
                    <a:pt x="856774" y="280917"/>
                  </a:cubicBezTo>
                  <a:cubicBezTo>
                    <a:pt x="856774" y="243769"/>
                    <a:pt x="856774" y="220909"/>
                    <a:pt x="856774" y="220909"/>
                  </a:cubicBezTo>
                  <a:lnTo>
                    <a:pt x="854869" y="221862"/>
                  </a:lnTo>
                  <a:cubicBezTo>
                    <a:pt x="848201" y="162807"/>
                    <a:pt x="819626" y="109467"/>
                    <a:pt x="776764" y="71367"/>
                  </a:cubicBezTo>
                  <a:cubicBezTo>
                    <a:pt x="768191" y="63747"/>
                    <a:pt x="759619" y="57079"/>
                    <a:pt x="750094" y="50412"/>
                  </a:cubicBezTo>
                  <a:cubicBezTo>
                    <a:pt x="721519" y="31362"/>
                    <a:pt x="690086" y="18027"/>
                    <a:pt x="656749" y="12312"/>
                  </a:cubicBezTo>
                  <a:cubicBezTo>
                    <a:pt x="645319" y="10407"/>
                    <a:pt x="634841" y="9454"/>
                    <a:pt x="623411" y="8502"/>
                  </a:cubicBezTo>
                  <a:cubicBezTo>
                    <a:pt x="502444" y="-4833"/>
                    <a:pt x="359569" y="80892"/>
                    <a:pt x="391954" y="227577"/>
                  </a:cubicBezTo>
                  <a:cubicBezTo>
                    <a:pt x="395764" y="236149"/>
                    <a:pt x="399574" y="244722"/>
                    <a:pt x="405289" y="253294"/>
                  </a:cubicBezTo>
                  <a:cubicBezTo>
                    <a:pt x="427196" y="290442"/>
                    <a:pt x="474821" y="328542"/>
                    <a:pt x="520541" y="332352"/>
                  </a:cubicBezTo>
                  <a:cubicBezTo>
                    <a:pt x="530066" y="334257"/>
                    <a:pt x="540544" y="335209"/>
                    <a:pt x="551021" y="335209"/>
                  </a:cubicBezTo>
                  <a:cubicBezTo>
                    <a:pt x="633889" y="335209"/>
                    <a:pt x="702469" y="276154"/>
                    <a:pt x="718661" y="198049"/>
                  </a:cubicBezTo>
                  <a:cubicBezTo>
                    <a:pt x="720566" y="186619"/>
                    <a:pt x="722471" y="175189"/>
                    <a:pt x="722471" y="163759"/>
                  </a:cubicBezTo>
                  <a:cubicBezTo>
                    <a:pt x="722471" y="153282"/>
                    <a:pt x="731996" y="144709"/>
                    <a:pt x="743426" y="146614"/>
                  </a:cubicBezTo>
                  <a:cubicBezTo>
                    <a:pt x="751999" y="147567"/>
                    <a:pt x="758666" y="156139"/>
                    <a:pt x="758666" y="164712"/>
                  </a:cubicBezTo>
                  <a:cubicBezTo>
                    <a:pt x="758666" y="248532"/>
                    <a:pt x="708184" y="320922"/>
                    <a:pt x="635794" y="353307"/>
                  </a:cubicBezTo>
                  <a:cubicBezTo>
                    <a:pt x="664369" y="365689"/>
                    <a:pt x="689134" y="384739"/>
                    <a:pt x="708184" y="407599"/>
                  </a:cubicBezTo>
                  <a:cubicBezTo>
                    <a:pt x="714851" y="415219"/>
                    <a:pt x="720566" y="423792"/>
                    <a:pt x="726281" y="432364"/>
                  </a:cubicBezTo>
                  <a:cubicBezTo>
                    <a:pt x="771049" y="473322"/>
                    <a:pt x="761524" y="530472"/>
                    <a:pt x="757714" y="584764"/>
                  </a:cubicBezTo>
                  <a:cubicBezTo>
                    <a:pt x="755809" y="593337"/>
                    <a:pt x="753904" y="602862"/>
                    <a:pt x="751046" y="611434"/>
                  </a:cubicBezTo>
                  <a:cubicBezTo>
                    <a:pt x="748189" y="620007"/>
                    <a:pt x="745331" y="628579"/>
                    <a:pt x="741521" y="637152"/>
                  </a:cubicBezTo>
                  <a:cubicBezTo>
                    <a:pt x="737711" y="645724"/>
                    <a:pt x="732949" y="654297"/>
                    <a:pt x="727234" y="661917"/>
                  </a:cubicBezTo>
                  <a:cubicBezTo>
                    <a:pt x="716756" y="678109"/>
                    <a:pt x="703421" y="693349"/>
                    <a:pt x="687229" y="706684"/>
                  </a:cubicBezTo>
                  <a:cubicBezTo>
                    <a:pt x="689134" y="740974"/>
                    <a:pt x="709136" y="771454"/>
                    <a:pt x="737711" y="786694"/>
                  </a:cubicBezTo>
                  <a:cubicBezTo>
                    <a:pt x="744379" y="790504"/>
                    <a:pt x="752951" y="794314"/>
                    <a:pt x="760571" y="796219"/>
                  </a:cubicBezTo>
                  <a:cubicBezTo>
                    <a:pt x="771049" y="791457"/>
                    <a:pt x="780574" y="794314"/>
                    <a:pt x="788194" y="799077"/>
                  </a:cubicBezTo>
                  <a:cubicBezTo>
                    <a:pt x="810101" y="816222"/>
                    <a:pt x="800576" y="825747"/>
                    <a:pt x="783431" y="835272"/>
                  </a:cubicBezTo>
                  <a:cubicBezTo>
                    <a:pt x="773906" y="838129"/>
                    <a:pt x="762476" y="837177"/>
                    <a:pt x="752951" y="830509"/>
                  </a:cubicBezTo>
                  <a:cubicBezTo>
                    <a:pt x="743426" y="827652"/>
                    <a:pt x="733901" y="824794"/>
                    <a:pt x="724376" y="820032"/>
                  </a:cubicBezTo>
                  <a:cubicBezTo>
                    <a:pt x="689134" y="801934"/>
                    <a:pt x="662464" y="768597"/>
                    <a:pt x="653891" y="728592"/>
                  </a:cubicBezTo>
                  <a:cubicBezTo>
                    <a:pt x="559594" y="780027"/>
                    <a:pt x="439579" y="750499"/>
                    <a:pt x="381476" y="658107"/>
                  </a:cubicBezTo>
                  <a:cubicBezTo>
                    <a:pt x="376714" y="650487"/>
                    <a:pt x="377666" y="640962"/>
                    <a:pt x="384334" y="635247"/>
                  </a:cubicBezTo>
                  <a:cubicBezTo>
                    <a:pt x="392906" y="627627"/>
                    <a:pt x="405289" y="629532"/>
                    <a:pt x="411004" y="639057"/>
                  </a:cubicBezTo>
                  <a:cubicBezTo>
                    <a:pt x="440531" y="685729"/>
                    <a:pt x="490061" y="713352"/>
                    <a:pt x="541496" y="717162"/>
                  </a:cubicBezTo>
                  <a:cubicBezTo>
                    <a:pt x="545306" y="715257"/>
                    <a:pt x="548164" y="716209"/>
                    <a:pt x="552926" y="716209"/>
                  </a:cubicBezTo>
                  <a:cubicBezTo>
                    <a:pt x="611981" y="716209"/>
                    <a:pt x="663416" y="684777"/>
                    <a:pt x="693896" y="638104"/>
                  </a:cubicBezTo>
                  <a:cubicBezTo>
                    <a:pt x="699611" y="628579"/>
                    <a:pt x="705326" y="619054"/>
                    <a:pt x="710089" y="608577"/>
                  </a:cubicBezTo>
                  <a:cubicBezTo>
                    <a:pt x="732949" y="557142"/>
                    <a:pt x="723424" y="519042"/>
                    <a:pt x="710089" y="475227"/>
                  </a:cubicBezTo>
                  <a:cubicBezTo>
                    <a:pt x="705326" y="464749"/>
                    <a:pt x="700564" y="455224"/>
                    <a:pt x="693896" y="445699"/>
                  </a:cubicBezTo>
                  <a:cubicBezTo>
                    <a:pt x="663416" y="399979"/>
                    <a:pt x="611029" y="370452"/>
                    <a:pt x="551974" y="370452"/>
                  </a:cubicBezTo>
                  <a:cubicBezTo>
                    <a:pt x="546259" y="370452"/>
                    <a:pt x="539591" y="369499"/>
                    <a:pt x="532924" y="368547"/>
                  </a:cubicBezTo>
                  <a:cubicBezTo>
                    <a:pt x="485299" y="347592"/>
                    <a:pt x="440531" y="319017"/>
                    <a:pt x="397669" y="301872"/>
                  </a:cubicBezTo>
                  <a:cubicBezTo>
                    <a:pt x="389096" y="298062"/>
                    <a:pt x="380524" y="295204"/>
                    <a:pt x="371951" y="293299"/>
                  </a:cubicBezTo>
                  <a:cubicBezTo>
                    <a:pt x="294799" y="280917"/>
                    <a:pt x="209074" y="299967"/>
                    <a:pt x="180499" y="376167"/>
                  </a:cubicBezTo>
                  <a:cubicBezTo>
                    <a:pt x="170974" y="423792"/>
                    <a:pt x="161449" y="461892"/>
                    <a:pt x="175736" y="505707"/>
                  </a:cubicBezTo>
                  <a:cubicBezTo>
                    <a:pt x="177641" y="515232"/>
                    <a:pt x="179546" y="523804"/>
                    <a:pt x="181451" y="532377"/>
                  </a:cubicBezTo>
                  <a:cubicBezTo>
                    <a:pt x="186214" y="549522"/>
                    <a:pt x="193834" y="565714"/>
                    <a:pt x="202406" y="580954"/>
                  </a:cubicBezTo>
                  <a:cubicBezTo>
                    <a:pt x="207169" y="581907"/>
                    <a:pt x="211931" y="581907"/>
                    <a:pt x="217646" y="581907"/>
                  </a:cubicBezTo>
                  <a:cubicBezTo>
                    <a:pt x="225266" y="581907"/>
                    <a:pt x="231934" y="580954"/>
                    <a:pt x="239554" y="580002"/>
                  </a:cubicBezTo>
                  <a:cubicBezTo>
                    <a:pt x="247174" y="579049"/>
                    <a:pt x="253841" y="577144"/>
                    <a:pt x="260509" y="575239"/>
                  </a:cubicBezTo>
                  <a:cubicBezTo>
                    <a:pt x="305276" y="563809"/>
                    <a:pt x="330041" y="530472"/>
                    <a:pt x="344329" y="490467"/>
                  </a:cubicBezTo>
                  <a:cubicBezTo>
                    <a:pt x="347186" y="482847"/>
                    <a:pt x="350044" y="474274"/>
                    <a:pt x="351949" y="465702"/>
                  </a:cubicBezTo>
                  <a:cubicBezTo>
                    <a:pt x="361474" y="443794"/>
                    <a:pt x="361474" y="434269"/>
                    <a:pt x="361474" y="415219"/>
                  </a:cubicBezTo>
                  <a:cubicBezTo>
                    <a:pt x="370999" y="415219"/>
                    <a:pt x="390049" y="415219"/>
                    <a:pt x="390049" y="424744"/>
                  </a:cubicBezTo>
                  <a:cubicBezTo>
                    <a:pt x="399574" y="481894"/>
                    <a:pt x="361474" y="539044"/>
                    <a:pt x="325279" y="580954"/>
                  </a:cubicBezTo>
                  <a:cubicBezTo>
                    <a:pt x="317659" y="587622"/>
                    <a:pt x="310039" y="592384"/>
                    <a:pt x="301466" y="597147"/>
                  </a:cubicBezTo>
                  <a:cubicBezTo>
                    <a:pt x="276701" y="610482"/>
                    <a:pt x="248126" y="618102"/>
                    <a:pt x="218599" y="618102"/>
                  </a:cubicBezTo>
                  <a:cubicBezTo>
                    <a:pt x="191929" y="618102"/>
                    <a:pt x="168116" y="611434"/>
                    <a:pt x="145256" y="600957"/>
                  </a:cubicBezTo>
                  <a:cubicBezTo>
                    <a:pt x="64294" y="638104"/>
                    <a:pt x="7144" y="720972"/>
                    <a:pt x="7144" y="817174"/>
                  </a:cubicBezTo>
                  <a:cubicBezTo>
                    <a:pt x="7144" y="920044"/>
                    <a:pt x="72866" y="1008627"/>
                    <a:pt x="164306" y="1041964"/>
                  </a:cubicBezTo>
                  <a:cubicBezTo>
                    <a:pt x="168116" y="1041964"/>
                    <a:pt x="170974" y="1041964"/>
                    <a:pt x="174784" y="1041964"/>
                  </a:cubicBezTo>
                  <a:cubicBezTo>
                    <a:pt x="269081" y="1041964"/>
                    <a:pt x="346234" y="964812"/>
                    <a:pt x="346234" y="870514"/>
                  </a:cubicBezTo>
                  <a:cubicBezTo>
                    <a:pt x="346234" y="860037"/>
                    <a:pt x="355759" y="851464"/>
                    <a:pt x="367189" y="853369"/>
                  </a:cubicBezTo>
                  <a:cubicBezTo>
                    <a:pt x="375761" y="854322"/>
                    <a:pt x="382429" y="862894"/>
                    <a:pt x="382429" y="871467"/>
                  </a:cubicBezTo>
                  <a:cubicBezTo>
                    <a:pt x="382429" y="914329"/>
                    <a:pt x="369094" y="954334"/>
                    <a:pt x="346234" y="987672"/>
                  </a:cubicBezTo>
                  <a:cubicBezTo>
                    <a:pt x="346234" y="999102"/>
                    <a:pt x="348139" y="1010532"/>
                    <a:pt x="350044" y="1021009"/>
                  </a:cubicBezTo>
                  <a:cubicBezTo>
                    <a:pt x="352901" y="1031487"/>
                    <a:pt x="355759" y="1041964"/>
                    <a:pt x="360521" y="1052442"/>
                  </a:cubicBezTo>
                  <a:cubicBezTo>
                    <a:pt x="372904" y="1100067"/>
                    <a:pt x="401479" y="1128642"/>
                    <a:pt x="451009" y="1141024"/>
                  </a:cubicBezTo>
                  <a:cubicBezTo>
                    <a:pt x="461486" y="1144834"/>
                    <a:pt x="471964" y="1148645"/>
                    <a:pt x="482441" y="1150549"/>
                  </a:cubicBezTo>
                  <a:cubicBezTo>
                    <a:pt x="493871" y="1152454"/>
                    <a:pt x="504349" y="1154359"/>
                    <a:pt x="516731" y="1154359"/>
                  </a:cubicBezTo>
                  <a:cubicBezTo>
                    <a:pt x="611029" y="1154359"/>
                    <a:pt x="688181" y="1077207"/>
                    <a:pt x="688181" y="982909"/>
                  </a:cubicBezTo>
                  <a:cubicBezTo>
                    <a:pt x="688181" y="972432"/>
                    <a:pt x="697706" y="963859"/>
                    <a:pt x="709136" y="965764"/>
                  </a:cubicBezTo>
                  <a:cubicBezTo>
                    <a:pt x="717709" y="966717"/>
                    <a:pt x="724376" y="975289"/>
                    <a:pt x="724376" y="983862"/>
                  </a:cubicBezTo>
                  <a:cubicBezTo>
                    <a:pt x="724376" y="995292"/>
                    <a:pt x="723424" y="1006722"/>
                    <a:pt x="721519" y="1017199"/>
                  </a:cubicBezTo>
                  <a:cubicBezTo>
                    <a:pt x="725329" y="1052442"/>
                    <a:pt x="696754" y="1071492"/>
                    <a:pt x="684371" y="1105782"/>
                  </a:cubicBezTo>
                  <a:cubicBezTo>
                    <a:pt x="677704" y="1114354"/>
                    <a:pt x="671036" y="1121974"/>
                    <a:pt x="663416" y="1129595"/>
                  </a:cubicBezTo>
                  <a:cubicBezTo>
                    <a:pt x="626269" y="1166742"/>
                    <a:pt x="574834" y="1189602"/>
                    <a:pt x="517684" y="1189602"/>
                  </a:cubicBezTo>
                  <a:cubicBezTo>
                    <a:pt x="507206" y="1189602"/>
                    <a:pt x="497681" y="1188649"/>
                    <a:pt x="488156" y="1187697"/>
                  </a:cubicBezTo>
                  <a:cubicBezTo>
                    <a:pt x="478631" y="1186745"/>
                    <a:pt x="469106" y="1183887"/>
                    <a:pt x="459581" y="1181982"/>
                  </a:cubicBezTo>
                  <a:cubicBezTo>
                    <a:pt x="382429" y="1166742"/>
                    <a:pt x="334804" y="1100067"/>
                    <a:pt x="315754" y="1023867"/>
                  </a:cubicBezTo>
                  <a:cubicBezTo>
                    <a:pt x="249079" y="1071492"/>
                    <a:pt x="153829" y="1071492"/>
                    <a:pt x="172879" y="1185792"/>
                  </a:cubicBezTo>
                  <a:cubicBezTo>
                    <a:pt x="191929" y="1271517"/>
                    <a:pt x="258604" y="1338192"/>
                    <a:pt x="341471" y="1345812"/>
                  </a:cubicBezTo>
                  <a:cubicBezTo>
                    <a:pt x="351949" y="1347717"/>
                    <a:pt x="362426" y="1348670"/>
                    <a:pt x="373856" y="1348670"/>
                  </a:cubicBezTo>
                  <a:cubicBezTo>
                    <a:pt x="377666" y="1348670"/>
                    <a:pt x="381476" y="1348670"/>
                    <a:pt x="386239" y="1348670"/>
                  </a:cubicBezTo>
                  <a:cubicBezTo>
                    <a:pt x="385286" y="1355337"/>
                    <a:pt x="384334" y="1362957"/>
                    <a:pt x="383381" y="1369624"/>
                  </a:cubicBezTo>
                  <a:cubicBezTo>
                    <a:pt x="382429" y="1376292"/>
                    <a:pt x="382429" y="1383912"/>
                    <a:pt x="382429" y="1391532"/>
                  </a:cubicBezTo>
                  <a:cubicBezTo>
                    <a:pt x="373856" y="1500117"/>
                    <a:pt x="421481" y="1595367"/>
                    <a:pt x="527209" y="1625847"/>
                  </a:cubicBezTo>
                  <a:cubicBezTo>
                    <a:pt x="537686" y="1629657"/>
                    <a:pt x="548164" y="1633467"/>
                    <a:pt x="558641" y="1636324"/>
                  </a:cubicBezTo>
                  <a:cubicBezTo>
                    <a:pt x="623411" y="1652517"/>
                    <a:pt x="698659" y="1636324"/>
                    <a:pt x="756761" y="1596320"/>
                  </a:cubicBezTo>
                  <a:cubicBezTo>
                    <a:pt x="764381" y="1592509"/>
                    <a:pt x="771049" y="1588699"/>
                    <a:pt x="777716" y="1584890"/>
                  </a:cubicBezTo>
                  <a:cubicBezTo>
                    <a:pt x="812006" y="1563934"/>
                    <a:pt x="841534" y="1533454"/>
                    <a:pt x="858679" y="1491545"/>
                  </a:cubicBezTo>
                  <a:cubicBezTo>
                    <a:pt x="887254" y="1424870"/>
                    <a:pt x="877729" y="1339145"/>
                    <a:pt x="791051" y="1321999"/>
                  </a:cubicBezTo>
                  <a:cubicBezTo>
                    <a:pt x="784384" y="1320095"/>
                    <a:pt x="777716" y="1319142"/>
                    <a:pt x="771049" y="1318190"/>
                  </a:cubicBezTo>
                  <a:cubicBezTo>
                    <a:pt x="764381" y="1317237"/>
                    <a:pt x="757714" y="1317237"/>
                    <a:pt x="750094" y="1317237"/>
                  </a:cubicBezTo>
                  <a:cubicBezTo>
                    <a:pt x="691039" y="1317237"/>
                    <a:pt x="638651" y="1347717"/>
                    <a:pt x="608171" y="1392484"/>
                  </a:cubicBezTo>
                  <a:cubicBezTo>
                    <a:pt x="602456" y="1402009"/>
                    <a:pt x="596741" y="1411534"/>
                    <a:pt x="591979" y="1422012"/>
                  </a:cubicBezTo>
                  <a:cubicBezTo>
                    <a:pt x="577691" y="1445824"/>
                    <a:pt x="590074" y="1483924"/>
                    <a:pt x="576739" y="1497259"/>
                  </a:cubicBezTo>
                  <a:cubicBezTo>
                    <a:pt x="571976" y="1502022"/>
                    <a:pt x="565309" y="1503927"/>
                    <a:pt x="552926" y="1501070"/>
                  </a:cubicBezTo>
                  <a:cubicBezTo>
                    <a:pt x="543401" y="1482020"/>
                    <a:pt x="543401" y="1462970"/>
                    <a:pt x="546259" y="1447729"/>
                  </a:cubicBezTo>
                  <a:cubicBezTo>
                    <a:pt x="548164" y="1439157"/>
                    <a:pt x="551021" y="1430584"/>
                    <a:pt x="552926" y="1422965"/>
                  </a:cubicBezTo>
                  <a:cubicBezTo>
                    <a:pt x="556736" y="1412487"/>
                    <a:pt x="560546" y="1402962"/>
                    <a:pt x="565309" y="1393437"/>
                  </a:cubicBezTo>
                  <a:cubicBezTo>
                    <a:pt x="600551" y="1326762"/>
                    <a:pt x="669131" y="1281042"/>
                    <a:pt x="749141" y="1281042"/>
                  </a:cubicBezTo>
                  <a:close/>
                  <a:moveTo>
                    <a:pt x="164306" y="969574"/>
                  </a:moveTo>
                  <a:cubicBezTo>
                    <a:pt x="157639" y="975289"/>
                    <a:pt x="147161" y="975289"/>
                    <a:pt x="140494" y="968622"/>
                  </a:cubicBezTo>
                  <a:cubicBezTo>
                    <a:pt x="54769" y="894327"/>
                    <a:pt x="45244" y="763834"/>
                    <a:pt x="118586" y="678109"/>
                  </a:cubicBezTo>
                  <a:cubicBezTo>
                    <a:pt x="123349" y="672394"/>
                    <a:pt x="129064" y="667632"/>
                    <a:pt x="133826" y="661917"/>
                  </a:cubicBezTo>
                  <a:cubicBezTo>
                    <a:pt x="133826" y="661917"/>
                    <a:pt x="134779" y="661917"/>
                    <a:pt x="134779" y="661917"/>
                  </a:cubicBezTo>
                  <a:lnTo>
                    <a:pt x="153829" y="691444"/>
                  </a:lnTo>
                  <a:cubicBezTo>
                    <a:pt x="153829" y="691444"/>
                    <a:pt x="153829" y="691444"/>
                    <a:pt x="153829" y="692397"/>
                  </a:cubicBezTo>
                  <a:cubicBezTo>
                    <a:pt x="150971" y="695254"/>
                    <a:pt x="148114" y="698112"/>
                    <a:pt x="146209" y="700969"/>
                  </a:cubicBezTo>
                  <a:cubicBezTo>
                    <a:pt x="84296" y="772407"/>
                    <a:pt x="92869" y="880992"/>
                    <a:pt x="165259" y="942904"/>
                  </a:cubicBezTo>
                  <a:cubicBezTo>
                    <a:pt x="172879" y="949572"/>
                    <a:pt x="172879" y="961954"/>
                    <a:pt x="164306" y="969574"/>
                  </a:cubicBezTo>
                  <a:close/>
                </a:path>
              </a:pathLst>
            </a:custGeom>
            <a:grpFill/>
            <a:ln w="9525" cap="flat">
              <a:noFill/>
              <a:prstDash val="solid"/>
              <a:miter/>
            </a:ln>
          </p:spPr>
          <p:txBody>
            <a:bodyPr rtlCol="0" anchor="ctr"/>
            <a:lstStyle/>
            <a:p>
              <a:endParaRPr lang="en-US"/>
            </a:p>
          </p:txBody>
        </p:sp>
        <p:sp>
          <p:nvSpPr>
            <p:cNvPr id="35" name="Freeform: Shape 35">
              <a:extLst>
                <a:ext uri="{FF2B5EF4-FFF2-40B4-BE49-F238E27FC236}">
                  <a16:creationId xmlns:a16="http://schemas.microsoft.com/office/drawing/2014/main" id="{63D9B2F5-C1F7-60D5-BF13-97421662A368}"/>
                </a:ext>
              </a:extLst>
            </p:cNvPr>
            <p:cNvSpPr/>
            <p:nvPr/>
          </p:nvSpPr>
          <p:spPr>
            <a:xfrm>
              <a:off x="8319409" y="2396187"/>
              <a:ext cx="885825" cy="1647825"/>
            </a:xfrm>
            <a:custGeom>
              <a:avLst/>
              <a:gdLst>
                <a:gd name="connsiteX0" fmla="*/ 320891 w 885825"/>
                <a:gd name="connsiteY0" fmla="*/ 1394389 h 1647825"/>
                <a:gd name="connsiteX1" fmla="*/ 333274 w 885825"/>
                <a:gd name="connsiteY1" fmla="*/ 1423917 h 1647825"/>
                <a:gd name="connsiteX2" fmla="*/ 339941 w 885825"/>
                <a:gd name="connsiteY2" fmla="*/ 1448682 h 1647825"/>
                <a:gd name="connsiteX3" fmla="*/ 333274 w 885825"/>
                <a:gd name="connsiteY3" fmla="*/ 1502022 h 1647825"/>
                <a:gd name="connsiteX4" fmla="*/ 309461 w 885825"/>
                <a:gd name="connsiteY4" fmla="*/ 1498212 h 1647825"/>
                <a:gd name="connsiteX5" fmla="*/ 294221 w 885825"/>
                <a:gd name="connsiteY5" fmla="*/ 1422964 h 1647825"/>
                <a:gd name="connsiteX6" fmla="*/ 278029 w 885825"/>
                <a:gd name="connsiteY6" fmla="*/ 1393437 h 1647825"/>
                <a:gd name="connsiteX7" fmla="*/ 136106 w 885825"/>
                <a:gd name="connsiteY7" fmla="*/ 1318189 h 1647825"/>
                <a:gd name="connsiteX8" fmla="*/ 115151 w 885825"/>
                <a:gd name="connsiteY8" fmla="*/ 1319142 h 1647825"/>
                <a:gd name="connsiteX9" fmla="*/ 95149 w 885825"/>
                <a:gd name="connsiteY9" fmla="*/ 1322952 h 1647825"/>
                <a:gd name="connsiteX10" fmla="*/ 27521 w 885825"/>
                <a:gd name="connsiteY10" fmla="*/ 1492497 h 1647825"/>
                <a:gd name="connsiteX11" fmla="*/ 108484 w 885825"/>
                <a:gd name="connsiteY11" fmla="*/ 1585842 h 1647825"/>
                <a:gd name="connsiteX12" fmla="*/ 129439 w 885825"/>
                <a:gd name="connsiteY12" fmla="*/ 1597272 h 1647825"/>
                <a:gd name="connsiteX13" fmla="*/ 327559 w 885825"/>
                <a:gd name="connsiteY13" fmla="*/ 1637277 h 1647825"/>
                <a:gd name="connsiteX14" fmla="*/ 358991 w 885825"/>
                <a:gd name="connsiteY14" fmla="*/ 1626800 h 1647825"/>
                <a:gd name="connsiteX15" fmla="*/ 503771 w 885825"/>
                <a:gd name="connsiteY15" fmla="*/ 1392484 h 1647825"/>
                <a:gd name="connsiteX16" fmla="*/ 502819 w 885825"/>
                <a:gd name="connsiteY16" fmla="*/ 1370577 h 1647825"/>
                <a:gd name="connsiteX17" fmla="*/ 499961 w 885825"/>
                <a:gd name="connsiteY17" fmla="*/ 1349622 h 1647825"/>
                <a:gd name="connsiteX18" fmla="*/ 512344 w 885825"/>
                <a:gd name="connsiteY18" fmla="*/ 1349622 h 1647825"/>
                <a:gd name="connsiteX19" fmla="*/ 544729 w 885825"/>
                <a:gd name="connsiteY19" fmla="*/ 1346764 h 1647825"/>
                <a:gd name="connsiteX20" fmla="*/ 713321 w 885825"/>
                <a:gd name="connsiteY20" fmla="*/ 1186744 h 1647825"/>
                <a:gd name="connsiteX21" fmla="*/ 570446 w 885825"/>
                <a:gd name="connsiteY21" fmla="*/ 1024819 h 1647825"/>
                <a:gd name="connsiteX22" fmla="*/ 426619 w 885825"/>
                <a:gd name="connsiteY22" fmla="*/ 1182934 h 1647825"/>
                <a:gd name="connsiteX23" fmla="*/ 398044 w 885825"/>
                <a:gd name="connsiteY23" fmla="*/ 1188650 h 1647825"/>
                <a:gd name="connsiteX24" fmla="*/ 368516 w 885825"/>
                <a:gd name="connsiteY24" fmla="*/ 1190554 h 1647825"/>
                <a:gd name="connsiteX25" fmla="*/ 222784 w 885825"/>
                <a:gd name="connsiteY25" fmla="*/ 1130547 h 1647825"/>
                <a:gd name="connsiteX26" fmla="*/ 201829 w 885825"/>
                <a:gd name="connsiteY26" fmla="*/ 1106734 h 1647825"/>
                <a:gd name="connsiteX27" fmla="*/ 164681 w 885825"/>
                <a:gd name="connsiteY27" fmla="*/ 1018152 h 1647825"/>
                <a:gd name="connsiteX28" fmla="*/ 161824 w 885825"/>
                <a:gd name="connsiteY28" fmla="*/ 984814 h 1647825"/>
                <a:gd name="connsiteX29" fmla="*/ 177064 w 885825"/>
                <a:gd name="connsiteY29" fmla="*/ 966717 h 1647825"/>
                <a:gd name="connsiteX30" fmla="*/ 198019 w 885825"/>
                <a:gd name="connsiteY30" fmla="*/ 983862 h 1647825"/>
                <a:gd name="connsiteX31" fmla="*/ 369469 w 885825"/>
                <a:gd name="connsiteY31" fmla="*/ 1155312 h 1647825"/>
                <a:gd name="connsiteX32" fmla="*/ 403759 w 885825"/>
                <a:gd name="connsiteY32" fmla="*/ 1151502 h 1647825"/>
                <a:gd name="connsiteX33" fmla="*/ 435191 w 885825"/>
                <a:gd name="connsiteY33" fmla="*/ 1141977 h 1647825"/>
                <a:gd name="connsiteX34" fmla="*/ 525679 w 885825"/>
                <a:gd name="connsiteY34" fmla="*/ 1053394 h 1647825"/>
                <a:gd name="connsiteX35" fmla="*/ 536156 w 885825"/>
                <a:gd name="connsiteY35" fmla="*/ 1021962 h 1647825"/>
                <a:gd name="connsiteX36" fmla="*/ 539966 w 885825"/>
                <a:gd name="connsiteY36" fmla="*/ 988624 h 1647825"/>
                <a:gd name="connsiteX37" fmla="*/ 503771 w 885825"/>
                <a:gd name="connsiteY37" fmla="*/ 872419 h 1647825"/>
                <a:gd name="connsiteX38" fmla="*/ 519011 w 885825"/>
                <a:gd name="connsiteY38" fmla="*/ 854322 h 1647825"/>
                <a:gd name="connsiteX39" fmla="*/ 539966 w 885825"/>
                <a:gd name="connsiteY39" fmla="*/ 871467 h 1647825"/>
                <a:gd name="connsiteX40" fmla="*/ 711416 w 885825"/>
                <a:gd name="connsiteY40" fmla="*/ 1042917 h 1647825"/>
                <a:gd name="connsiteX41" fmla="*/ 721894 w 885825"/>
                <a:gd name="connsiteY41" fmla="*/ 1042917 h 1647825"/>
                <a:gd name="connsiteX42" fmla="*/ 879056 w 885825"/>
                <a:gd name="connsiteY42" fmla="*/ 818127 h 1647825"/>
                <a:gd name="connsiteX43" fmla="*/ 739991 w 885825"/>
                <a:gd name="connsiteY43" fmla="*/ 600957 h 1647825"/>
                <a:gd name="connsiteX44" fmla="*/ 666649 w 885825"/>
                <a:gd name="connsiteY44" fmla="*/ 618102 h 1647825"/>
                <a:gd name="connsiteX45" fmla="*/ 583781 w 885825"/>
                <a:gd name="connsiteY45" fmla="*/ 597147 h 1647825"/>
                <a:gd name="connsiteX46" fmla="*/ 559969 w 885825"/>
                <a:gd name="connsiteY46" fmla="*/ 580954 h 1647825"/>
                <a:gd name="connsiteX47" fmla="*/ 495199 w 885825"/>
                <a:gd name="connsiteY47" fmla="*/ 424744 h 1647825"/>
                <a:gd name="connsiteX48" fmla="*/ 523774 w 885825"/>
                <a:gd name="connsiteY48" fmla="*/ 415219 h 1647825"/>
                <a:gd name="connsiteX49" fmla="*/ 533299 w 885825"/>
                <a:gd name="connsiteY49" fmla="*/ 465702 h 1647825"/>
                <a:gd name="connsiteX50" fmla="*/ 540919 w 885825"/>
                <a:gd name="connsiteY50" fmla="*/ 490467 h 1647825"/>
                <a:gd name="connsiteX51" fmla="*/ 624739 w 885825"/>
                <a:gd name="connsiteY51" fmla="*/ 575239 h 1647825"/>
                <a:gd name="connsiteX52" fmla="*/ 645694 w 885825"/>
                <a:gd name="connsiteY52" fmla="*/ 580002 h 1647825"/>
                <a:gd name="connsiteX53" fmla="*/ 667601 w 885825"/>
                <a:gd name="connsiteY53" fmla="*/ 581907 h 1647825"/>
                <a:gd name="connsiteX54" fmla="*/ 682841 w 885825"/>
                <a:gd name="connsiteY54" fmla="*/ 580954 h 1647825"/>
                <a:gd name="connsiteX55" fmla="*/ 703796 w 885825"/>
                <a:gd name="connsiteY55" fmla="*/ 532377 h 1647825"/>
                <a:gd name="connsiteX56" fmla="*/ 709511 w 885825"/>
                <a:gd name="connsiteY56" fmla="*/ 505707 h 1647825"/>
                <a:gd name="connsiteX57" fmla="*/ 704749 w 885825"/>
                <a:gd name="connsiteY57" fmla="*/ 376167 h 1647825"/>
                <a:gd name="connsiteX58" fmla="*/ 513296 w 885825"/>
                <a:gd name="connsiteY58" fmla="*/ 293299 h 1647825"/>
                <a:gd name="connsiteX59" fmla="*/ 487579 w 885825"/>
                <a:gd name="connsiteY59" fmla="*/ 301872 h 1647825"/>
                <a:gd name="connsiteX60" fmla="*/ 352324 w 885825"/>
                <a:gd name="connsiteY60" fmla="*/ 368547 h 1647825"/>
                <a:gd name="connsiteX61" fmla="*/ 333274 w 885825"/>
                <a:gd name="connsiteY61" fmla="*/ 370452 h 1647825"/>
                <a:gd name="connsiteX62" fmla="*/ 191351 w 885825"/>
                <a:gd name="connsiteY62" fmla="*/ 445699 h 1647825"/>
                <a:gd name="connsiteX63" fmla="*/ 175159 w 885825"/>
                <a:gd name="connsiteY63" fmla="*/ 475227 h 1647825"/>
                <a:gd name="connsiteX64" fmla="*/ 175159 w 885825"/>
                <a:gd name="connsiteY64" fmla="*/ 608577 h 1647825"/>
                <a:gd name="connsiteX65" fmla="*/ 191351 w 885825"/>
                <a:gd name="connsiteY65" fmla="*/ 638104 h 1647825"/>
                <a:gd name="connsiteX66" fmla="*/ 332321 w 885825"/>
                <a:gd name="connsiteY66" fmla="*/ 716209 h 1647825"/>
                <a:gd name="connsiteX67" fmla="*/ 343751 w 885825"/>
                <a:gd name="connsiteY67" fmla="*/ 717162 h 1647825"/>
                <a:gd name="connsiteX68" fmla="*/ 474244 w 885825"/>
                <a:gd name="connsiteY68" fmla="*/ 639057 h 1647825"/>
                <a:gd name="connsiteX69" fmla="*/ 500914 w 885825"/>
                <a:gd name="connsiteY69" fmla="*/ 635247 h 1647825"/>
                <a:gd name="connsiteX70" fmla="*/ 503771 w 885825"/>
                <a:gd name="connsiteY70" fmla="*/ 658107 h 1647825"/>
                <a:gd name="connsiteX71" fmla="*/ 231356 w 885825"/>
                <a:gd name="connsiteY71" fmla="*/ 728592 h 1647825"/>
                <a:gd name="connsiteX72" fmla="*/ 160871 w 885825"/>
                <a:gd name="connsiteY72" fmla="*/ 820032 h 1647825"/>
                <a:gd name="connsiteX73" fmla="*/ 132296 w 885825"/>
                <a:gd name="connsiteY73" fmla="*/ 830509 h 1647825"/>
                <a:gd name="connsiteX74" fmla="*/ 101816 w 885825"/>
                <a:gd name="connsiteY74" fmla="*/ 835272 h 1647825"/>
                <a:gd name="connsiteX75" fmla="*/ 97054 w 885825"/>
                <a:gd name="connsiteY75" fmla="*/ 799077 h 1647825"/>
                <a:gd name="connsiteX76" fmla="*/ 124676 w 885825"/>
                <a:gd name="connsiteY76" fmla="*/ 796219 h 1647825"/>
                <a:gd name="connsiteX77" fmla="*/ 147536 w 885825"/>
                <a:gd name="connsiteY77" fmla="*/ 786694 h 1647825"/>
                <a:gd name="connsiteX78" fmla="*/ 198019 w 885825"/>
                <a:gd name="connsiteY78" fmla="*/ 706684 h 1647825"/>
                <a:gd name="connsiteX79" fmla="*/ 158014 w 885825"/>
                <a:gd name="connsiteY79" fmla="*/ 661917 h 1647825"/>
                <a:gd name="connsiteX80" fmla="*/ 143726 w 885825"/>
                <a:gd name="connsiteY80" fmla="*/ 637152 h 1647825"/>
                <a:gd name="connsiteX81" fmla="*/ 134201 w 885825"/>
                <a:gd name="connsiteY81" fmla="*/ 611434 h 1647825"/>
                <a:gd name="connsiteX82" fmla="*/ 127534 w 885825"/>
                <a:gd name="connsiteY82" fmla="*/ 584764 h 1647825"/>
                <a:gd name="connsiteX83" fmla="*/ 158966 w 885825"/>
                <a:gd name="connsiteY83" fmla="*/ 432364 h 1647825"/>
                <a:gd name="connsiteX84" fmla="*/ 177064 w 885825"/>
                <a:gd name="connsiteY84" fmla="*/ 407599 h 1647825"/>
                <a:gd name="connsiteX85" fmla="*/ 249454 w 885825"/>
                <a:gd name="connsiteY85" fmla="*/ 353307 h 1647825"/>
                <a:gd name="connsiteX86" fmla="*/ 126581 w 885825"/>
                <a:gd name="connsiteY86" fmla="*/ 164712 h 1647825"/>
                <a:gd name="connsiteX87" fmla="*/ 141821 w 885825"/>
                <a:gd name="connsiteY87" fmla="*/ 146614 h 1647825"/>
                <a:gd name="connsiteX88" fmla="*/ 162776 w 885825"/>
                <a:gd name="connsiteY88" fmla="*/ 163759 h 1647825"/>
                <a:gd name="connsiteX89" fmla="*/ 166586 w 885825"/>
                <a:gd name="connsiteY89" fmla="*/ 198049 h 1647825"/>
                <a:gd name="connsiteX90" fmla="*/ 334226 w 885825"/>
                <a:gd name="connsiteY90" fmla="*/ 335209 h 1647825"/>
                <a:gd name="connsiteX91" fmla="*/ 364706 w 885825"/>
                <a:gd name="connsiteY91" fmla="*/ 332352 h 1647825"/>
                <a:gd name="connsiteX92" fmla="*/ 479959 w 885825"/>
                <a:gd name="connsiteY92" fmla="*/ 253294 h 1647825"/>
                <a:gd name="connsiteX93" fmla="*/ 493294 w 885825"/>
                <a:gd name="connsiteY93" fmla="*/ 227577 h 1647825"/>
                <a:gd name="connsiteX94" fmla="*/ 261836 w 885825"/>
                <a:gd name="connsiteY94" fmla="*/ 8502 h 1647825"/>
                <a:gd name="connsiteX95" fmla="*/ 228499 w 885825"/>
                <a:gd name="connsiteY95" fmla="*/ 12312 h 1647825"/>
                <a:gd name="connsiteX96" fmla="*/ 135154 w 885825"/>
                <a:gd name="connsiteY96" fmla="*/ 50412 h 1647825"/>
                <a:gd name="connsiteX97" fmla="*/ 108484 w 885825"/>
                <a:gd name="connsiteY97" fmla="*/ 71367 h 1647825"/>
                <a:gd name="connsiteX98" fmla="*/ 30379 w 885825"/>
                <a:gd name="connsiteY98" fmla="*/ 221862 h 1647825"/>
                <a:gd name="connsiteX99" fmla="*/ 28474 w 885825"/>
                <a:gd name="connsiteY99" fmla="*/ 220909 h 1647825"/>
                <a:gd name="connsiteX100" fmla="*/ 28474 w 885825"/>
                <a:gd name="connsiteY100" fmla="*/ 280917 h 1647825"/>
                <a:gd name="connsiteX101" fmla="*/ 28474 w 885825"/>
                <a:gd name="connsiteY101" fmla="*/ 311397 h 1647825"/>
                <a:gd name="connsiteX102" fmla="*/ 17044 w 885825"/>
                <a:gd name="connsiteY102" fmla="*/ 619054 h 1647825"/>
                <a:gd name="connsiteX103" fmla="*/ 21806 w 885825"/>
                <a:gd name="connsiteY103" fmla="*/ 650487 h 1647825"/>
                <a:gd name="connsiteX104" fmla="*/ 28474 w 885825"/>
                <a:gd name="connsiteY104" fmla="*/ 681919 h 1647825"/>
                <a:gd name="connsiteX105" fmla="*/ 29426 w 885825"/>
                <a:gd name="connsiteY105" fmla="*/ 707637 h 1647825"/>
                <a:gd name="connsiteX106" fmla="*/ 38951 w 885825"/>
                <a:gd name="connsiteY106" fmla="*/ 891469 h 1647825"/>
                <a:gd name="connsiteX107" fmla="*/ 117056 w 885825"/>
                <a:gd name="connsiteY107" fmla="*/ 857179 h 1647825"/>
                <a:gd name="connsiteX108" fmla="*/ 147536 w 885825"/>
                <a:gd name="connsiteY108" fmla="*/ 854322 h 1647825"/>
                <a:gd name="connsiteX109" fmla="*/ 174206 w 885825"/>
                <a:gd name="connsiteY109" fmla="*/ 859084 h 1647825"/>
                <a:gd name="connsiteX110" fmla="*/ 280886 w 885825"/>
                <a:gd name="connsiteY110" fmla="*/ 1049584 h 1647825"/>
                <a:gd name="connsiteX111" fmla="*/ 266599 w 885825"/>
                <a:gd name="connsiteY111" fmla="*/ 1060062 h 1647825"/>
                <a:gd name="connsiteX112" fmla="*/ 255169 w 885825"/>
                <a:gd name="connsiteY112" fmla="*/ 1042917 h 1647825"/>
                <a:gd name="connsiteX113" fmla="*/ 166586 w 885825"/>
                <a:gd name="connsiteY113" fmla="*/ 884802 h 1647825"/>
                <a:gd name="connsiteX114" fmla="*/ 139916 w 885825"/>
                <a:gd name="connsiteY114" fmla="*/ 880039 h 1647825"/>
                <a:gd name="connsiteX115" fmla="*/ 115151 w 885825"/>
                <a:gd name="connsiteY115" fmla="*/ 880039 h 1647825"/>
                <a:gd name="connsiteX116" fmla="*/ 94196 w 885825"/>
                <a:gd name="connsiteY116" fmla="*/ 885754 h 1647825"/>
                <a:gd name="connsiteX117" fmla="*/ 29426 w 885825"/>
                <a:gd name="connsiteY117" fmla="*/ 975289 h 1647825"/>
                <a:gd name="connsiteX118" fmla="*/ 23711 w 885825"/>
                <a:gd name="connsiteY118" fmla="*/ 1006722 h 1647825"/>
                <a:gd name="connsiteX119" fmla="*/ 26569 w 885825"/>
                <a:gd name="connsiteY119" fmla="*/ 1287709 h 1647825"/>
                <a:gd name="connsiteX120" fmla="*/ 26569 w 885825"/>
                <a:gd name="connsiteY120" fmla="*/ 1312475 h 1647825"/>
                <a:gd name="connsiteX121" fmla="*/ 136106 w 885825"/>
                <a:gd name="connsiteY121" fmla="*/ 1281042 h 1647825"/>
                <a:gd name="connsiteX122" fmla="*/ 320891 w 885825"/>
                <a:gd name="connsiteY122" fmla="*/ 1394389 h 1647825"/>
                <a:gd name="connsiteX123" fmla="*/ 721894 w 885825"/>
                <a:gd name="connsiteY123" fmla="*/ 944809 h 1647825"/>
                <a:gd name="connsiteX124" fmla="*/ 740944 w 885825"/>
                <a:gd name="connsiteY124" fmla="*/ 702874 h 1647825"/>
                <a:gd name="connsiteX125" fmla="*/ 733324 w 885825"/>
                <a:gd name="connsiteY125" fmla="*/ 694302 h 1647825"/>
                <a:gd name="connsiteX126" fmla="*/ 733324 w 885825"/>
                <a:gd name="connsiteY126" fmla="*/ 693349 h 1647825"/>
                <a:gd name="connsiteX127" fmla="*/ 752374 w 885825"/>
                <a:gd name="connsiteY127" fmla="*/ 663822 h 1647825"/>
                <a:gd name="connsiteX128" fmla="*/ 753326 w 885825"/>
                <a:gd name="connsiteY128" fmla="*/ 663822 h 1647825"/>
                <a:gd name="connsiteX129" fmla="*/ 768566 w 885825"/>
                <a:gd name="connsiteY129" fmla="*/ 680014 h 1647825"/>
                <a:gd name="connsiteX130" fmla="*/ 746659 w 885825"/>
                <a:gd name="connsiteY130" fmla="*/ 970527 h 1647825"/>
                <a:gd name="connsiteX131" fmla="*/ 722846 w 885825"/>
                <a:gd name="connsiteY131" fmla="*/ 971479 h 1647825"/>
                <a:gd name="connsiteX132" fmla="*/ 721894 w 885825"/>
                <a:gd name="connsiteY132" fmla="*/ 944809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320891" y="1394389"/>
                  </a:moveTo>
                  <a:cubicBezTo>
                    <a:pt x="325654" y="1403914"/>
                    <a:pt x="330416" y="1413439"/>
                    <a:pt x="333274" y="1423917"/>
                  </a:cubicBezTo>
                  <a:cubicBezTo>
                    <a:pt x="336131" y="1431537"/>
                    <a:pt x="338036" y="1440109"/>
                    <a:pt x="339941" y="1448682"/>
                  </a:cubicBezTo>
                  <a:cubicBezTo>
                    <a:pt x="342799" y="1463922"/>
                    <a:pt x="342799" y="1482972"/>
                    <a:pt x="333274" y="1502022"/>
                  </a:cubicBezTo>
                  <a:cubicBezTo>
                    <a:pt x="320891" y="1503927"/>
                    <a:pt x="314224" y="1502022"/>
                    <a:pt x="309461" y="1498212"/>
                  </a:cubicBezTo>
                  <a:cubicBezTo>
                    <a:pt x="296126" y="1484877"/>
                    <a:pt x="308509" y="1446777"/>
                    <a:pt x="294221" y="1422964"/>
                  </a:cubicBezTo>
                  <a:cubicBezTo>
                    <a:pt x="289459" y="1412487"/>
                    <a:pt x="284696" y="1402962"/>
                    <a:pt x="278029" y="1393437"/>
                  </a:cubicBezTo>
                  <a:cubicBezTo>
                    <a:pt x="247549" y="1347717"/>
                    <a:pt x="195161" y="1318189"/>
                    <a:pt x="136106" y="1318189"/>
                  </a:cubicBezTo>
                  <a:cubicBezTo>
                    <a:pt x="129439" y="1318189"/>
                    <a:pt x="121819" y="1318189"/>
                    <a:pt x="115151" y="1319142"/>
                  </a:cubicBezTo>
                  <a:cubicBezTo>
                    <a:pt x="108484" y="1320095"/>
                    <a:pt x="101816" y="1321047"/>
                    <a:pt x="95149" y="1322952"/>
                  </a:cubicBezTo>
                  <a:cubicBezTo>
                    <a:pt x="8471" y="1340097"/>
                    <a:pt x="-1054" y="1425822"/>
                    <a:pt x="27521" y="1492497"/>
                  </a:cubicBezTo>
                  <a:cubicBezTo>
                    <a:pt x="45619" y="1534407"/>
                    <a:pt x="74194" y="1564887"/>
                    <a:pt x="108484" y="1585842"/>
                  </a:cubicBezTo>
                  <a:cubicBezTo>
                    <a:pt x="115151" y="1589652"/>
                    <a:pt x="122771" y="1593462"/>
                    <a:pt x="129439" y="1597272"/>
                  </a:cubicBezTo>
                  <a:cubicBezTo>
                    <a:pt x="187541" y="1637277"/>
                    <a:pt x="262789" y="1653470"/>
                    <a:pt x="327559" y="1637277"/>
                  </a:cubicBezTo>
                  <a:cubicBezTo>
                    <a:pt x="338036" y="1634420"/>
                    <a:pt x="348514" y="1631562"/>
                    <a:pt x="358991" y="1626800"/>
                  </a:cubicBezTo>
                  <a:cubicBezTo>
                    <a:pt x="464719" y="1596320"/>
                    <a:pt x="512344" y="1501070"/>
                    <a:pt x="503771" y="1392484"/>
                  </a:cubicBezTo>
                  <a:cubicBezTo>
                    <a:pt x="503771" y="1384864"/>
                    <a:pt x="503771" y="1378197"/>
                    <a:pt x="502819" y="1370577"/>
                  </a:cubicBezTo>
                  <a:cubicBezTo>
                    <a:pt x="501866" y="1362957"/>
                    <a:pt x="500914" y="1356289"/>
                    <a:pt x="499961" y="1349622"/>
                  </a:cubicBezTo>
                  <a:cubicBezTo>
                    <a:pt x="503771" y="1349622"/>
                    <a:pt x="507581" y="1349622"/>
                    <a:pt x="512344" y="1349622"/>
                  </a:cubicBezTo>
                  <a:cubicBezTo>
                    <a:pt x="522821" y="1349622"/>
                    <a:pt x="534251" y="1348670"/>
                    <a:pt x="544729" y="1346764"/>
                  </a:cubicBezTo>
                  <a:cubicBezTo>
                    <a:pt x="627596" y="1339145"/>
                    <a:pt x="694271" y="1272470"/>
                    <a:pt x="713321" y="1186744"/>
                  </a:cubicBezTo>
                  <a:cubicBezTo>
                    <a:pt x="732371" y="1072444"/>
                    <a:pt x="637121" y="1072444"/>
                    <a:pt x="570446" y="1024819"/>
                  </a:cubicBezTo>
                  <a:cubicBezTo>
                    <a:pt x="551396" y="1101019"/>
                    <a:pt x="503771" y="1167694"/>
                    <a:pt x="426619" y="1182934"/>
                  </a:cubicBezTo>
                  <a:cubicBezTo>
                    <a:pt x="417094" y="1185792"/>
                    <a:pt x="407569" y="1187697"/>
                    <a:pt x="398044" y="1188650"/>
                  </a:cubicBezTo>
                  <a:cubicBezTo>
                    <a:pt x="388519" y="1189602"/>
                    <a:pt x="378994" y="1190554"/>
                    <a:pt x="368516" y="1190554"/>
                  </a:cubicBezTo>
                  <a:cubicBezTo>
                    <a:pt x="311366" y="1190554"/>
                    <a:pt x="259931" y="1167694"/>
                    <a:pt x="222784" y="1130547"/>
                  </a:cubicBezTo>
                  <a:cubicBezTo>
                    <a:pt x="215164" y="1122927"/>
                    <a:pt x="208496" y="1115307"/>
                    <a:pt x="201829" y="1106734"/>
                  </a:cubicBezTo>
                  <a:cubicBezTo>
                    <a:pt x="189446" y="1072444"/>
                    <a:pt x="160871" y="1053394"/>
                    <a:pt x="164681" y="1018152"/>
                  </a:cubicBezTo>
                  <a:cubicBezTo>
                    <a:pt x="162776" y="1007674"/>
                    <a:pt x="161824" y="996244"/>
                    <a:pt x="161824" y="984814"/>
                  </a:cubicBezTo>
                  <a:cubicBezTo>
                    <a:pt x="161824" y="976242"/>
                    <a:pt x="168491" y="967669"/>
                    <a:pt x="177064" y="966717"/>
                  </a:cubicBezTo>
                  <a:cubicBezTo>
                    <a:pt x="188494" y="964812"/>
                    <a:pt x="198019" y="973384"/>
                    <a:pt x="198019" y="983862"/>
                  </a:cubicBezTo>
                  <a:cubicBezTo>
                    <a:pt x="198019" y="1078159"/>
                    <a:pt x="275171" y="1155312"/>
                    <a:pt x="369469" y="1155312"/>
                  </a:cubicBezTo>
                  <a:cubicBezTo>
                    <a:pt x="380899" y="1155312"/>
                    <a:pt x="392329" y="1154359"/>
                    <a:pt x="403759" y="1151502"/>
                  </a:cubicBezTo>
                  <a:cubicBezTo>
                    <a:pt x="415189" y="1149597"/>
                    <a:pt x="425666" y="1145787"/>
                    <a:pt x="435191" y="1141977"/>
                  </a:cubicBezTo>
                  <a:cubicBezTo>
                    <a:pt x="485674" y="1129594"/>
                    <a:pt x="514249" y="1101019"/>
                    <a:pt x="525679" y="1053394"/>
                  </a:cubicBezTo>
                  <a:cubicBezTo>
                    <a:pt x="530441" y="1042917"/>
                    <a:pt x="533299" y="1032439"/>
                    <a:pt x="536156" y="1021962"/>
                  </a:cubicBezTo>
                  <a:cubicBezTo>
                    <a:pt x="539014" y="1011484"/>
                    <a:pt x="539966" y="1000054"/>
                    <a:pt x="539966" y="988624"/>
                  </a:cubicBezTo>
                  <a:cubicBezTo>
                    <a:pt x="517106" y="955287"/>
                    <a:pt x="503771" y="915282"/>
                    <a:pt x="503771" y="872419"/>
                  </a:cubicBezTo>
                  <a:cubicBezTo>
                    <a:pt x="503771" y="863847"/>
                    <a:pt x="510439" y="855274"/>
                    <a:pt x="519011" y="854322"/>
                  </a:cubicBezTo>
                  <a:cubicBezTo>
                    <a:pt x="530441" y="852417"/>
                    <a:pt x="539966" y="860989"/>
                    <a:pt x="539966" y="871467"/>
                  </a:cubicBezTo>
                  <a:cubicBezTo>
                    <a:pt x="539966" y="965764"/>
                    <a:pt x="617119" y="1042917"/>
                    <a:pt x="711416" y="1042917"/>
                  </a:cubicBezTo>
                  <a:cubicBezTo>
                    <a:pt x="715226" y="1042917"/>
                    <a:pt x="718084" y="1042917"/>
                    <a:pt x="721894" y="1042917"/>
                  </a:cubicBezTo>
                  <a:cubicBezTo>
                    <a:pt x="813334" y="1009579"/>
                    <a:pt x="879056" y="921949"/>
                    <a:pt x="879056" y="818127"/>
                  </a:cubicBezTo>
                  <a:cubicBezTo>
                    <a:pt x="879056" y="721924"/>
                    <a:pt x="821906" y="639057"/>
                    <a:pt x="739991" y="600957"/>
                  </a:cubicBezTo>
                  <a:cubicBezTo>
                    <a:pt x="718084" y="612387"/>
                    <a:pt x="693319" y="618102"/>
                    <a:pt x="666649" y="618102"/>
                  </a:cubicBezTo>
                  <a:cubicBezTo>
                    <a:pt x="637121" y="618102"/>
                    <a:pt x="608546" y="610482"/>
                    <a:pt x="583781" y="597147"/>
                  </a:cubicBezTo>
                  <a:cubicBezTo>
                    <a:pt x="575209" y="592384"/>
                    <a:pt x="567589" y="587622"/>
                    <a:pt x="559969" y="580954"/>
                  </a:cubicBezTo>
                  <a:cubicBezTo>
                    <a:pt x="523774" y="539044"/>
                    <a:pt x="485674" y="481894"/>
                    <a:pt x="495199" y="424744"/>
                  </a:cubicBezTo>
                  <a:cubicBezTo>
                    <a:pt x="495199" y="415219"/>
                    <a:pt x="514249" y="415219"/>
                    <a:pt x="523774" y="415219"/>
                  </a:cubicBezTo>
                  <a:cubicBezTo>
                    <a:pt x="523774" y="434269"/>
                    <a:pt x="523774" y="443794"/>
                    <a:pt x="533299" y="465702"/>
                  </a:cubicBezTo>
                  <a:cubicBezTo>
                    <a:pt x="535204" y="474274"/>
                    <a:pt x="538061" y="482847"/>
                    <a:pt x="540919" y="490467"/>
                  </a:cubicBezTo>
                  <a:cubicBezTo>
                    <a:pt x="555206" y="530472"/>
                    <a:pt x="579019" y="564762"/>
                    <a:pt x="624739" y="575239"/>
                  </a:cubicBezTo>
                  <a:cubicBezTo>
                    <a:pt x="631406" y="577144"/>
                    <a:pt x="639026" y="579049"/>
                    <a:pt x="645694" y="580002"/>
                  </a:cubicBezTo>
                  <a:cubicBezTo>
                    <a:pt x="653314" y="580954"/>
                    <a:pt x="659981" y="581907"/>
                    <a:pt x="667601" y="581907"/>
                  </a:cubicBezTo>
                  <a:cubicBezTo>
                    <a:pt x="672364" y="581907"/>
                    <a:pt x="677126" y="581907"/>
                    <a:pt x="682841" y="580954"/>
                  </a:cubicBezTo>
                  <a:cubicBezTo>
                    <a:pt x="692366" y="565714"/>
                    <a:pt x="699034" y="549522"/>
                    <a:pt x="703796" y="532377"/>
                  </a:cubicBezTo>
                  <a:cubicBezTo>
                    <a:pt x="706654" y="523804"/>
                    <a:pt x="708559" y="515232"/>
                    <a:pt x="709511" y="505707"/>
                  </a:cubicBezTo>
                  <a:cubicBezTo>
                    <a:pt x="723799" y="461892"/>
                    <a:pt x="714274" y="423792"/>
                    <a:pt x="704749" y="376167"/>
                  </a:cubicBezTo>
                  <a:cubicBezTo>
                    <a:pt x="676174" y="299967"/>
                    <a:pt x="590449" y="280917"/>
                    <a:pt x="513296" y="293299"/>
                  </a:cubicBezTo>
                  <a:cubicBezTo>
                    <a:pt x="504724" y="295204"/>
                    <a:pt x="496151" y="299014"/>
                    <a:pt x="487579" y="301872"/>
                  </a:cubicBezTo>
                  <a:cubicBezTo>
                    <a:pt x="444716" y="319017"/>
                    <a:pt x="399949" y="347592"/>
                    <a:pt x="352324" y="368547"/>
                  </a:cubicBezTo>
                  <a:cubicBezTo>
                    <a:pt x="345656" y="369499"/>
                    <a:pt x="338989" y="370452"/>
                    <a:pt x="333274" y="370452"/>
                  </a:cubicBezTo>
                  <a:cubicBezTo>
                    <a:pt x="274219" y="370452"/>
                    <a:pt x="221831" y="400932"/>
                    <a:pt x="191351" y="445699"/>
                  </a:cubicBezTo>
                  <a:cubicBezTo>
                    <a:pt x="185636" y="455224"/>
                    <a:pt x="179921" y="464749"/>
                    <a:pt x="175159" y="475227"/>
                  </a:cubicBezTo>
                  <a:cubicBezTo>
                    <a:pt x="161824" y="519042"/>
                    <a:pt x="152299" y="557142"/>
                    <a:pt x="175159" y="608577"/>
                  </a:cubicBezTo>
                  <a:cubicBezTo>
                    <a:pt x="179921" y="619054"/>
                    <a:pt x="184684" y="628579"/>
                    <a:pt x="191351" y="638104"/>
                  </a:cubicBezTo>
                  <a:cubicBezTo>
                    <a:pt x="221831" y="684777"/>
                    <a:pt x="274219" y="715257"/>
                    <a:pt x="332321" y="716209"/>
                  </a:cubicBezTo>
                  <a:cubicBezTo>
                    <a:pt x="336131" y="716209"/>
                    <a:pt x="339941" y="714304"/>
                    <a:pt x="343751" y="717162"/>
                  </a:cubicBezTo>
                  <a:cubicBezTo>
                    <a:pt x="395186" y="712399"/>
                    <a:pt x="444716" y="685729"/>
                    <a:pt x="474244" y="639057"/>
                  </a:cubicBezTo>
                  <a:cubicBezTo>
                    <a:pt x="479959" y="630484"/>
                    <a:pt x="492341" y="627627"/>
                    <a:pt x="500914" y="635247"/>
                  </a:cubicBezTo>
                  <a:cubicBezTo>
                    <a:pt x="507581" y="640962"/>
                    <a:pt x="508534" y="651439"/>
                    <a:pt x="503771" y="658107"/>
                  </a:cubicBezTo>
                  <a:cubicBezTo>
                    <a:pt x="444716" y="749547"/>
                    <a:pt x="325654" y="779074"/>
                    <a:pt x="231356" y="728592"/>
                  </a:cubicBezTo>
                  <a:cubicBezTo>
                    <a:pt x="222784" y="768597"/>
                    <a:pt x="196114" y="801934"/>
                    <a:pt x="160871" y="820032"/>
                  </a:cubicBezTo>
                  <a:cubicBezTo>
                    <a:pt x="152299" y="824794"/>
                    <a:pt x="142774" y="828604"/>
                    <a:pt x="132296" y="830509"/>
                  </a:cubicBezTo>
                  <a:cubicBezTo>
                    <a:pt x="123724" y="837177"/>
                    <a:pt x="111341" y="838129"/>
                    <a:pt x="101816" y="835272"/>
                  </a:cubicBezTo>
                  <a:cubicBezTo>
                    <a:pt x="85624" y="824794"/>
                    <a:pt x="76099" y="815269"/>
                    <a:pt x="97054" y="799077"/>
                  </a:cubicBezTo>
                  <a:cubicBezTo>
                    <a:pt x="104674" y="794314"/>
                    <a:pt x="114199" y="791457"/>
                    <a:pt x="124676" y="796219"/>
                  </a:cubicBezTo>
                  <a:cubicBezTo>
                    <a:pt x="132296" y="794314"/>
                    <a:pt x="140869" y="790504"/>
                    <a:pt x="147536" y="786694"/>
                  </a:cubicBezTo>
                  <a:cubicBezTo>
                    <a:pt x="176111" y="770502"/>
                    <a:pt x="196114" y="740974"/>
                    <a:pt x="198019" y="706684"/>
                  </a:cubicBezTo>
                  <a:cubicBezTo>
                    <a:pt x="181826" y="693349"/>
                    <a:pt x="168491" y="678109"/>
                    <a:pt x="158014" y="661917"/>
                  </a:cubicBezTo>
                  <a:cubicBezTo>
                    <a:pt x="152299" y="653344"/>
                    <a:pt x="147536" y="645724"/>
                    <a:pt x="143726" y="637152"/>
                  </a:cubicBezTo>
                  <a:cubicBezTo>
                    <a:pt x="139916" y="628579"/>
                    <a:pt x="137059" y="620007"/>
                    <a:pt x="134201" y="611434"/>
                  </a:cubicBezTo>
                  <a:cubicBezTo>
                    <a:pt x="131344" y="602862"/>
                    <a:pt x="129439" y="593337"/>
                    <a:pt x="127534" y="584764"/>
                  </a:cubicBezTo>
                  <a:cubicBezTo>
                    <a:pt x="123724" y="530472"/>
                    <a:pt x="114199" y="473322"/>
                    <a:pt x="158966" y="432364"/>
                  </a:cubicBezTo>
                  <a:cubicBezTo>
                    <a:pt x="164681" y="423792"/>
                    <a:pt x="170396" y="415219"/>
                    <a:pt x="177064" y="407599"/>
                  </a:cubicBezTo>
                  <a:cubicBezTo>
                    <a:pt x="197066" y="384739"/>
                    <a:pt x="221831" y="365689"/>
                    <a:pt x="249454" y="353307"/>
                  </a:cubicBezTo>
                  <a:cubicBezTo>
                    <a:pt x="177064" y="320922"/>
                    <a:pt x="126581" y="248532"/>
                    <a:pt x="126581" y="164712"/>
                  </a:cubicBezTo>
                  <a:cubicBezTo>
                    <a:pt x="126581" y="156139"/>
                    <a:pt x="133249" y="147567"/>
                    <a:pt x="141821" y="146614"/>
                  </a:cubicBezTo>
                  <a:cubicBezTo>
                    <a:pt x="153251" y="144709"/>
                    <a:pt x="162776" y="153282"/>
                    <a:pt x="162776" y="163759"/>
                  </a:cubicBezTo>
                  <a:cubicBezTo>
                    <a:pt x="162776" y="175189"/>
                    <a:pt x="163729" y="187572"/>
                    <a:pt x="166586" y="198049"/>
                  </a:cubicBezTo>
                  <a:cubicBezTo>
                    <a:pt x="182779" y="276154"/>
                    <a:pt x="251359" y="335209"/>
                    <a:pt x="334226" y="335209"/>
                  </a:cubicBezTo>
                  <a:cubicBezTo>
                    <a:pt x="344704" y="335209"/>
                    <a:pt x="354229" y="334257"/>
                    <a:pt x="364706" y="332352"/>
                  </a:cubicBezTo>
                  <a:cubicBezTo>
                    <a:pt x="410426" y="328542"/>
                    <a:pt x="458051" y="290442"/>
                    <a:pt x="479959" y="253294"/>
                  </a:cubicBezTo>
                  <a:cubicBezTo>
                    <a:pt x="484721" y="244722"/>
                    <a:pt x="489484" y="236149"/>
                    <a:pt x="493294" y="227577"/>
                  </a:cubicBezTo>
                  <a:cubicBezTo>
                    <a:pt x="524726" y="80892"/>
                    <a:pt x="381851" y="-4833"/>
                    <a:pt x="261836" y="8502"/>
                  </a:cubicBezTo>
                  <a:cubicBezTo>
                    <a:pt x="250406" y="8502"/>
                    <a:pt x="239929" y="10407"/>
                    <a:pt x="228499" y="12312"/>
                  </a:cubicBezTo>
                  <a:cubicBezTo>
                    <a:pt x="195161" y="18027"/>
                    <a:pt x="163729" y="30409"/>
                    <a:pt x="135154" y="50412"/>
                  </a:cubicBezTo>
                  <a:cubicBezTo>
                    <a:pt x="125629" y="57079"/>
                    <a:pt x="117056" y="63747"/>
                    <a:pt x="108484" y="71367"/>
                  </a:cubicBezTo>
                  <a:cubicBezTo>
                    <a:pt x="66574" y="109467"/>
                    <a:pt x="37046" y="161854"/>
                    <a:pt x="30379" y="221862"/>
                  </a:cubicBezTo>
                  <a:lnTo>
                    <a:pt x="28474" y="220909"/>
                  </a:lnTo>
                  <a:cubicBezTo>
                    <a:pt x="28474" y="220909"/>
                    <a:pt x="28474" y="243769"/>
                    <a:pt x="28474" y="280917"/>
                  </a:cubicBezTo>
                  <a:cubicBezTo>
                    <a:pt x="28474" y="290442"/>
                    <a:pt x="28474" y="299967"/>
                    <a:pt x="28474" y="311397"/>
                  </a:cubicBezTo>
                  <a:cubicBezTo>
                    <a:pt x="20854" y="415219"/>
                    <a:pt x="-7721" y="510469"/>
                    <a:pt x="17044" y="619054"/>
                  </a:cubicBezTo>
                  <a:cubicBezTo>
                    <a:pt x="17996" y="629532"/>
                    <a:pt x="19901" y="640009"/>
                    <a:pt x="21806" y="650487"/>
                  </a:cubicBezTo>
                  <a:cubicBezTo>
                    <a:pt x="23711" y="660964"/>
                    <a:pt x="25616" y="671442"/>
                    <a:pt x="28474" y="681919"/>
                  </a:cubicBezTo>
                  <a:cubicBezTo>
                    <a:pt x="28474" y="690492"/>
                    <a:pt x="29426" y="699064"/>
                    <a:pt x="29426" y="707637"/>
                  </a:cubicBezTo>
                  <a:cubicBezTo>
                    <a:pt x="29426" y="767644"/>
                    <a:pt x="58001" y="834319"/>
                    <a:pt x="38951" y="891469"/>
                  </a:cubicBezTo>
                  <a:cubicBezTo>
                    <a:pt x="67526" y="891469"/>
                    <a:pt x="86576" y="853369"/>
                    <a:pt x="117056" y="857179"/>
                  </a:cubicBezTo>
                  <a:cubicBezTo>
                    <a:pt x="126581" y="855274"/>
                    <a:pt x="137059" y="854322"/>
                    <a:pt x="147536" y="854322"/>
                  </a:cubicBezTo>
                  <a:cubicBezTo>
                    <a:pt x="156109" y="855274"/>
                    <a:pt x="165634" y="857179"/>
                    <a:pt x="174206" y="859084"/>
                  </a:cubicBezTo>
                  <a:cubicBezTo>
                    <a:pt x="256121" y="881944"/>
                    <a:pt x="303746" y="967669"/>
                    <a:pt x="280886" y="1049584"/>
                  </a:cubicBezTo>
                  <a:cubicBezTo>
                    <a:pt x="278981" y="1056252"/>
                    <a:pt x="273266" y="1060062"/>
                    <a:pt x="266599" y="1060062"/>
                  </a:cubicBezTo>
                  <a:cubicBezTo>
                    <a:pt x="258026" y="1059109"/>
                    <a:pt x="253264" y="1050537"/>
                    <a:pt x="255169" y="1042917"/>
                  </a:cubicBezTo>
                  <a:cubicBezTo>
                    <a:pt x="274219" y="974337"/>
                    <a:pt x="235166" y="903852"/>
                    <a:pt x="166586" y="884802"/>
                  </a:cubicBezTo>
                  <a:cubicBezTo>
                    <a:pt x="158014" y="881944"/>
                    <a:pt x="148489" y="880992"/>
                    <a:pt x="139916" y="880039"/>
                  </a:cubicBezTo>
                  <a:cubicBezTo>
                    <a:pt x="131344" y="879087"/>
                    <a:pt x="122771" y="879087"/>
                    <a:pt x="115151" y="880039"/>
                  </a:cubicBezTo>
                  <a:cubicBezTo>
                    <a:pt x="107531" y="880992"/>
                    <a:pt x="99911" y="882897"/>
                    <a:pt x="94196" y="885754"/>
                  </a:cubicBezTo>
                  <a:cubicBezTo>
                    <a:pt x="57049" y="900042"/>
                    <a:pt x="37999" y="938142"/>
                    <a:pt x="29426" y="975289"/>
                  </a:cubicBezTo>
                  <a:cubicBezTo>
                    <a:pt x="27521" y="985767"/>
                    <a:pt x="25616" y="996244"/>
                    <a:pt x="23711" y="1006722"/>
                  </a:cubicBezTo>
                  <a:cubicBezTo>
                    <a:pt x="9424" y="1101019"/>
                    <a:pt x="11329" y="1195317"/>
                    <a:pt x="26569" y="1287709"/>
                  </a:cubicBezTo>
                  <a:cubicBezTo>
                    <a:pt x="26569" y="1302950"/>
                    <a:pt x="26569" y="1312475"/>
                    <a:pt x="26569" y="1312475"/>
                  </a:cubicBezTo>
                  <a:cubicBezTo>
                    <a:pt x="58001" y="1292472"/>
                    <a:pt x="96101" y="1281042"/>
                    <a:pt x="136106" y="1281042"/>
                  </a:cubicBezTo>
                  <a:cubicBezTo>
                    <a:pt x="217069" y="1282947"/>
                    <a:pt x="285649" y="1328667"/>
                    <a:pt x="320891" y="1394389"/>
                  </a:cubicBezTo>
                  <a:close/>
                  <a:moveTo>
                    <a:pt x="721894" y="944809"/>
                  </a:moveTo>
                  <a:cubicBezTo>
                    <a:pt x="793331" y="882897"/>
                    <a:pt x="801904" y="775264"/>
                    <a:pt x="740944" y="702874"/>
                  </a:cubicBezTo>
                  <a:cubicBezTo>
                    <a:pt x="738086" y="700017"/>
                    <a:pt x="736181" y="697159"/>
                    <a:pt x="733324" y="694302"/>
                  </a:cubicBezTo>
                  <a:cubicBezTo>
                    <a:pt x="733324" y="694302"/>
                    <a:pt x="733324" y="694302"/>
                    <a:pt x="733324" y="693349"/>
                  </a:cubicBezTo>
                  <a:lnTo>
                    <a:pt x="752374" y="663822"/>
                  </a:lnTo>
                  <a:cubicBezTo>
                    <a:pt x="752374" y="663822"/>
                    <a:pt x="753326" y="663822"/>
                    <a:pt x="753326" y="663822"/>
                  </a:cubicBezTo>
                  <a:cubicBezTo>
                    <a:pt x="759041" y="668584"/>
                    <a:pt x="763804" y="674299"/>
                    <a:pt x="768566" y="680014"/>
                  </a:cubicBezTo>
                  <a:cubicBezTo>
                    <a:pt x="842861" y="766692"/>
                    <a:pt x="832384" y="896232"/>
                    <a:pt x="746659" y="970527"/>
                  </a:cubicBezTo>
                  <a:cubicBezTo>
                    <a:pt x="739991" y="976242"/>
                    <a:pt x="729514" y="977194"/>
                    <a:pt x="722846" y="971479"/>
                  </a:cubicBezTo>
                  <a:cubicBezTo>
                    <a:pt x="713321" y="963859"/>
                    <a:pt x="714274" y="951477"/>
                    <a:pt x="721894" y="944809"/>
                  </a:cubicBezTo>
                  <a:close/>
                </a:path>
              </a:pathLst>
            </a:custGeom>
            <a:grpFill/>
            <a:ln w="9525" cap="flat">
              <a:noFill/>
              <a:prstDash val="solid"/>
              <a:miter/>
            </a:ln>
          </p:spPr>
          <p:txBody>
            <a:bodyPr rtlCol="0" anchor="ctr"/>
            <a:lstStyle/>
            <a:p>
              <a:endParaRPr lang="en-US"/>
            </a:p>
          </p:txBody>
        </p:sp>
      </p:grpSp>
      <p:sp>
        <p:nvSpPr>
          <p:cNvPr id="19" name="TextBox 14">
            <a:extLst>
              <a:ext uri="{FF2B5EF4-FFF2-40B4-BE49-F238E27FC236}">
                <a16:creationId xmlns:a16="http://schemas.microsoft.com/office/drawing/2014/main" id="{FE85D0E6-6B84-A28A-CB45-B176BB5593D0}"/>
              </a:ext>
            </a:extLst>
          </p:cNvPr>
          <p:cNvSpPr txBox="1"/>
          <p:nvPr/>
        </p:nvSpPr>
        <p:spPr>
          <a:xfrm>
            <a:off x="1579397" y="5220004"/>
            <a:ext cx="10269936" cy="507831"/>
          </a:xfrm>
          <a:prstGeom prst="rect">
            <a:avLst/>
          </a:prstGeom>
          <a:noFill/>
        </p:spPr>
        <p:txBody>
          <a:bodyPr wrap="square" rtlCol="0" anchor="ctr">
            <a:spAutoFit/>
          </a:bodyPr>
          <a:lstStyle/>
          <a:p>
            <a:r>
              <a:rPr lang="it-IT" altLang="ko-KR" sz="2700" dirty="0">
                <a:solidFill>
                  <a:schemeClr val="tx1">
                    <a:lumMod val="75000"/>
                    <a:lumOff val="25000"/>
                  </a:schemeClr>
                </a:solidFill>
                <a:latin typeface="Montserrat" panose="00000500000000000000" pitchFamily="2" charset="0"/>
                <a:cs typeface="Arial" pitchFamily="34" charset="0"/>
              </a:rPr>
              <a:t>SNA Podcast </a:t>
            </a:r>
            <a:r>
              <a:rPr lang="it-IT" altLang="ko-KR" sz="2700" dirty="0" err="1">
                <a:solidFill>
                  <a:schemeClr val="tx1">
                    <a:lumMod val="75000"/>
                    <a:lumOff val="25000"/>
                  </a:schemeClr>
                </a:solidFill>
                <a:latin typeface="Montserrat" panose="00000500000000000000" pitchFamily="2" charset="0"/>
                <a:cs typeface="Arial" pitchFamily="34" charset="0"/>
              </a:rPr>
              <a:t>series</a:t>
            </a:r>
            <a:r>
              <a:rPr lang="it-IT" altLang="ko-KR" sz="2700" dirty="0">
                <a:solidFill>
                  <a:schemeClr val="tx1">
                    <a:lumMod val="75000"/>
                    <a:lumOff val="25000"/>
                  </a:schemeClr>
                </a:solidFill>
                <a:latin typeface="Montserrat" panose="00000500000000000000" pitchFamily="2" charset="0"/>
                <a:cs typeface="Arial" pitchFamily="34" charset="0"/>
              </a:rPr>
              <a:t> </a:t>
            </a:r>
          </a:p>
        </p:txBody>
      </p:sp>
      <p:sp>
        <p:nvSpPr>
          <p:cNvPr id="20" name="Chord 15">
            <a:extLst>
              <a:ext uri="{FF2B5EF4-FFF2-40B4-BE49-F238E27FC236}">
                <a16:creationId xmlns:a16="http://schemas.microsoft.com/office/drawing/2014/main" id="{527D4EB2-A118-DDCB-28D6-55CAFAB09712}"/>
              </a:ext>
            </a:extLst>
          </p:cNvPr>
          <p:cNvSpPr/>
          <p:nvPr/>
        </p:nvSpPr>
        <p:spPr>
          <a:xfrm>
            <a:off x="862265" y="5182229"/>
            <a:ext cx="320923" cy="583379"/>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8707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9717F-30BE-C76F-0465-2142C1804781}"/>
            </a:ext>
          </a:extLst>
        </p:cNvPr>
        <p:cNvGrpSpPr/>
        <p:nvPr/>
      </p:nvGrpSpPr>
      <p:grpSpPr>
        <a:xfrm>
          <a:off x="0" y="0"/>
          <a:ext cx="0" cy="0"/>
          <a:chOff x="0" y="0"/>
          <a:chExt cx="0" cy="0"/>
        </a:xfrm>
      </p:grpSpPr>
      <p:sp>
        <p:nvSpPr>
          <p:cNvPr id="40" name="Google Shape;167;p7">
            <a:extLst>
              <a:ext uri="{FF2B5EF4-FFF2-40B4-BE49-F238E27FC236}">
                <a16:creationId xmlns:a16="http://schemas.microsoft.com/office/drawing/2014/main" id="{E2B597CE-621B-B9A8-5A83-98AB75B77858}"/>
              </a:ext>
            </a:extLst>
          </p:cNvPr>
          <p:cNvSpPr txBox="1">
            <a:spLocks noGrp="1"/>
          </p:cNvSpPr>
          <p:nvPr>
            <p:ph type="sldNum" sz="quarter" idx="4"/>
          </p:nvPr>
        </p:nvSpPr>
        <p:spPr>
          <a:xfrm>
            <a:off x="9163888" y="6450707"/>
            <a:ext cx="467585" cy="364177"/>
          </a:xfrm>
          <a:prstGeom prst="rect">
            <a:avLst/>
          </a:prstGeom>
        </p:spPr>
        <p:txBody>
          <a:bodyPr spcFirstLastPara="1" wrap="square" lIns="91188" tIns="91188" rIns="91188" bIns="91188" anchor="ctr" anchorCtr="0">
            <a:normAutofit lnSpcReduction="10000"/>
          </a:bodyPr>
          <a:lstStyle/>
          <a:p>
            <a:fld id="{00000000-1234-1234-1234-123412341234}" type="slidenum">
              <a:rPr lang="it-IT" sz="1197">
                <a:latin typeface="Montserrat" panose="00000500000000000000" pitchFamily="2" charset="0"/>
              </a:rPr>
              <a:pPr/>
              <a:t>2</a:t>
            </a:fld>
            <a:endParaRPr sz="1197" dirty="0">
              <a:latin typeface="Montserrat" panose="00000500000000000000" pitchFamily="2" charset="0"/>
            </a:endParaRPr>
          </a:p>
        </p:txBody>
      </p:sp>
      <p:graphicFrame>
        <p:nvGraphicFramePr>
          <p:cNvPr id="2" name="Oggetto 1">
            <a:extLst>
              <a:ext uri="{FF2B5EF4-FFF2-40B4-BE49-F238E27FC236}">
                <a16:creationId xmlns:a16="http://schemas.microsoft.com/office/drawing/2014/main" id="{4CF28C4A-F53A-99AA-09A4-5590B9FD1D7B}"/>
              </a:ext>
            </a:extLst>
          </p:cNvPr>
          <p:cNvGraphicFramePr>
            <a:graphicFrameLocks noChangeAspect="1"/>
          </p:cNvGraphicFramePr>
          <p:nvPr/>
        </p:nvGraphicFramePr>
        <p:xfrm>
          <a:off x="1259004" y="1877"/>
          <a:ext cx="4557006" cy="6448830"/>
        </p:xfrm>
        <a:graphic>
          <a:graphicData uri="http://schemas.openxmlformats.org/presentationml/2006/ole">
            <mc:AlternateContent xmlns:mc="http://schemas.openxmlformats.org/markup-compatibility/2006">
              <mc:Choice xmlns:v="urn:schemas-microsoft-com:vml" Requires="v">
                <p:oleObj spid="_x0000_s1027" name="Acrobat Document" r:id="rId4" imgW="3777942" imgH="5346465" progId="Acrobat.Document.DC">
                  <p:embed/>
                </p:oleObj>
              </mc:Choice>
              <mc:Fallback>
                <p:oleObj name="Acrobat Document" r:id="rId4" imgW="3777942" imgH="5346465" progId="Acrobat.Document.DC">
                  <p:embed/>
                  <p:pic>
                    <p:nvPicPr>
                      <p:cNvPr id="2" name="Oggetto 1">
                        <a:extLst>
                          <a:ext uri="{FF2B5EF4-FFF2-40B4-BE49-F238E27FC236}">
                            <a16:creationId xmlns:a16="http://schemas.microsoft.com/office/drawing/2014/main" id="{4CF28C4A-F53A-99AA-09A4-5590B9FD1D7B}"/>
                          </a:ext>
                        </a:extLst>
                      </p:cNvPr>
                      <p:cNvPicPr/>
                      <p:nvPr/>
                    </p:nvPicPr>
                    <p:blipFill>
                      <a:blip r:embed="rId5"/>
                      <a:stretch>
                        <a:fillRect/>
                      </a:stretch>
                    </p:blipFill>
                    <p:spPr>
                      <a:xfrm>
                        <a:off x="1259004" y="1877"/>
                        <a:ext cx="4557006" cy="6448830"/>
                      </a:xfrm>
                      <a:prstGeom prst="rect">
                        <a:avLst/>
                      </a:prstGeom>
                    </p:spPr>
                  </p:pic>
                </p:oleObj>
              </mc:Fallback>
            </mc:AlternateContent>
          </a:graphicData>
        </a:graphic>
      </p:graphicFrame>
      <p:grpSp>
        <p:nvGrpSpPr>
          <p:cNvPr id="4" name="Gruppo 3">
            <a:extLst>
              <a:ext uri="{FF2B5EF4-FFF2-40B4-BE49-F238E27FC236}">
                <a16:creationId xmlns:a16="http://schemas.microsoft.com/office/drawing/2014/main" id="{2BA41898-533A-45AB-0206-6C338ED1D14A}"/>
              </a:ext>
            </a:extLst>
          </p:cNvPr>
          <p:cNvGrpSpPr/>
          <p:nvPr/>
        </p:nvGrpSpPr>
        <p:grpSpPr>
          <a:xfrm>
            <a:off x="6375992" y="1970861"/>
            <a:ext cx="5287924" cy="2510862"/>
            <a:chOff x="1428127" y="2264203"/>
            <a:chExt cx="6501978" cy="2886760"/>
          </a:xfrm>
        </p:grpSpPr>
        <p:sp>
          <p:nvSpPr>
            <p:cNvPr id="5" name="Freeform 6">
              <a:extLst>
                <a:ext uri="{FF2B5EF4-FFF2-40B4-BE49-F238E27FC236}">
                  <a16:creationId xmlns:a16="http://schemas.microsoft.com/office/drawing/2014/main" id="{E1552C11-35DD-8473-5D01-15BE2F3C40C3}"/>
                </a:ext>
              </a:extLst>
            </p:cNvPr>
            <p:cNvSpPr/>
            <p:nvPr/>
          </p:nvSpPr>
          <p:spPr>
            <a:xfrm>
              <a:off x="1428128" y="3219254"/>
              <a:ext cx="6501977" cy="688565"/>
            </a:xfrm>
            <a:custGeom>
              <a:avLst/>
              <a:gdLst/>
              <a:ahLst/>
              <a:cxnLst/>
              <a:rect l="l" t="t" r="r" b="b"/>
              <a:pathLst>
                <a:path w="9752965" h="1032847">
                  <a:moveTo>
                    <a:pt x="0" y="0"/>
                  </a:moveTo>
                  <a:lnTo>
                    <a:pt x="9752965" y="0"/>
                  </a:lnTo>
                  <a:lnTo>
                    <a:pt x="9752965" y="1032847"/>
                  </a:lnTo>
                  <a:lnTo>
                    <a:pt x="0" y="1032847"/>
                  </a:lnTo>
                  <a:lnTo>
                    <a:pt x="0" y="0"/>
                  </a:lnTo>
                  <a:close/>
                </a:path>
              </a:pathLst>
            </a:custGeom>
            <a:blipFill>
              <a:blip r:embed="rId6"/>
              <a:stretch>
                <a:fillRect t="-86495"/>
              </a:stretch>
            </a:blipFill>
          </p:spPr>
          <p:txBody>
            <a:bodyPr/>
            <a:lstStyle/>
            <a:p>
              <a:endParaRPr lang="it-IT" sz="1200" dirty="0"/>
            </a:p>
          </p:txBody>
        </p:sp>
        <p:grpSp>
          <p:nvGrpSpPr>
            <p:cNvPr id="6" name="Group 8">
              <a:extLst>
                <a:ext uri="{FF2B5EF4-FFF2-40B4-BE49-F238E27FC236}">
                  <a16:creationId xmlns:a16="http://schemas.microsoft.com/office/drawing/2014/main" id="{94F0CCB0-CB5C-4623-8077-F140FF3FAE29}"/>
                </a:ext>
              </a:extLst>
            </p:cNvPr>
            <p:cNvGrpSpPr/>
            <p:nvPr/>
          </p:nvGrpSpPr>
          <p:grpSpPr>
            <a:xfrm>
              <a:off x="1428127" y="2264203"/>
              <a:ext cx="6406696" cy="1299332"/>
              <a:chOff x="0" y="0"/>
              <a:chExt cx="3682024" cy="746746"/>
            </a:xfrm>
          </p:grpSpPr>
          <p:sp>
            <p:nvSpPr>
              <p:cNvPr id="15" name="Freeform 9">
                <a:extLst>
                  <a:ext uri="{FF2B5EF4-FFF2-40B4-BE49-F238E27FC236}">
                    <a16:creationId xmlns:a16="http://schemas.microsoft.com/office/drawing/2014/main" id="{DB61A790-74D4-0233-5E66-4D002BD05683}"/>
                  </a:ext>
                </a:extLst>
              </p:cNvPr>
              <p:cNvSpPr/>
              <p:nvPr/>
            </p:nvSpPr>
            <p:spPr>
              <a:xfrm>
                <a:off x="0" y="0"/>
                <a:ext cx="3682024" cy="746746"/>
              </a:xfrm>
              <a:custGeom>
                <a:avLst/>
                <a:gdLst/>
                <a:ahLst/>
                <a:cxnLst/>
                <a:rect l="l" t="t" r="r" b="b"/>
                <a:pathLst>
                  <a:path w="3682024" h="746746">
                    <a:moveTo>
                      <a:pt x="0" y="0"/>
                    </a:moveTo>
                    <a:lnTo>
                      <a:pt x="3682024" y="0"/>
                    </a:lnTo>
                    <a:lnTo>
                      <a:pt x="3682024" y="746746"/>
                    </a:lnTo>
                    <a:lnTo>
                      <a:pt x="0" y="746746"/>
                    </a:lnTo>
                    <a:close/>
                  </a:path>
                </a:pathLst>
              </a:custGeom>
              <a:solidFill>
                <a:srgbClr val="EFEFEF"/>
              </a:solidFill>
            </p:spPr>
            <p:txBody>
              <a:bodyPr/>
              <a:lstStyle/>
              <a:p>
                <a:endParaRPr lang="it-IT" sz="1200" dirty="0"/>
              </a:p>
            </p:txBody>
          </p:sp>
          <p:sp>
            <p:nvSpPr>
              <p:cNvPr id="16" name="TextBox 10">
                <a:extLst>
                  <a:ext uri="{FF2B5EF4-FFF2-40B4-BE49-F238E27FC236}">
                    <a16:creationId xmlns:a16="http://schemas.microsoft.com/office/drawing/2014/main" id="{E491C77E-5E81-0120-B821-C76B09DBC58A}"/>
                  </a:ext>
                </a:extLst>
              </p:cNvPr>
              <p:cNvSpPr txBox="1"/>
              <p:nvPr/>
            </p:nvSpPr>
            <p:spPr>
              <a:xfrm>
                <a:off x="0" y="-19050"/>
                <a:ext cx="3682024" cy="765796"/>
              </a:xfrm>
              <a:prstGeom prst="rect">
                <a:avLst/>
              </a:prstGeom>
            </p:spPr>
            <p:txBody>
              <a:bodyPr lIns="33867" tIns="33867" rIns="33867" bIns="33867" rtlCol="0" anchor="ctr"/>
              <a:lstStyle/>
              <a:p>
                <a:pPr algn="ctr">
                  <a:lnSpc>
                    <a:spcPts val="1906"/>
                  </a:lnSpc>
                </a:pPr>
                <a:endParaRPr sz="1200" dirty="0"/>
              </a:p>
            </p:txBody>
          </p:sp>
        </p:grpSp>
        <p:sp>
          <p:nvSpPr>
            <p:cNvPr id="7" name="Freeform 11">
              <a:extLst>
                <a:ext uri="{FF2B5EF4-FFF2-40B4-BE49-F238E27FC236}">
                  <a16:creationId xmlns:a16="http://schemas.microsoft.com/office/drawing/2014/main" id="{6ED4A04B-DF4F-256A-C7E3-138FC73C7151}"/>
                </a:ext>
              </a:extLst>
            </p:cNvPr>
            <p:cNvSpPr/>
            <p:nvPr/>
          </p:nvSpPr>
          <p:spPr>
            <a:xfrm>
              <a:off x="1649491" y="2448881"/>
              <a:ext cx="771099" cy="782481"/>
            </a:xfrm>
            <a:custGeom>
              <a:avLst/>
              <a:gdLst/>
              <a:ahLst/>
              <a:cxnLst/>
              <a:rect l="l" t="t" r="r" b="b"/>
              <a:pathLst>
                <a:path w="1156649" h="1173721">
                  <a:moveTo>
                    <a:pt x="0" y="0"/>
                  </a:moveTo>
                  <a:lnTo>
                    <a:pt x="1156649" y="0"/>
                  </a:lnTo>
                  <a:lnTo>
                    <a:pt x="1156649" y="1173721"/>
                  </a:lnTo>
                  <a:lnTo>
                    <a:pt x="0" y="117372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it-IT" sz="1200" dirty="0"/>
            </a:p>
          </p:txBody>
        </p:sp>
        <p:grpSp>
          <p:nvGrpSpPr>
            <p:cNvPr id="8" name="Group 13">
              <a:extLst>
                <a:ext uri="{FF2B5EF4-FFF2-40B4-BE49-F238E27FC236}">
                  <a16:creationId xmlns:a16="http://schemas.microsoft.com/office/drawing/2014/main" id="{C1477D75-0457-F6CF-00F8-F1369C79E662}"/>
                </a:ext>
              </a:extLst>
            </p:cNvPr>
            <p:cNvGrpSpPr/>
            <p:nvPr/>
          </p:nvGrpSpPr>
          <p:grpSpPr>
            <a:xfrm>
              <a:off x="1428127" y="3851631"/>
              <a:ext cx="6406696" cy="1299332"/>
              <a:chOff x="0" y="0"/>
              <a:chExt cx="3682024" cy="746746"/>
            </a:xfrm>
          </p:grpSpPr>
          <p:sp>
            <p:nvSpPr>
              <p:cNvPr id="13" name="Freeform 14">
                <a:extLst>
                  <a:ext uri="{FF2B5EF4-FFF2-40B4-BE49-F238E27FC236}">
                    <a16:creationId xmlns:a16="http://schemas.microsoft.com/office/drawing/2014/main" id="{10B8549B-AABA-8D1F-0300-F06B3C48F7AD}"/>
                  </a:ext>
                </a:extLst>
              </p:cNvPr>
              <p:cNvSpPr/>
              <p:nvPr/>
            </p:nvSpPr>
            <p:spPr>
              <a:xfrm>
                <a:off x="0" y="0"/>
                <a:ext cx="3682024" cy="746746"/>
              </a:xfrm>
              <a:custGeom>
                <a:avLst/>
                <a:gdLst/>
                <a:ahLst/>
                <a:cxnLst/>
                <a:rect l="l" t="t" r="r" b="b"/>
                <a:pathLst>
                  <a:path w="3682024" h="746746">
                    <a:moveTo>
                      <a:pt x="0" y="0"/>
                    </a:moveTo>
                    <a:lnTo>
                      <a:pt x="3682024" y="0"/>
                    </a:lnTo>
                    <a:lnTo>
                      <a:pt x="3682024" y="746746"/>
                    </a:lnTo>
                    <a:lnTo>
                      <a:pt x="0" y="746746"/>
                    </a:lnTo>
                    <a:close/>
                  </a:path>
                </a:pathLst>
              </a:custGeom>
              <a:solidFill>
                <a:srgbClr val="EFEFEF"/>
              </a:solidFill>
            </p:spPr>
            <p:txBody>
              <a:bodyPr/>
              <a:lstStyle/>
              <a:p>
                <a:endParaRPr lang="it-IT" sz="1200" dirty="0"/>
              </a:p>
            </p:txBody>
          </p:sp>
          <p:sp>
            <p:nvSpPr>
              <p:cNvPr id="14" name="TextBox 15">
                <a:extLst>
                  <a:ext uri="{FF2B5EF4-FFF2-40B4-BE49-F238E27FC236}">
                    <a16:creationId xmlns:a16="http://schemas.microsoft.com/office/drawing/2014/main" id="{81BEF6D9-D520-784F-42A5-94C074F8D8D3}"/>
                  </a:ext>
                </a:extLst>
              </p:cNvPr>
              <p:cNvSpPr txBox="1"/>
              <p:nvPr/>
            </p:nvSpPr>
            <p:spPr>
              <a:xfrm>
                <a:off x="0" y="-19050"/>
                <a:ext cx="3682024" cy="765796"/>
              </a:xfrm>
              <a:prstGeom prst="rect">
                <a:avLst/>
              </a:prstGeom>
            </p:spPr>
            <p:txBody>
              <a:bodyPr lIns="33867" tIns="33867" rIns="33867" bIns="33867" rtlCol="0" anchor="ctr"/>
              <a:lstStyle/>
              <a:p>
                <a:pPr algn="ctr">
                  <a:lnSpc>
                    <a:spcPts val="1906"/>
                  </a:lnSpc>
                </a:pPr>
                <a:endParaRPr sz="1200" dirty="0"/>
              </a:p>
            </p:txBody>
          </p:sp>
        </p:grpSp>
        <p:sp>
          <p:nvSpPr>
            <p:cNvPr id="9" name="TextBox 18">
              <a:extLst>
                <a:ext uri="{FF2B5EF4-FFF2-40B4-BE49-F238E27FC236}">
                  <a16:creationId xmlns:a16="http://schemas.microsoft.com/office/drawing/2014/main" id="{B9C4A688-DC99-45E6-53A9-CFC4FB84A071}"/>
                </a:ext>
              </a:extLst>
            </p:cNvPr>
            <p:cNvSpPr txBox="1"/>
            <p:nvPr/>
          </p:nvSpPr>
          <p:spPr>
            <a:xfrm>
              <a:off x="2605933" y="2760349"/>
              <a:ext cx="4754787" cy="322229"/>
            </a:xfrm>
            <a:prstGeom prst="rect">
              <a:avLst/>
            </a:prstGeom>
          </p:spPr>
          <p:txBody>
            <a:bodyPr lIns="0" tIns="0" rIns="0" bIns="0" rtlCol="0" anchor="t">
              <a:spAutoFit/>
            </a:bodyPr>
            <a:lstStyle/>
            <a:p>
              <a:pPr>
                <a:lnSpc>
                  <a:spcPts val="2033"/>
                </a:lnSpc>
                <a:spcBef>
                  <a:spcPct val="0"/>
                </a:spcBef>
              </a:pPr>
              <a:r>
                <a:rPr lang="en-US" sz="2400" b="1" spc="144" dirty="0">
                  <a:solidFill>
                    <a:srgbClr val="231F20"/>
                  </a:solidFill>
                  <a:latin typeface="DM Sans"/>
                </a:rPr>
                <a:t>AI for Training </a:t>
              </a:r>
            </a:p>
          </p:txBody>
        </p:sp>
        <p:sp>
          <p:nvSpPr>
            <p:cNvPr id="11" name="TextBox 19">
              <a:extLst>
                <a:ext uri="{FF2B5EF4-FFF2-40B4-BE49-F238E27FC236}">
                  <a16:creationId xmlns:a16="http://schemas.microsoft.com/office/drawing/2014/main" id="{4647FCD2-BF3C-A36C-935C-2BA5645B96A9}"/>
                </a:ext>
              </a:extLst>
            </p:cNvPr>
            <p:cNvSpPr txBox="1"/>
            <p:nvPr/>
          </p:nvSpPr>
          <p:spPr>
            <a:xfrm>
              <a:off x="2605933" y="4373736"/>
              <a:ext cx="4754787" cy="322229"/>
            </a:xfrm>
            <a:prstGeom prst="rect">
              <a:avLst/>
            </a:prstGeom>
          </p:spPr>
          <p:txBody>
            <a:bodyPr lIns="0" tIns="0" rIns="0" bIns="0" rtlCol="0" anchor="t">
              <a:spAutoFit/>
            </a:bodyPr>
            <a:lstStyle/>
            <a:p>
              <a:pPr>
                <a:lnSpc>
                  <a:spcPts val="2033"/>
                </a:lnSpc>
                <a:spcBef>
                  <a:spcPct val="0"/>
                </a:spcBef>
              </a:pPr>
              <a:r>
                <a:rPr lang="en-US" sz="2400" b="1" spc="144" dirty="0">
                  <a:solidFill>
                    <a:srgbClr val="231F20"/>
                  </a:solidFill>
                  <a:latin typeface="DM Sans"/>
                </a:rPr>
                <a:t>Training for AI</a:t>
              </a:r>
            </a:p>
          </p:txBody>
        </p:sp>
        <p:pic>
          <p:nvPicPr>
            <p:cNvPr id="12" name="Elemento grafico 11" descr="Intelligenza artificiale con riempimento a tinta unita">
              <a:extLst>
                <a:ext uri="{FF2B5EF4-FFF2-40B4-BE49-F238E27FC236}">
                  <a16:creationId xmlns:a16="http://schemas.microsoft.com/office/drawing/2014/main" id="{4978B5DD-71FE-8ED9-684D-C75FC1939AB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506190" y="3981617"/>
              <a:ext cx="914400" cy="914400"/>
            </a:xfrm>
            <a:prstGeom prst="rect">
              <a:avLst/>
            </a:prstGeom>
          </p:spPr>
        </p:pic>
      </p:grpSp>
      <p:sp>
        <p:nvSpPr>
          <p:cNvPr id="3" name="Segnaposto testo 1">
            <a:extLst>
              <a:ext uri="{FF2B5EF4-FFF2-40B4-BE49-F238E27FC236}">
                <a16:creationId xmlns:a16="http://schemas.microsoft.com/office/drawing/2014/main" id="{AA2D9F8D-E828-4ADF-951B-E7BDF0E67BA8}"/>
              </a:ext>
            </a:extLst>
          </p:cNvPr>
          <p:cNvSpPr txBox="1">
            <a:spLocks/>
          </p:cNvSpPr>
          <p:nvPr/>
        </p:nvSpPr>
        <p:spPr>
          <a:xfrm>
            <a:off x="7868092" y="107080"/>
            <a:ext cx="2200941" cy="7254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3000" b="1" dirty="0">
                <a:solidFill>
                  <a:srgbClr val="003A57"/>
                </a:solidFill>
                <a:latin typeface="Montserrat"/>
                <a:ea typeface="+mj-ea"/>
                <a:cs typeface="+mj-cs"/>
              </a:rPr>
              <a:t>SNA &amp; AI</a:t>
            </a:r>
          </a:p>
        </p:txBody>
      </p:sp>
    </p:spTree>
    <p:extLst>
      <p:ext uri="{BB962C8B-B14F-4D97-AF65-F5344CB8AC3E}">
        <p14:creationId xmlns:p14="http://schemas.microsoft.com/office/powerpoint/2010/main" val="3590666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03E3B6FA-D2F4-742F-0E32-8AB22F1FC77C}"/>
              </a:ext>
            </a:extLst>
          </p:cNvPr>
          <p:cNvSpPr txBox="1"/>
          <p:nvPr/>
        </p:nvSpPr>
        <p:spPr>
          <a:xfrm>
            <a:off x="11562010" y="386442"/>
            <a:ext cx="629991" cy="461665"/>
          </a:xfrm>
          <a:prstGeom prst="rect">
            <a:avLst/>
          </a:prstGeom>
          <a:noFill/>
        </p:spPr>
        <p:txBody>
          <a:bodyPr wrap="square">
            <a:spAutoFit/>
          </a:bodyPr>
          <a:lstStyle/>
          <a:p>
            <a:pPr defTabSz="1219170">
              <a:buClr>
                <a:srgbClr val="000000"/>
              </a:buClr>
            </a:pPr>
            <a:r>
              <a:rPr lang="en-US" sz="2400" kern="0">
                <a:solidFill>
                  <a:srgbClr val="FFFFFF"/>
                </a:solidFill>
                <a:latin typeface="Arial"/>
                <a:cs typeface="Arial"/>
                <a:sym typeface="Arial"/>
              </a:rPr>
              <a:t>06</a:t>
            </a:r>
            <a:endParaRPr lang="it-IT" sz="2400" kern="0">
              <a:solidFill>
                <a:srgbClr val="FFFFFF"/>
              </a:solidFill>
              <a:latin typeface="Arial"/>
              <a:cs typeface="Arial"/>
              <a:sym typeface="Arial"/>
            </a:endParaRPr>
          </a:p>
        </p:txBody>
      </p:sp>
      <p:sp>
        <p:nvSpPr>
          <p:cNvPr id="7" name="Segnaposto numero diapositiva 30">
            <a:extLst>
              <a:ext uri="{FF2B5EF4-FFF2-40B4-BE49-F238E27FC236}">
                <a16:creationId xmlns:a16="http://schemas.microsoft.com/office/drawing/2014/main" id="{AEE6D647-4853-BF13-1301-F20B69F9DDB3}"/>
              </a:ext>
            </a:extLst>
          </p:cNvPr>
          <p:cNvSpPr txBox="1">
            <a:spLocks/>
          </p:cNvSpPr>
          <p:nvPr/>
        </p:nvSpPr>
        <p:spPr>
          <a:xfrm>
            <a:off x="9316893" y="6470732"/>
            <a:ext cx="356496" cy="365125"/>
          </a:xfrm>
          <a:prstGeom prst="rect">
            <a:avLst/>
          </a:prstGeom>
        </p:spPr>
        <p:txBody>
          <a:bodyPr spcFirstLastPara="1" wrap="square" lIns="91425" tIns="91425" rIns="91425" bIns="91425" anchor="ctr" anchorCtr="0">
            <a:normAutofit fontScale="85000" lnSpcReduction="10000"/>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200" smtClean="0">
                <a:latin typeface="Montserrat" panose="00000500000000000000" pitchFamily="2" charset="0"/>
              </a:rPr>
              <a:pPr/>
              <a:t>20</a:t>
            </a:fld>
            <a:endParaRPr lang="it-IT" sz="1200">
              <a:latin typeface="Montserrat" panose="00000500000000000000" pitchFamily="2" charset="0"/>
            </a:endParaRPr>
          </a:p>
        </p:txBody>
      </p:sp>
      <p:sp>
        <p:nvSpPr>
          <p:cNvPr id="9" name="Google Shape;120;p28">
            <a:extLst>
              <a:ext uri="{FF2B5EF4-FFF2-40B4-BE49-F238E27FC236}">
                <a16:creationId xmlns:a16="http://schemas.microsoft.com/office/drawing/2014/main" id="{E28C2C1E-A107-A8C9-1616-BC6EA7492DC0}"/>
              </a:ext>
            </a:extLst>
          </p:cNvPr>
          <p:cNvSpPr/>
          <p:nvPr/>
        </p:nvSpPr>
        <p:spPr>
          <a:xfrm flipV="1">
            <a:off x="654782" y="771088"/>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
        <p:nvSpPr>
          <p:cNvPr id="2" name="CasellaDiTesto 1">
            <a:extLst>
              <a:ext uri="{FF2B5EF4-FFF2-40B4-BE49-F238E27FC236}">
                <a16:creationId xmlns:a16="http://schemas.microsoft.com/office/drawing/2014/main" id="{48585E31-13F0-EDAC-E6A7-8D3A7BAB475C}"/>
              </a:ext>
            </a:extLst>
          </p:cNvPr>
          <p:cNvSpPr txBox="1"/>
          <p:nvPr/>
        </p:nvSpPr>
        <p:spPr>
          <a:xfrm>
            <a:off x="654782" y="159906"/>
            <a:ext cx="10286119" cy="557910"/>
          </a:xfrm>
          <a:prstGeom prst="rect">
            <a:avLst/>
          </a:prstGeom>
          <a:noFill/>
        </p:spPr>
        <p:txBody>
          <a:bodyPr wrap="square">
            <a:spAutoFit/>
          </a:bodyPr>
          <a:lstStyle/>
          <a:p>
            <a:pPr>
              <a:lnSpc>
                <a:spcPct val="107000"/>
              </a:lnSpc>
              <a:spcAft>
                <a:spcPts val="800"/>
              </a:spcAft>
              <a:buClr>
                <a:srgbClr val="000000"/>
              </a:buClr>
            </a:pPr>
            <a:r>
              <a:rPr lang="en-US" sz="3000" b="1" dirty="0">
                <a:solidFill>
                  <a:srgbClr val="003A57"/>
                </a:solidFill>
                <a:latin typeface="Montserrat"/>
                <a:ea typeface="+mj-ea"/>
                <a:cs typeface="+mj-cs"/>
                <a:sym typeface="Arial"/>
              </a:rPr>
              <a:t>Lessons Learned </a:t>
            </a:r>
          </a:p>
        </p:txBody>
      </p:sp>
      <p:graphicFrame>
        <p:nvGraphicFramePr>
          <p:cNvPr id="3" name="Diagramma 2">
            <a:extLst>
              <a:ext uri="{FF2B5EF4-FFF2-40B4-BE49-F238E27FC236}">
                <a16:creationId xmlns:a16="http://schemas.microsoft.com/office/drawing/2014/main" id="{593DEF71-731D-60CD-0799-9F1615028938}"/>
              </a:ext>
            </a:extLst>
          </p:cNvPr>
          <p:cNvGraphicFramePr/>
          <p:nvPr>
            <p:extLst>
              <p:ext uri="{D42A27DB-BD31-4B8C-83A1-F6EECF244321}">
                <p14:modId xmlns:p14="http://schemas.microsoft.com/office/powerpoint/2010/main" val="3221273594"/>
              </p:ext>
            </p:extLst>
          </p:nvPr>
        </p:nvGraphicFramePr>
        <p:xfrm>
          <a:off x="2300586" y="1267677"/>
          <a:ext cx="7016307" cy="4752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759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EC2C6375-53DB-C5D3-BB06-9D6A5A90A3BC}"/>
              </a:ext>
            </a:extLst>
          </p:cNvPr>
          <p:cNvSpPr txBox="1"/>
          <p:nvPr/>
        </p:nvSpPr>
        <p:spPr>
          <a:xfrm>
            <a:off x="11562010" y="386442"/>
            <a:ext cx="629991" cy="461665"/>
          </a:xfrm>
          <a:prstGeom prst="rect">
            <a:avLst/>
          </a:prstGeom>
          <a:noFill/>
        </p:spPr>
        <p:txBody>
          <a:bodyPr wrap="square">
            <a:spAutoFit/>
          </a:bodyPr>
          <a:lstStyle/>
          <a:p>
            <a:r>
              <a:rPr lang="en-US" sz="2400" dirty="0">
                <a:solidFill>
                  <a:srgbClr val="FFFFFF"/>
                </a:solidFill>
              </a:rPr>
              <a:t>15</a:t>
            </a:r>
            <a:endParaRPr lang="it-IT" sz="2400" dirty="0">
              <a:solidFill>
                <a:srgbClr val="FFFFFF"/>
              </a:solidFill>
            </a:endParaRPr>
          </a:p>
        </p:txBody>
      </p:sp>
      <p:graphicFrame>
        <p:nvGraphicFramePr>
          <p:cNvPr id="2" name="Tabella 1">
            <a:extLst>
              <a:ext uri="{FF2B5EF4-FFF2-40B4-BE49-F238E27FC236}">
                <a16:creationId xmlns:a16="http://schemas.microsoft.com/office/drawing/2014/main" id="{10864608-9C94-EAB6-D02F-B6F21FA81B53}"/>
              </a:ext>
            </a:extLst>
          </p:cNvPr>
          <p:cNvGraphicFramePr>
            <a:graphicFrameLocks noGrp="1"/>
          </p:cNvGraphicFramePr>
          <p:nvPr>
            <p:extLst>
              <p:ext uri="{D42A27DB-BD31-4B8C-83A1-F6EECF244321}">
                <p14:modId xmlns:p14="http://schemas.microsoft.com/office/powerpoint/2010/main" val="588817614"/>
              </p:ext>
            </p:extLst>
          </p:nvPr>
        </p:nvGraphicFramePr>
        <p:xfrm>
          <a:off x="1025308" y="1234511"/>
          <a:ext cx="10007267" cy="4438156"/>
        </p:xfrm>
        <a:graphic>
          <a:graphicData uri="http://schemas.openxmlformats.org/drawingml/2006/table">
            <a:tbl>
              <a:tblPr>
                <a:tableStyleId>{B301B821-A1FF-4177-AEE7-76D212191A09}</a:tableStyleId>
              </a:tblPr>
              <a:tblGrid>
                <a:gridCol w="2331119">
                  <a:extLst>
                    <a:ext uri="{9D8B030D-6E8A-4147-A177-3AD203B41FA5}">
                      <a16:colId xmlns:a16="http://schemas.microsoft.com/office/drawing/2014/main" val="3140978896"/>
                    </a:ext>
                  </a:extLst>
                </a:gridCol>
                <a:gridCol w="2538663">
                  <a:extLst>
                    <a:ext uri="{9D8B030D-6E8A-4147-A177-3AD203B41FA5}">
                      <a16:colId xmlns:a16="http://schemas.microsoft.com/office/drawing/2014/main" val="3763806882"/>
                    </a:ext>
                  </a:extLst>
                </a:gridCol>
                <a:gridCol w="2622885">
                  <a:extLst>
                    <a:ext uri="{9D8B030D-6E8A-4147-A177-3AD203B41FA5}">
                      <a16:colId xmlns:a16="http://schemas.microsoft.com/office/drawing/2014/main" val="17135047"/>
                    </a:ext>
                  </a:extLst>
                </a:gridCol>
                <a:gridCol w="2514600">
                  <a:extLst>
                    <a:ext uri="{9D8B030D-6E8A-4147-A177-3AD203B41FA5}">
                      <a16:colId xmlns:a16="http://schemas.microsoft.com/office/drawing/2014/main" val="1213125108"/>
                    </a:ext>
                  </a:extLst>
                </a:gridCol>
              </a:tblGrid>
              <a:tr h="447961">
                <a:tc rowSpan="2">
                  <a:txBody>
                    <a:bodyPr/>
                    <a:lstStyle/>
                    <a:p>
                      <a:pPr algn="l" fontAlgn="ctr"/>
                      <a:endParaRPr lang="it-IT" sz="1900" b="0" i="0" u="none" strike="noStrike" dirty="0">
                        <a:solidFill>
                          <a:srgbClr val="000000"/>
                        </a:solidFill>
                        <a:effectLst/>
                        <a:latin typeface="Arial" panose="020B0604020202020204" pitchFamily="34" charset="0"/>
                      </a:endParaRPr>
                    </a:p>
                  </a:txBody>
                  <a:tcPr marL="9525" marR="9525" marT="9525" marB="0" anchor="ctr">
                    <a:lnL w="12700" cmpd="sng">
                      <a:noFill/>
                    </a:lnL>
                    <a:lnR>
                      <a:noFill/>
                    </a:lnR>
                    <a:lnT w="12700" cmpd="sng">
                      <a:noFill/>
                    </a:lnT>
                    <a:lnB w="12700" cap="flat" cmpd="sng" algn="ctr">
                      <a:solidFill>
                        <a:srgbClr val="87ADDB"/>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t"/>
                      <a:r>
                        <a:rPr lang="it-IT" sz="1300" b="1" u="none" strike="noStrike" cap="all" baseline="0" dirty="0">
                          <a:solidFill>
                            <a:schemeClr val="bg1"/>
                          </a:solidFill>
                          <a:effectLst/>
                          <a:latin typeface="Montserrat" panose="00000500000000000000" pitchFamily="2" charset="0"/>
                        </a:rPr>
                        <a:t>Level</a:t>
                      </a:r>
                      <a:endParaRPr lang="it-IT" sz="1300" b="1" i="0" u="none" strike="noStrike" cap="all" baseline="0" dirty="0">
                        <a:solidFill>
                          <a:schemeClr val="bg1"/>
                        </a:solidFill>
                        <a:effectLst/>
                        <a:latin typeface="Montserrat" panose="00000500000000000000" pitchFamily="2" charset="0"/>
                      </a:endParaRPr>
                    </a:p>
                  </a:txBody>
                  <a:tcPr marL="9525" marR="9525" marT="9525" marB="0" anchor="ctr">
                    <a:lnL>
                      <a:noFill/>
                    </a:lnL>
                    <a:lnB w="12700" cap="flat" cmpd="sng" algn="ctr">
                      <a:solidFill>
                        <a:srgbClr val="6593D1"/>
                      </a:solidFill>
                      <a:prstDash val="solid"/>
                      <a:round/>
                      <a:headEnd type="none" w="med" len="med"/>
                      <a:tailEnd type="none" w="med" len="med"/>
                    </a:lnB>
                    <a:solidFill>
                      <a:srgbClr val="87ADDB"/>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738609034"/>
                  </a:ext>
                </a:extLst>
              </a:tr>
              <a:tr h="360493">
                <a:tc vMerge="1">
                  <a:txBody>
                    <a:bodyPr/>
                    <a:lstStyle/>
                    <a:p>
                      <a:endParaRPr lang="it-IT"/>
                    </a:p>
                  </a:txBody>
                  <a:tcPr/>
                </a:tc>
                <a:tc>
                  <a:txBody>
                    <a:bodyPr/>
                    <a:lstStyle/>
                    <a:p>
                      <a:pPr algn="ctr" fontAlgn="t"/>
                      <a:r>
                        <a:rPr lang="it-IT" sz="1600" b="1" u="none" strike="noStrike" dirty="0" err="1">
                          <a:solidFill>
                            <a:schemeClr val="bg1"/>
                          </a:solidFill>
                          <a:effectLst/>
                          <a:latin typeface="Montserrat" panose="00000500000000000000" pitchFamily="2" charset="0"/>
                        </a:rPr>
                        <a:t>Understand</a:t>
                      </a:r>
                      <a:endParaRPr lang="it-IT" sz="1600" b="1" i="0" u="none" strike="noStrike" dirty="0">
                        <a:solidFill>
                          <a:schemeClr val="bg1"/>
                        </a:solidFill>
                        <a:effectLst/>
                        <a:latin typeface="Montserrat" panose="00000500000000000000" pitchFamily="2" charset="0"/>
                      </a:endParaRPr>
                    </a:p>
                  </a:txBody>
                  <a:tcPr marL="9525" marR="9525" marT="9525" marB="0" anchor="ctr">
                    <a:lnL>
                      <a:noFill/>
                    </a:lnL>
                    <a:lnT w="12700" cap="flat" cmpd="sng" algn="ctr">
                      <a:solidFill>
                        <a:srgbClr val="6593D1"/>
                      </a:solidFill>
                      <a:prstDash val="solid"/>
                      <a:round/>
                      <a:headEnd type="none" w="med" len="med"/>
                      <a:tailEnd type="none" w="med" len="med"/>
                    </a:lnT>
                    <a:solidFill>
                      <a:srgbClr val="B2CAE8"/>
                    </a:solidFill>
                  </a:tcPr>
                </a:tc>
                <a:tc>
                  <a:txBody>
                    <a:bodyPr/>
                    <a:lstStyle/>
                    <a:p>
                      <a:pPr algn="ctr" fontAlgn="t"/>
                      <a:r>
                        <a:rPr lang="it-IT" sz="1600" b="1" u="none" strike="noStrike" dirty="0" err="1">
                          <a:solidFill>
                            <a:schemeClr val="bg1"/>
                          </a:solidFill>
                          <a:effectLst/>
                          <a:latin typeface="Montserrat" panose="00000500000000000000" pitchFamily="2" charset="0"/>
                        </a:rPr>
                        <a:t>Apply</a:t>
                      </a:r>
                      <a:endParaRPr lang="it-IT" sz="1600" b="1" i="0" u="none" strike="noStrike" dirty="0">
                        <a:solidFill>
                          <a:schemeClr val="bg1"/>
                        </a:solidFill>
                        <a:effectLst/>
                        <a:latin typeface="Montserrat" panose="00000500000000000000" pitchFamily="2" charset="0"/>
                      </a:endParaRPr>
                    </a:p>
                  </a:txBody>
                  <a:tcPr marL="9525" marR="9525" marT="9525" marB="0" anchor="ctr">
                    <a:lnT w="12700" cap="flat" cmpd="sng" algn="ctr">
                      <a:solidFill>
                        <a:srgbClr val="6593D1"/>
                      </a:solidFill>
                      <a:prstDash val="solid"/>
                      <a:round/>
                      <a:headEnd type="none" w="med" len="med"/>
                      <a:tailEnd type="none" w="med" len="med"/>
                    </a:lnT>
                    <a:solidFill>
                      <a:srgbClr val="B2CAE8"/>
                    </a:solidFill>
                  </a:tcPr>
                </a:tc>
                <a:tc>
                  <a:txBody>
                    <a:bodyPr/>
                    <a:lstStyle/>
                    <a:p>
                      <a:pPr algn="ctr" fontAlgn="t"/>
                      <a:r>
                        <a:rPr lang="it-IT" sz="1600" b="1" u="none" strike="noStrike" dirty="0">
                          <a:solidFill>
                            <a:schemeClr val="bg1"/>
                          </a:solidFill>
                          <a:effectLst/>
                          <a:latin typeface="Montserrat" panose="00000500000000000000" pitchFamily="2" charset="0"/>
                        </a:rPr>
                        <a:t>Create</a:t>
                      </a:r>
                      <a:endParaRPr lang="it-IT" sz="1600" b="1" i="0" u="none" strike="noStrike" dirty="0">
                        <a:solidFill>
                          <a:schemeClr val="bg1"/>
                        </a:solidFill>
                        <a:effectLst/>
                        <a:latin typeface="Montserrat" panose="00000500000000000000" pitchFamily="2" charset="0"/>
                      </a:endParaRPr>
                    </a:p>
                  </a:txBody>
                  <a:tcPr marL="9525" marR="9525" marT="9525" marB="0" anchor="ctr">
                    <a:lnT w="12700" cap="flat" cmpd="sng" algn="ctr">
                      <a:solidFill>
                        <a:srgbClr val="6593D1"/>
                      </a:solidFill>
                      <a:prstDash val="solid"/>
                      <a:round/>
                      <a:headEnd type="none" w="med" len="med"/>
                      <a:tailEnd type="none" w="med" len="med"/>
                    </a:lnT>
                    <a:solidFill>
                      <a:srgbClr val="B2CAE8"/>
                    </a:solidFill>
                  </a:tcPr>
                </a:tc>
                <a:extLst>
                  <a:ext uri="{0D108BD9-81ED-4DB2-BD59-A6C34878D82A}">
                    <a16:rowId xmlns:a16="http://schemas.microsoft.com/office/drawing/2014/main" val="399159426"/>
                  </a:ext>
                </a:extLst>
              </a:tr>
              <a:tr h="641616">
                <a:tc>
                  <a:txBody>
                    <a:bodyPr/>
                    <a:lstStyle/>
                    <a:p>
                      <a:pPr algn="l" fontAlgn="t"/>
                      <a:r>
                        <a:rPr lang="en-US" sz="1600" b="1" u="none" strike="noStrike" dirty="0">
                          <a:effectLst/>
                          <a:latin typeface="Montserrat" panose="00000500000000000000" pitchFamily="2" charset="0"/>
                        </a:rPr>
                        <a:t>Mindset on Al </a:t>
                      </a:r>
                      <a:endParaRPr lang="en-US" sz="1600" b="1" i="0" u="none" strike="noStrike" dirty="0">
                        <a:solidFill>
                          <a:srgbClr val="181818"/>
                        </a:solidFill>
                        <a:effectLst/>
                        <a:latin typeface="Montserrat" panose="00000500000000000000"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7ADDB"/>
                      </a:solidFill>
                      <a:prstDash val="solid"/>
                      <a:round/>
                      <a:headEnd type="none" w="med" len="med"/>
                      <a:tailEnd type="none" w="med" len="med"/>
                    </a:lnT>
                    <a:lnB w="12700" cap="flat" cmpd="sng" algn="ctr">
                      <a:solidFill>
                        <a:srgbClr val="87AD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it-IT" sz="1600" u="none" strike="noStrike" dirty="0" err="1">
                          <a:effectLst/>
                          <a:latin typeface="Montserrat" panose="00000500000000000000" pitchFamily="2" charset="0"/>
                        </a:rPr>
                        <a:t>Understanding</a:t>
                      </a:r>
                      <a:r>
                        <a:rPr lang="it-IT" sz="1600" u="none" strike="noStrike" dirty="0">
                          <a:effectLst/>
                          <a:latin typeface="Montserrat" panose="00000500000000000000" pitchFamily="2" charset="0"/>
                        </a:rPr>
                        <a:t> benefits </a:t>
                      </a:r>
                    </a:p>
                    <a:p>
                      <a:pPr algn="ctr" fontAlgn="t"/>
                      <a:r>
                        <a:rPr lang="it-IT" sz="1600" u="none" strike="noStrike" dirty="0">
                          <a:effectLst/>
                          <a:latin typeface="Montserrat" panose="00000500000000000000" pitchFamily="2" charset="0"/>
                        </a:rPr>
                        <a:t>&amp; risks</a:t>
                      </a:r>
                      <a:endParaRPr lang="it-IT" sz="1600" b="0" i="0" u="none" strike="noStrike" dirty="0">
                        <a:solidFill>
                          <a:srgbClr val="000000"/>
                        </a:solidFill>
                        <a:effectLst/>
                        <a:latin typeface="Montserrat" panose="00000500000000000000" pitchFamily="2" charset="0"/>
                      </a:endParaRPr>
                    </a:p>
                  </a:txBody>
                  <a:tcPr marL="9525" marR="9525" marT="9525" marB="0" anchor="ctr">
                    <a:lnL w="12700" cap="flat" cmpd="sng" algn="ctr">
                      <a:noFill/>
                      <a:prstDash val="solid"/>
                      <a:round/>
                      <a:headEnd type="none" w="med" len="med"/>
                      <a:tailEnd type="none" w="med" len="med"/>
                    </a:lnL>
                    <a:lnB w="12700" cap="flat" cmpd="sng" algn="ctr">
                      <a:solidFill>
                        <a:srgbClr val="87ADDB"/>
                      </a:solidFill>
                      <a:prstDash val="solid"/>
                      <a:round/>
                      <a:headEnd type="none" w="med" len="med"/>
                      <a:tailEnd type="none" w="med" len="med"/>
                    </a:lnB>
                  </a:tcPr>
                </a:tc>
                <a:tc>
                  <a:txBody>
                    <a:bodyPr/>
                    <a:lstStyle/>
                    <a:p>
                      <a:pPr algn="ctr" fontAlgn="t"/>
                      <a:r>
                        <a:rPr lang="it-IT" sz="1600" u="none" strike="noStrike" dirty="0" err="1">
                          <a:effectLst/>
                          <a:latin typeface="Montserrat" panose="00000500000000000000" pitchFamily="2" charset="0"/>
                        </a:rPr>
                        <a:t>Contextual</a:t>
                      </a:r>
                      <a:r>
                        <a:rPr lang="it-IT" sz="1600" u="none" strike="noStrike" dirty="0">
                          <a:effectLst/>
                          <a:latin typeface="Montserrat" panose="00000500000000000000" pitchFamily="2" charset="0"/>
                        </a:rPr>
                        <a:t> </a:t>
                      </a:r>
                    </a:p>
                    <a:p>
                      <a:pPr algn="ctr" fontAlgn="t"/>
                      <a:r>
                        <a:rPr lang="it-IT" sz="1600" u="none" strike="noStrike" dirty="0">
                          <a:effectLst/>
                          <a:latin typeface="Montserrat" panose="00000500000000000000" pitchFamily="2" charset="0"/>
                        </a:rPr>
                        <a:t>strategies</a:t>
                      </a:r>
                      <a:endParaRPr lang="it-IT" sz="1600" b="0" i="0" u="none" strike="noStrike" dirty="0">
                        <a:solidFill>
                          <a:srgbClr val="000000"/>
                        </a:solidFill>
                        <a:effectLst/>
                        <a:latin typeface="Montserrat" panose="00000500000000000000" pitchFamily="2" charset="0"/>
                      </a:endParaRPr>
                    </a:p>
                  </a:txBody>
                  <a:tcPr marL="9525" marR="9525" marT="9525" marB="0" anchor="ctr"/>
                </a:tc>
                <a:tc>
                  <a:txBody>
                    <a:bodyPr/>
                    <a:lstStyle/>
                    <a:p>
                      <a:pPr algn="ctr" fontAlgn="t"/>
                      <a:r>
                        <a:rPr lang="it-IT" sz="1600" u="none" strike="noStrike" dirty="0">
                          <a:effectLst/>
                          <a:latin typeface="Montserrat" panose="00000500000000000000" pitchFamily="2" charset="0"/>
                        </a:rPr>
                        <a:t>Steering long-</a:t>
                      </a:r>
                      <a:r>
                        <a:rPr lang="it-IT" sz="1600" u="none" strike="noStrike" dirty="0" err="1">
                          <a:effectLst/>
                          <a:latin typeface="Montserrat" panose="00000500000000000000" pitchFamily="2" charset="0"/>
                        </a:rPr>
                        <a:t>term</a:t>
                      </a:r>
                      <a:r>
                        <a:rPr lang="it-IT" sz="1600" u="none" strike="noStrike" dirty="0">
                          <a:effectLst/>
                          <a:latin typeface="Montserrat" panose="00000500000000000000" pitchFamily="2" charset="0"/>
                        </a:rPr>
                        <a:t> </a:t>
                      </a:r>
                    </a:p>
                    <a:p>
                      <a:pPr algn="ctr" fontAlgn="t"/>
                      <a:r>
                        <a:rPr lang="it-IT" sz="1600" u="none" strike="noStrike" dirty="0">
                          <a:effectLst/>
                          <a:latin typeface="Montserrat" panose="00000500000000000000" pitchFamily="2" charset="0"/>
                        </a:rPr>
                        <a:t>impact</a:t>
                      </a:r>
                      <a:endParaRPr lang="it-IT" sz="1600" b="0" i="0" u="none" strike="noStrike" dirty="0">
                        <a:solidFill>
                          <a:srgbClr val="000000"/>
                        </a:solidFill>
                        <a:effectLst/>
                        <a:latin typeface="Montserrat" panose="00000500000000000000" pitchFamily="2" charset="0"/>
                      </a:endParaRPr>
                    </a:p>
                  </a:txBody>
                  <a:tcPr marL="9525" marR="9525" marT="9525" marB="0" anchor="ctr"/>
                </a:tc>
                <a:extLst>
                  <a:ext uri="{0D108BD9-81ED-4DB2-BD59-A6C34878D82A}">
                    <a16:rowId xmlns:a16="http://schemas.microsoft.com/office/drawing/2014/main" val="1472478451"/>
                  </a:ext>
                </a:extLst>
              </a:tr>
              <a:tr h="430192">
                <a:tc>
                  <a:txBody>
                    <a:bodyPr/>
                    <a:lstStyle/>
                    <a:p>
                      <a:pPr algn="l" fontAlgn="t"/>
                      <a:r>
                        <a:rPr lang="it-IT" sz="1600" b="1" u="none" strike="noStrike" dirty="0" err="1">
                          <a:effectLst/>
                          <a:latin typeface="Montserrat" panose="00000500000000000000" pitchFamily="2" charset="0"/>
                        </a:rPr>
                        <a:t>Ethics</a:t>
                      </a:r>
                      <a:r>
                        <a:rPr lang="it-IT" sz="1600" b="1" u="none" strike="noStrike" dirty="0">
                          <a:effectLst/>
                          <a:latin typeface="Montserrat" panose="00000500000000000000" pitchFamily="2" charset="0"/>
                        </a:rPr>
                        <a:t> of Al</a:t>
                      </a:r>
                      <a:endParaRPr lang="it-IT" sz="1600" b="1" i="0" u="none" strike="noStrike" dirty="0">
                        <a:solidFill>
                          <a:srgbClr val="000000"/>
                        </a:solidFill>
                        <a:effectLst/>
                        <a:latin typeface="Montserrat" panose="00000500000000000000" pitchFamily="2" charset="0"/>
                      </a:endParaRPr>
                    </a:p>
                  </a:txBody>
                  <a:tcPr marL="9525" marR="9525" marT="9525" marB="0" anchor="ctr">
                    <a:lnL w="12700" cap="flat" cmpd="sng" algn="ctr">
                      <a:noFill/>
                      <a:prstDash val="solid"/>
                      <a:round/>
                      <a:headEnd type="none" w="med" len="med"/>
                      <a:tailEnd type="none" w="med" len="med"/>
                    </a:lnL>
                    <a:lnR>
                      <a:noFill/>
                    </a:lnR>
                    <a:lnT w="12700" cap="flat" cmpd="sng" algn="ctr">
                      <a:solidFill>
                        <a:srgbClr val="87ADDB"/>
                      </a:solidFill>
                      <a:prstDash val="solid"/>
                      <a:round/>
                      <a:headEnd type="none" w="med" len="med"/>
                      <a:tailEnd type="none" w="med" len="med"/>
                    </a:lnT>
                    <a:lnB w="12700" cap="flat" cmpd="sng" algn="ctr">
                      <a:solidFill>
                        <a:srgbClr val="87AD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it-IT" sz="1600" u="none" strike="noStrike" dirty="0">
                          <a:effectLst/>
                          <a:latin typeface="Montserrat" panose="00000500000000000000" pitchFamily="2" charset="0"/>
                        </a:rPr>
                        <a:t>Human agency</a:t>
                      </a:r>
                      <a:endParaRPr lang="it-IT" sz="1600" b="0" i="0" u="none" strike="noStrike" dirty="0">
                        <a:solidFill>
                          <a:srgbClr val="000000"/>
                        </a:solidFill>
                        <a:effectLst/>
                        <a:latin typeface="Montserrat" panose="00000500000000000000" pitchFamily="2" charset="0"/>
                      </a:endParaRPr>
                    </a:p>
                  </a:txBody>
                  <a:tcPr marL="9525" marR="9525" marT="9525" marB="0" anchor="ctr">
                    <a:lnL>
                      <a:noFill/>
                    </a:lnL>
                    <a:lnT w="12700" cap="flat" cmpd="sng" algn="ctr">
                      <a:solidFill>
                        <a:srgbClr val="87ADDB"/>
                      </a:solidFill>
                      <a:prstDash val="solid"/>
                      <a:round/>
                      <a:headEnd type="none" w="med" len="med"/>
                      <a:tailEnd type="none" w="med" len="med"/>
                    </a:lnT>
                  </a:tcPr>
                </a:tc>
                <a:tc>
                  <a:txBody>
                    <a:bodyPr/>
                    <a:lstStyle/>
                    <a:p>
                      <a:pPr algn="ctr" fontAlgn="t"/>
                      <a:r>
                        <a:rPr lang="it-IT" sz="1600" u="none" strike="noStrike" dirty="0">
                          <a:effectLst/>
                          <a:latin typeface="Montserrat" panose="00000500000000000000" pitchFamily="2" charset="0"/>
                        </a:rPr>
                        <a:t>Human-</a:t>
                      </a:r>
                      <a:r>
                        <a:rPr lang="it-IT" sz="1600" u="none" strike="noStrike" dirty="0" err="1">
                          <a:effectLst/>
                          <a:latin typeface="Montserrat" panose="00000500000000000000" pitchFamily="2" charset="0"/>
                        </a:rPr>
                        <a:t>centred</a:t>
                      </a:r>
                      <a:r>
                        <a:rPr lang="it-IT" sz="1600" u="none" strike="noStrike" dirty="0">
                          <a:effectLst/>
                          <a:latin typeface="Montserrat" panose="00000500000000000000" pitchFamily="2" charset="0"/>
                        </a:rPr>
                        <a:t> use</a:t>
                      </a:r>
                      <a:endParaRPr lang="it-IT" sz="1600" b="0" i="0" u="none" strike="noStrike" dirty="0">
                        <a:solidFill>
                          <a:srgbClr val="000000"/>
                        </a:solidFill>
                        <a:effectLst/>
                        <a:latin typeface="Montserrat" panose="00000500000000000000" pitchFamily="2" charset="0"/>
                      </a:endParaRPr>
                    </a:p>
                  </a:txBody>
                  <a:tcPr marL="9525" marR="9525" marT="9525" marB="0" anchor="ctr"/>
                </a:tc>
                <a:tc>
                  <a:txBody>
                    <a:bodyPr/>
                    <a:lstStyle/>
                    <a:p>
                      <a:pPr algn="ctr" fontAlgn="t"/>
                      <a:r>
                        <a:rPr lang="it-IT" sz="1600" u="none" strike="noStrike" dirty="0">
                          <a:effectLst/>
                          <a:latin typeface="Montserrat" panose="00000500000000000000" pitchFamily="2" charset="0"/>
                        </a:rPr>
                        <a:t>Al society skills</a:t>
                      </a:r>
                      <a:endParaRPr lang="it-IT" sz="1600" b="0" i="0" u="none" strike="noStrike" dirty="0">
                        <a:solidFill>
                          <a:srgbClr val="000000"/>
                        </a:solidFill>
                        <a:effectLst/>
                        <a:latin typeface="Montserrat" panose="00000500000000000000" pitchFamily="2" charset="0"/>
                      </a:endParaRPr>
                    </a:p>
                  </a:txBody>
                  <a:tcPr marL="9525" marR="9525" marT="9525" marB="0" anchor="ctr"/>
                </a:tc>
                <a:extLst>
                  <a:ext uri="{0D108BD9-81ED-4DB2-BD59-A6C34878D82A}">
                    <a16:rowId xmlns:a16="http://schemas.microsoft.com/office/drawing/2014/main" val="2070495106"/>
                  </a:ext>
                </a:extLst>
              </a:tr>
              <a:tr h="641616">
                <a:tc>
                  <a:txBody>
                    <a:bodyPr/>
                    <a:lstStyle/>
                    <a:p>
                      <a:pPr algn="l" fontAlgn="t"/>
                      <a:r>
                        <a:rPr lang="it-IT" sz="1600" b="1" u="none" strike="noStrike" dirty="0">
                          <a:effectLst/>
                          <a:latin typeface="Montserrat" panose="00000500000000000000" pitchFamily="2" charset="0"/>
                        </a:rPr>
                        <a:t>Al knowledge</a:t>
                      </a:r>
                      <a:endParaRPr lang="it-IT" sz="1600" b="1" i="0" u="none" strike="noStrike" dirty="0">
                        <a:solidFill>
                          <a:srgbClr val="181818"/>
                        </a:solidFill>
                        <a:effectLst/>
                        <a:latin typeface="Montserrat" panose="00000500000000000000" pitchFamily="2" charset="0"/>
                      </a:endParaRPr>
                    </a:p>
                  </a:txBody>
                  <a:tcPr marL="9525" marR="9525" marT="9525" marB="0" anchor="ctr">
                    <a:lnL w="12700" cap="flat" cmpd="sng" algn="ctr">
                      <a:noFill/>
                      <a:prstDash val="solid"/>
                      <a:round/>
                      <a:headEnd type="none" w="med" len="med"/>
                      <a:tailEnd type="none" w="med" len="med"/>
                    </a:lnL>
                    <a:lnR>
                      <a:noFill/>
                    </a:lnR>
                    <a:lnT w="12700" cap="flat" cmpd="sng" algn="ctr">
                      <a:solidFill>
                        <a:srgbClr val="87ADDB"/>
                      </a:solidFill>
                      <a:prstDash val="solid"/>
                      <a:round/>
                      <a:headEnd type="none" w="med" len="med"/>
                      <a:tailEnd type="none" w="med" len="med"/>
                    </a:lnT>
                    <a:lnB w="12700" cap="flat" cmpd="sng" algn="ctr">
                      <a:solidFill>
                        <a:srgbClr val="87AD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it-IT" sz="1600" u="none" strike="noStrike" dirty="0" err="1">
                          <a:effectLst/>
                          <a:latin typeface="Montserrat" panose="00000500000000000000" pitchFamily="2" charset="0"/>
                        </a:rPr>
                        <a:t>Algorithm</a:t>
                      </a:r>
                      <a:r>
                        <a:rPr lang="it-IT" sz="1600" u="none" strike="noStrike" dirty="0">
                          <a:effectLst/>
                          <a:latin typeface="Montserrat" panose="00000500000000000000" pitchFamily="2" charset="0"/>
                        </a:rPr>
                        <a:t> and data </a:t>
                      </a:r>
                      <a:r>
                        <a:rPr lang="it-IT" sz="1600" u="none" strike="noStrike" dirty="0" err="1">
                          <a:effectLst/>
                          <a:latin typeface="Montserrat" panose="00000500000000000000" pitchFamily="2" charset="0"/>
                        </a:rPr>
                        <a:t>literacy</a:t>
                      </a:r>
                      <a:endParaRPr lang="it-IT" sz="1600" b="0" i="0" u="none" strike="noStrike" dirty="0">
                        <a:solidFill>
                          <a:srgbClr val="000000"/>
                        </a:solidFill>
                        <a:effectLst/>
                        <a:latin typeface="Montserrat" panose="00000500000000000000" pitchFamily="2" charset="0"/>
                      </a:endParaRPr>
                    </a:p>
                  </a:txBody>
                  <a:tcPr marL="9525" marR="9525" marT="9525" marB="0" anchor="ctr">
                    <a:lnL>
                      <a:noFill/>
                    </a:lnL>
                  </a:tcPr>
                </a:tc>
                <a:tc>
                  <a:txBody>
                    <a:bodyPr/>
                    <a:lstStyle/>
                    <a:p>
                      <a:pPr algn="ctr" fontAlgn="t"/>
                      <a:r>
                        <a:rPr lang="it-IT" sz="1600" u="none" strike="noStrike" dirty="0">
                          <a:effectLst/>
                          <a:latin typeface="Montserrat" panose="00000500000000000000" pitchFamily="2" charset="0"/>
                        </a:rPr>
                        <a:t>Use Al </a:t>
                      </a:r>
                      <a:r>
                        <a:rPr lang="it-IT" sz="1600" u="none" strike="noStrike" dirty="0" err="1">
                          <a:effectLst/>
                          <a:latin typeface="Montserrat" panose="00000500000000000000" pitchFamily="2" charset="0"/>
                        </a:rPr>
                        <a:t>analytics</a:t>
                      </a:r>
                      <a:endParaRPr lang="it-IT" sz="1600" b="0" i="0" u="none" strike="noStrike" dirty="0">
                        <a:solidFill>
                          <a:srgbClr val="000000"/>
                        </a:solidFill>
                        <a:effectLst/>
                        <a:latin typeface="Montserrat" panose="00000500000000000000" pitchFamily="2" charset="0"/>
                      </a:endParaRPr>
                    </a:p>
                  </a:txBody>
                  <a:tcPr marL="9525" marR="9525" marT="9525" marB="0" anchor="ctr"/>
                </a:tc>
                <a:tc>
                  <a:txBody>
                    <a:bodyPr/>
                    <a:lstStyle/>
                    <a:p>
                      <a:pPr algn="ctr" fontAlgn="t"/>
                      <a:r>
                        <a:rPr lang="it-IT" sz="1600" u="none" strike="noStrike" dirty="0" err="1">
                          <a:effectLst/>
                          <a:latin typeface="Montserrat" panose="00000500000000000000" pitchFamily="2" charset="0"/>
                        </a:rPr>
                        <a:t>Coding</a:t>
                      </a:r>
                      <a:r>
                        <a:rPr lang="it-IT" sz="1600" u="none" strike="noStrike" dirty="0">
                          <a:effectLst/>
                          <a:latin typeface="Montserrat" panose="00000500000000000000" pitchFamily="2" charset="0"/>
                        </a:rPr>
                        <a:t> and data </a:t>
                      </a:r>
                      <a:r>
                        <a:rPr lang="it-IT" sz="1600" u="none" strike="noStrike" dirty="0" err="1">
                          <a:effectLst/>
                          <a:latin typeface="Montserrat" panose="00000500000000000000" pitchFamily="2" charset="0"/>
                        </a:rPr>
                        <a:t>models</a:t>
                      </a:r>
                      <a:endParaRPr lang="it-IT" sz="1600" b="0" i="0" u="none" strike="noStrike" dirty="0">
                        <a:solidFill>
                          <a:srgbClr val="000000"/>
                        </a:solidFill>
                        <a:effectLst/>
                        <a:latin typeface="Montserrat" panose="00000500000000000000" pitchFamily="2" charset="0"/>
                      </a:endParaRPr>
                    </a:p>
                  </a:txBody>
                  <a:tcPr marL="9525" marR="9525" marT="9525" marB="0" anchor="ctr"/>
                </a:tc>
                <a:extLst>
                  <a:ext uri="{0D108BD9-81ED-4DB2-BD59-A6C34878D82A}">
                    <a16:rowId xmlns:a16="http://schemas.microsoft.com/office/drawing/2014/main" val="3205159746"/>
                  </a:ext>
                </a:extLst>
              </a:tr>
              <a:tr h="430192">
                <a:tc>
                  <a:txBody>
                    <a:bodyPr/>
                    <a:lstStyle/>
                    <a:p>
                      <a:pPr algn="l" fontAlgn="t"/>
                      <a:r>
                        <a:rPr lang="it-IT" sz="1600" b="1" u="none" strike="noStrike" dirty="0">
                          <a:effectLst/>
                          <a:latin typeface="Montserrat" panose="00000500000000000000" pitchFamily="2" charset="0"/>
                        </a:rPr>
                        <a:t>Application </a:t>
                      </a:r>
                      <a:r>
                        <a:rPr lang="it-IT" sz="1600" b="1" u="none" strike="noStrike" dirty="0" err="1">
                          <a:effectLst/>
                          <a:latin typeface="Montserrat" panose="00000500000000000000" pitchFamily="2" charset="0"/>
                        </a:rPr>
                        <a:t>skills</a:t>
                      </a:r>
                      <a:endParaRPr lang="it-IT" sz="1600" b="1" i="0" u="none" strike="noStrike" dirty="0">
                        <a:solidFill>
                          <a:srgbClr val="000000"/>
                        </a:solidFill>
                        <a:effectLst/>
                        <a:latin typeface="Montserrat" panose="00000500000000000000" pitchFamily="2" charset="0"/>
                      </a:endParaRPr>
                    </a:p>
                  </a:txBody>
                  <a:tcPr marL="9525" marR="9525" marT="9525" marB="0" anchor="ctr">
                    <a:lnL w="12700" cap="flat" cmpd="sng" algn="ctr">
                      <a:noFill/>
                      <a:prstDash val="solid"/>
                      <a:round/>
                      <a:headEnd type="none" w="med" len="med"/>
                      <a:tailEnd type="none" w="med" len="med"/>
                    </a:lnL>
                    <a:lnR>
                      <a:noFill/>
                    </a:lnR>
                    <a:lnT w="12700" cap="flat" cmpd="sng" algn="ctr">
                      <a:solidFill>
                        <a:srgbClr val="87ADDB"/>
                      </a:solidFill>
                      <a:prstDash val="solid"/>
                      <a:round/>
                      <a:headEnd type="none" w="med" len="med"/>
                      <a:tailEnd type="none" w="med" len="med"/>
                    </a:lnT>
                    <a:lnB w="12700" cap="flat" cmpd="sng" algn="ctr">
                      <a:solidFill>
                        <a:srgbClr val="87AD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it-IT" sz="1600" u="none" strike="noStrike" dirty="0">
                          <a:effectLst/>
                          <a:latin typeface="Montserrat" panose="00000500000000000000" pitchFamily="2" charset="0"/>
                        </a:rPr>
                        <a:t>Test and use</a:t>
                      </a:r>
                      <a:endParaRPr lang="it-IT" sz="1600" b="0" i="0" u="none" strike="noStrike" dirty="0">
                        <a:solidFill>
                          <a:srgbClr val="000000"/>
                        </a:solidFill>
                        <a:effectLst/>
                        <a:latin typeface="Montserrat" panose="00000500000000000000" pitchFamily="2" charset="0"/>
                      </a:endParaRPr>
                    </a:p>
                  </a:txBody>
                  <a:tcPr marL="9525" marR="9525" marT="9525" marB="0" anchor="ctr">
                    <a:lnL>
                      <a:noFill/>
                    </a:lnL>
                  </a:tcPr>
                </a:tc>
                <a:tc>
                  <a:txBody>
                    <a:bodyPr/>
                    <a:lstStyle/>
                    <a:p>
                      <a:pPr algn="ctr" fontAlgn="t"/>
                      <a:r>
                        <a:rPr lang="it-IT" sz="1600" u="none" strike="noStrike" dirty="0" err="1">
                          <a:effectLst/>
                          <a:latin typeface="Montserrat" panose="00000500000000000000" pitchFamily="2" charset="0"/>
                        </a:rPr>
                        <a:t>lnfusing</a:t>
                      </a:r>
                      <a:r>
                        <a:rPr lang="it-IT" sz="1600" u="none" strike="noStrike" dirty="0">
                          <a:effectLst/>
                          <a:latin typeface="Montserrat" panose="00000500000000000000" pitchFamily="2" charset="0"/>
                        </a:rPr>
                        <a:t> </a:t>
                      </a:r>
                      <a:r>
                        <a:rPr lang="it-IT" sz="1600" u="none" strike="noStrike" dirty="0" err="1">
                          <a:effectLst/>
                          <a:latin typeface="Montserrat" panose="00000500000000000000" pitchFamily="2" charset="0"/>
                        </a:rPr>
                        <a:t>uses</a:t>
                      </a:r>
                      <a:endParaRPr lang="it-IT" sz="1600" b="0" i="0" u="none" strike="noStrike" dirty="0">
                        <a:solidFill>
                          <a:srgbClr val="000000"/>
                        </a:solidFill>
                        <a:effectLst/>
                        <a:latin typeface="Montserrat" panose="00000500000000000000" pitchFamily="2" charset="0"/>
                      </a:endParaRPr>
                    </a:p>
                  </a:txBody>
                  <a:tcPr marL="9525" marR="9525" marT="9525" marB="0" anchor="ctr"/>
                </a:tc>
                <a:tc>
                  <a:txBody>
                    <a:bodyPr/>
                    <a:lstStyle/>
                    <a:p>
                      <a:pPr algn="ctr" fontAlgn="t"/>
                      <a:r>
                        <a:rPr lang="it-IT" sz="1600" u="none" strike="noStrike" dirty="0" err="1">
                          <a:effectLst/>
                          <a:latin typeface="Montserrat" panose="00000500000000000000" pitchFamily="2" charset="0"/>
                        </a:rPr>
                        <a:t>lntegrating</a:t>
                      </a:r>
                      <a:r>
                        <a:rPr lang="it-IT" sz="1600" u="none" strike="noStrike" dirty="0">
                          <a:effectLst/>
                          <a:latin typeface="Montserrat" panose="00000500000000000000" pitchFamily="2" charset="0"/>
                        </a:rPr>
                        <a:t> Al </a:t>
                      </a:r>
                      <a:r>
                        <a:rPr lang="it-IT" sz="1600" u="none" strike="noStrike" dirty="0" err="1">
                          <a:effectLst/>
                          <a:latin typeface="Montserrat" panose="00000500000000000000" pitchFamily="2" charset="0"/>
                        </a:rPr>
                        <a:t>tools</a:t>
                      </a:r>
                      <a:endParaRPr lang="it-IT" sz="1600" b="0" i="0" u="none" strike="noStrike" dirty="0">
                        <a:solidFill>
                          <a:srgbClr val="000000"/>
                        </a:solidFill>
                        <a:effectLst/>
                        <a:latin typeface="Montserrat" panose="00000500000000000000" pitchFamily="2" charset="0"/>
                      </a:endParaRPr>
                    </a:p>
                  </a:txBody>
                  <a:tcPr marL="9525" marR="9525" marT="9525" marB="0" anchor="ctr"/>
                </a:tc>
                <a:extLst>
                  <a:ext uri="{0D108BD9-81ED-4DB2-BD59-A6C34878D82A}">
                    <a16:rowId xmlns:a16="http://schemas.microsoft.com/office/drawing/2014/main" val="2790341061"/>
                  </a:ext>
                </a:extLst>
              </a:tr>
              <a:tr h="633045">
                <a:tc>
                  <a:txBody>
                    <a:bodyPr/>
                    <a:lstStyle/>
                    <a:p>
                      <a:pPr algn="l" fontAlgn="t"/>
                      <a:r>
                        <a:rPr lang="it-IT" sz="1600" b="1" u="none" strike="noStrike" dirty="0">
                          <a:effectLst/>
                          <a:latin typeface="Montserrat" panose="00000500000000000000" pitchFamily="2" charset="0"/>
                        </a:rPr>
                        <a:t>Al </a:t>
                      </a:r>
                      <a:r>
                        <a:rPr lang="it-IT" sz="1600" b="1" u="none" strike="noStrike" dirty="0" err="1">
                          <a:effectLst/>
                          <a:latin typeface="Montserrat" panose="00000500000000000000" pitchFamily="2" charset="0"/>
                        </a:rPr>
                        <a:t>pedagogy</a:t>
                      </a:r>
                      <a:endParaRPr lang="it-IT" sz="1600" b="1" i="0" u="none" strike="noStrike" dirty="0">
                        <a:solidFill>
                          <a:srgbClr val="000000"/>
                        </a:solidFill>
                        <a:effectLst/>
                        <a:latin typeface="Montserrat" panose="00000500000000000000" pitchFamily="2" charset="0"/>
                      </a:endParaRPr>
                    </a:p>
                  </a:txBody>
                  <a:tcPr marL="9525" marR="9525" marT="9525" marB="0" anchor="ctr">
                    <a:lnL w="12700" cap="flat" cmpd="sng" algn="ctr">
                      <a:noFill/>
                      <a:prstDash val="solid"/>
                      <a:round/>
                      <a:headEnd type="none" w="med" len="med"/>
                      <a:tailEnd type="none" w="med" len="med"/>
                    </a:lnL>
                    <a:lnR>
                      <a:noFill/>
                    </a:lnR>
                    <a:lnT w="12700" cap="flat" cmpd="sng" algn="ctr">
                      <a:solidFill>
                        <a:srgbClr val="87ADDB"/>
                      </a:solidFill>
                      <a:prstDash val="solid"/>
                      <a:round/>
                      <a:headEnd type="none" w="med" len="med"/>
                      <a:tailEnd type="none" w="med" len="med"/>
                    </a:lnT>
                    <a:lnB w="12700" cap="flat" cmpd="sng" algn="ctr">
                      <a:solidFill>
                        <a:srgbClr val="87AD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it-IT" sz="1600" u="none" strike="noStrike" dirty="0">
                          <a:effectLst/>
                          <a:latin typeface="Montserrat" panose="00000500000000000000" pitchFamily="2" charset="0"/>
                        </a:rPr>
                        <a:t>Al </a:t>
                      </a:r>
                      <a:r>
                        <a:rPr lang="it-IT" sz="1600" u="none" strike="noStrike" dirty="0" err="1">
                          <a:effectLst/>
                          <a:latin typeface="Montserrat" panose="00000500000000000000" pitchFamily="2" charset="0"/>
                        </a:rPr>
                        <a:t>tor</a:t>
                      </a:r>
                      <a:r>
                        <a:rPr lang="it-IT" sz="1600" u="none" strike="noStrike" dirty="0">
                          <a:effectLst/>
                          <a:latin typeface="Montserrat" panose="00000500000000000000" pitchFamily="2" charset="0"/>
                        </a:rPr>
                        <a:t> </a:t>
                      </a:r>
                      <a:r>
                        <a:rPr lang="it-IT" sz="1600" u="none" strike="noStrike" dirty="0" err="1">
                          <a:effectLst/>
                          <a:latin typeface="Montserrat" panose="00000500000000000000" pitchFamily="2" charset="0"/>
                        </a:rPr>
                        <a:t>teaching</a:t>
                      </a:r>
                      <a:endParaRPr lang="it-IT" sz="1600" b="0" i="0" u="none" strike="noStrike" dirty="0">
                        <a:solidFill>
                          <a:srgbClr val="000000"/>
                        </a:solidFill>
                        <a:effectLst/>
                        <a:latin typeface="Montserrat" panose="00000500000000000000" pitchFamily="2" charset="0"/>
                      </a:endParaRPr>
                    </a:p>
                  </a:txBody>
                  <a:tcPr marL="9525" marR="9525" marT="9525" marB="0" anchor="ctr">
                    <a:lnL>
                      <a:noFill/>
                    </a:lnL>
                  </a:tcPr>
                </a:tc>
                <a:tc>
                  <a:txBody>
                    <a:bodyPr/>
                    <a:lstStyle/>
                    <a:p>
                      <a:pPr algn="ctr" fontAlgn="t"/>
                      <a:r>
                        <a:rPr lang="it-IT" sz="1600" u="none" strike="noStrike" dirty="0">
                          <a:effectLst/>
                          <a:latin typeface="Montserrat" panose="00000500000000000000" pitchFamily="2" charset="0"/>
                        </a:rPr>
                        <a:t>Al to </a:t>
                      </a:r>
                      <a:r>
                        <a:rPr lang="it-IT" sz="1600" u="none" strike="noStrike" dirty="0" err="1">
                          <a:effectLst/>
                          <a:latin typeface="Montserrat" panose="00000500000000000000" pitchFamily="2" charset="0"/>
                        </a:rPr>
                        <a:t>deepen</a:t>
                      </a:r>
                      <a:r>
                        <a:rPr lang="it-IT" sz="1600" u="none" strike="noStrike" dirty="0">
                          <a:effectLst/>
                          <a:latin typeface="Montserrat" panose="00000500000000000000" pitchFamily="2" charset="0"/>
                        </a:rPr>
                        <a:t> learning</a:t>
                      </a:r>
                      <a:endParaRPr lang="it-IT" sz="1600" b="0" i="0" u="none" strike="noStrike" dirty="0">
                        <a:solidFill>
                          <a:srgbClr val="000000"/>
                        </a:solidFill>
                        <a:effectLst/>
                        <a:latin typeface="Montserrat" panose="00000500000000000000" pitchFamily="2" charset="0"/>
                      </a:endParaRPr>
                    </a:p>
                  </a:txBody>
                  <a:tcPr marL="9525" marR="9525" marT="9525" marB="0" anchor="ctr"/>
                </a:tc>
                <a:tc>
                  <a:txBody>
                    <a:bodyPr/>
                    <a:lstStyle/>
                    <a:p>
                      <a:pPr algn="ctr" fontAlgn="t"/>
                      <a:r>
                        <a:rPr lang="it-IT" sz="1600" u="none" strike="noStrike" dirty="0">
                          <a:effectLst/>
                          <a:latin typeface="Montserrat" panose="00000500000000000000" pitchFamily="2" charset="0"/>
                        </a:rPr>
                        <a:t>Al for co-</a:t>
                      </a:r>
                      <a:r>
                        <a:rPr lang="it-IT" sz="1600" u="none" strike="noStrike" dirty="0" err="1">
                          <a:effectLst/>
                          <a:latin typeface="Montserrat" panose="00000500000000000000" pitchFamily="2" charset="0"/>
                        </a:rPr>
                        <a:t>creation</a:t>
                      </a:r>
                      <a:endParaRPr lang="it-IT" sz="1600" b="0" i="0" u="none" strike="noStrike" dirty="0">
                        <a:solidFill>
                          <a:srgbClr val="000000"/>
                        </a:solidFill>
                        <a:effectLst/>
                        <a:latin typeface="Montserrat" panose="00000500000000000000" pitchFamily="2" charset="0"/>
                      </a:endParaRPr>
                    </a:p>
                  </a:txBody>
                  <a:tcPr marL="9525" marR="9525" marT="9525" marB="0" anchor="ctr"/>
                </a:tc>
                <a:extLst>
                  <a:ext uri="{0D108BD9-81ED-4DB2-BD59-A6C34878D82A}">
                    <a16:rowId xmlns:a16="http://schemas.microsoft.com/office/drawing/2014/main" val="1801998373"/>
                  </a:ext>
                </a:extLst>
              </a:tr>
              <a:tr h="853041">
                <a:tc>
                  <a:txBody>
                    <a:bodyPr/>
                    <a:lstStyle/>
                    <a:p>
                      <a:pPr algn="l" fontAlgn="t"/>
                      <a:r>
                        <a:rPr lang="it-IT" sz="1600" b="1" u="none" strike="noStrike" dirty="0">
                          <a:effectLst/>
                          <a:latin typeface="Montserrat" panose="00000500000000000000" pitchFamily="2" charset="0"/>
                        </a:rPr>
                        <a:t>Professional </a:t>
                      </a:r>
                    </a:p>
                    <a:p>
                      <a:pPr algn="l" fontAlgn="t"/>
                      <a:r>
                        <a:rPr lang="it-IT" sz="1600" b="1" u="none" strike="noStrike" dirty="0">
                          <a:effectLst/>
                          <a:latin typeface="Montserrat" panose="00000500000000000000" pitchFamily="2" charset="0"/>
                        </a:rPr>
                        <a:t>support</a:t>
                      </a:r>
                      <a:endParaRPr lang="it-IT" sz="1600" b="1" i="0" u="none" strike="noStrike" dirty="0">
                        <a:solidFill>
                          <a:srgbClr val="181818"/>
                        </a:solidFill>
                        <a:effectLst/>
                        <a:latin typeface="Montserrat" panose="00000500000000000000" pitchFamily="2" charset="0"/>
                      </a:endParaRPr>
                    </a:p>
                  </a:txBody>
                  <a:tcPr marL="9525" marR="9525" marT="9525" marB="0" anchor="ctr">
                    <a:lnL w="12700" cap="flat" cmpd="sng" algn="ctr">
                      <a:noFill/>
                      <a:prstDash val="solid"/>
                      <a:round/>
                      <a:headEnd type="none" w="med" len="med"/>
                      <a:tailEnd type="none" w="med" len="med"/>
                    </a:lnL>
                    <a:lnR>
                      <a:noFill/>
                    </a:lnR>
                    <a:lnT w="12700" cap="flat" cmpd="sng" algn="ctr">
                      <a:solidFill>
                        <a:srgbClr val="87ADDB"/>
                      </a:solidFill>
                      <a:prstDash val="solid"/>
                      <a:round/>
                      <a:headEnd type="none" w="med" len="med"/>
                      <a:tailEnd type="none" w="med" len="med"/>
                    </a:lnT>
                    <a:lnB w="12700" cap="flat" cmpd="sng" algn="ctr">
                      <a:solidFill>
                        <a:srgbClr val="87AD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it-IT" sz="1600" u="none" strike="noStrike" dirty="0">
                          <a:effectLst/>
                          <a:latin typeface="Montserrat" panose="00000500000000000000" pitchFamily="2" charset="0"/>
                        </a:rPr>
                        <a:t>Al to assist </a:t>
                      </a:r>
                      <a:r>
                        <a:rPr lang="it-IT" sz="1600" u="none" strike="noStrike" dirty="0" err="1">
                          <a:effectLst/>
                          <a:latin typeface="Montserrat" panose="00000500000000000000" pitchFamily="2" charset="0"/>
                        </a:rPr>
                        <a:t>administrative</a:t>
                      </a:r>
                      <a:r>
                        <a:rPr lang="it-IT" sz="1600" u="none" strike="noStrike" dirty="0">
                          <a:effectLst/>
                          <a:latin typeface="Montserrat" panose="00000500000000000000" pitchFamily="2" charset="0"/>
                        </a:rPr>
                        <a:t> tasks</a:t>
                      </a:r>
                      <a:endParaRPr lang="it-IT" sz="1600" b="0" i="0" u="none" strike="noStrike" dirty="0">
                        <a:solidFill>
                          <a:srgbClr val="000000"/>
                        </a:solidFill>
                        <a:effectLst/>
                        <a:latin typeface="Montserrat" panose="00000500000000000000" pitchFamily="2" charset="0"/>
                      </a:endParaRPr>
                    </a:p>
                  </a:txBody>
                  <a:tcPr marL="9525" marR="9525" marT="9525" marB="0" anchor="ctr">
                    <a:lnL>
                      <a:noFill/>
                    </a:lnL>
                  </a:tcPr>
                </a:tc>
                <a:tc>
                  <a:txBody>
                    <a:bodyPr/>
                    <a:lstStyle/>
                    <a:p>
                      <a:pPr algn="ctr" fontAlgn="t"/>
                      <a:r>
                        <a:rPr lang="en-US" sz="1600" u="none" strike="noStrike" dirty="0">
                          <a:effectLst/>
                          <a:latin typeface="Montserrat" panose="00000500000000000000" pitchFamily="2" charset="0"/>
                        </a:rPr>
                        <a:t>Al for curriculum design </a:t>
                      </a:r>
                    </a:p>
                    <a:p>
                      <a:pPr algn="ctr" fontAlgn="t"/>
                      <a:r>
                        <a:rPr lang="en-US" sz="1600" u="none" strike="noStrike" dirty="0">
                          <a:effectLst/>
                          <a:latin typeface="Montserrat" panose="00000500000000000000" pitchFamily="2" charset="0"/>
                        </a:rPr>
                        <a:t>and delivery</a:t>
                      </a:r>
                      <a:endParaRPr lang="en-US" sz="1600" b="0" i="0" u="none" strike="noStrike" dirty="0">
                        <a:solidFill>
                          <a:srgbClr val="000000"/>
                        </a:solidFill>
                        <a:effectLst/>
                        <a:latin typeface="Montserrat" panose="00000500000000000000" pitchFamily="2" charset="0"/>
                      </a:endParaRPr>
                    </a:p>
                  </a:txBody>
                  <a:tcPr marL="9525" marR="9525" marT="9525" marB="0" anchor="ctr"/>
                </a:tc>
                <a:tc>
                  <a:txBody>
                    <a:bodyPr/>
                    <a:lstStyle/>
                    <a:p>
                      <a:pPr algn="ctr" fontAlgn="t"/>
                      <a:r>
                        <a:rPr lang="it-IT" sz="1600" u="none" strike="noStrike" dirty="0">
                          <a:effectLst/>
                          <a:latin typeface="Montserrat" panose="00000500000000000000" pitchFamily="2" charset="0"/>
                        </a:rPr>
                        <a:t>Al </a:t>
                      </a:r>
                      <a:r>
                        <a:rPr lang="it-IT" sz="1600" u="none" strike="noStrike" dirty="0" err="1">
                          <a:effectLst/>
                          <a:latin typeface="Montserrat" panose="00000500000000000000" pitchFamily="2" charset="0"/>
                        </a:rPr>
                        <a:t>empowering</a:t>
                      </a:r>
                      <a:r>
                        <a:rPr lang="it-IT" sz="1600" u="none" strike="noStrike" dirty="0">
                          <a:effectLst/>
                          <a:latin typeface="Montserrat" panose="00000500000000000000" pitchFamily="2" charset="0"/>
                        </a:rPr>
                        <a:t> </a:t>
                      </a:r>
                    </a:p>
                    <a:p>
                      <a:pPr algn="ctr" fontAlgn="t"/>
                      <a:r>
                        <a:rPr lang="it-IT" sz="1600" u="none" strike="noStrike" dirty="0">
                          <a:effectLst/>
                          <a:latin typeface="Montserrat" panose="00000500000000000000" pitchFamily="2" charset="0"/>
                        </a:rPr>
                        <a:t>trainers</a:t>
                      </a:r>
                      <a:endParaRPr lang="it-IT" sz="1600" b="0" i="0" u="none" strike="noStrike" dirty="0">
                        <a:solidFill>
                          <a:srgbClr val="000000"/>
                        </a:solidFill>
                        <a:effectLst/>
                        <a:latin typeface="Montserrat" panose="00000500000000000000" pitchFamily="2" charset="0"/>
                      </a:endParaRPr>
                    </a:p>
                  </a:txBody>
                  <a:tcPr marL="9525" marR="9525" marT="9525" marB="0" anchor="ctr"/>
                </a:tc>
                <a:extLst>
                  <a:ext uri="{0D108BD9-81ED-4DB2-BD59-A6C34878D82A}">
                    <a16:rowId xmlns:a16="http://schemas.microsoft.com/office/drawing/2014/main" val="2457785787"/>
                  </a:ext>
                </a:extLst>
              </a:tr>
            </a:tbl>
          </a:graphicData>
        </a:graphic>
      </p:graphicFrame>
      <p:graphicFrame>
        <p:nvGraphicFramePr>
          <p:cNvPr id="7" name="Tabella 6">
            <a:extLst>
              <a:ext uri="{FF2B5EF4-FFF2-40B4-BE49-F238E27FC236}">
                <a16:creationId xmlns:a16="http://schemas.microsoft.com/office/drawing/2014/main" id="{F86F1931-B540-A277-7528-6EB0EFB163F5}"/>
              </a:ext>
            </a:extLst>
          </p:cNvPr>
          <p:cNvGraphicFramePr>
            <a:graphicFrameLocks noGrp="1"/>
          </p:cNvGraphicFramePr>
          <p:nvPr>
            <p:extLst>
              <p:ext uri="{D42A27DB-BD31-4B8C-83A1-F6EECF244321}">
                <p14:modId xmlns:p14="http://schemas.microsoft.com/office/powerpoint/2010/main" val="2284961961"/>
              </p:ext>
            </p:extLst>
          </p:nvPr>
        </p:nvGraphicFramePr>
        <p:xfrm>
          <a:off x="669594" y="2030935"/>
          <a:ext cx="312821" cy="3641733"/>
        </p:xfrm>
        <a:graphic>
          <a:graphicData uri="http://schemas.openxmlformats.org/drawingml/2006/table">
            <a:tbl>
              <a:tblPr/>
              <a:tblGrid>
                <a:gridCol w="312821">
                  <a:extLst>
                    <a:ext uri="{9D8B030D-6E8A-4147-A177-3AD203B41FA5}">
                      <a16:colId xmlns:a16="http://schemas.microsoft.com/office/drawing/2014/main" val="1972689731"/>
                    </a:ext>
                  </a:extLst>
                </a:gridCol>
              </a:tblGrid>
              <a:tr h="3641733">
                <a:tc>
                  <a:txBody>
                    <a:bodyPr/>
                    <a:lstStyle/>
                    <a:p>
                      <a:r>
                        <a:rPr lang="it-IT" sz="1300" b="1" dirty="0">
                          <a:solidFill>
                            <a:schemeClr val="bg1"/>
                          </a:solidFill>
                        </a:rPr>
                        <a:t>ASPECTS</a:t>
                      </a:r>
                    </a:p>
                  </a:txBody>
                  <a:tcPr vert="wordArtVert" anchor="ctr" anchorCtr="1">
                    <a:lnL w="12700" cmpd="sng">
                      <a:solidFill>
                        <a:srgbClr val="87ADDB"/>
                      </a:solidFill>
                      <a:prstDash val="solid"/>
                    </a:lnL>
                    <a:lnR w="12700" cmpd="sng">
                      <a:solidFill>
                        <a:srgbClr val="87ADDB"/>
                      </a:solidFill>
                      <a:prstDash val="solid"/>
                    </a:lnR>
                    <a:lnT w="12700" cmpd="sng">
                      <a:solidFill>
                        <a:srgbClr val="87ADDB"/>
                      </a:solidFill>
                      <a:prstDash val="solid"/>
                    </a:lnT>
                    <a:lnB w="12700" cmpd="sng">
                      <a:solidFill>
                        <a:srgbClr val="87ADDB"/>
                      </a:solidFill>
                      <a:prstDash val="solid"/>
                    </a:lnB>
                    <a:solidFill>
                      <a:srgbClr val="87ADDB"/>
                    </a:solidFill>
                  </a:tcPr>
                </a:tc>
                <a:extLst>
                  <a:ext uri="{0D108BD9-81ED-4DB2-BD59-A6C34878D82A}">
                    <a16:rowId xmlns:a16="http://schemas.microsoft.com/office/drawing/2014/main" val="209818112"/>
                  </a:ext>
                </a:extLst>
              </a:tr>
            </a:tbl>
          </a:graphicData>
        </a:graphic>
      </p:graphicFrame>
      <p:sp>
        <p:nvSpPr>
          <p:cNvPr id="9" name="Google Shape;71;p2">
            <a:extLst>
              <a:ext uri="{FF2B5EF4-FFF2-40B4-BE49-F238E27FC236}">
                <a16:creationId xmlns:a16="http://schemas.microsoft.com/office/drawing/2014/main" id="{BB445B66-E9DE-2606-2CF1-318A6095E11D}"/>
              </a:ext>
            </a:extLst>
          </p:cNvPr>
          <p:cNvSpPr txBox="1"/>
          <p:nvPr/>
        </p:nvSpPr>
        <p:spPr>
          <a:xfrm>
            <a:off x="179684" y="153929"/>
            <a:ext cx="11698513" cy="954053"/>
          </a:xfrm>
          <a:prstGeom prst="rect">
            <a:avLst/>
          </a:prstGeom>
          <a:noFill/>
          <a:ln>
            <a:noFill/>
          </a:ln>
        </p:spPr>
        <p:txBody>
          <a:bodyPr spcFirstLastPara="1" wrap="square" lIns="121900" tIns="60933" rIns="121900" bIns="60933" anchor="t" anchorCtr="0">
            <a:spAutoFit/>
          </a:bodyPr>
          <a:lstStyle/>
          <a:p>
            <a:pPr algn="ctr" defTabSz="1219110">
              <a:buSzPts val="2800"/>
            </a:pPr>
            <a:r>
              <a:rPr lang="en-US" sz="2600" b="1" dirty="0">
                <a:solidFill>
                  <a:srgbClr val="003A57"/>
                </a:solidFill>
                <a:latin typeface="Montserrat"/>
                <a:ea typeface="+mj-ea"/>
                <a:cs typeface="+mj-cs"/>
                <a:sym typeface="Comfortaa"/>
              </a:rPr>
              <a:t>AI Competency Framework for National Schools of Government </a:t>
            </a:r>
          </a:p>
          <a:p>
            <a:pPr algn="ctr" defTabSz="1219110">
              <a:buSzPts val="2800"/>
            </a:pPr>
            <a:endParaRPr lang="en-US" sz="1400" b="1" dirty="0">
              <a:solidFill>
                <a:srgbClr val="003A57"/>
              </a:solidFill>
              <a:latin typeface="Montserrat"/>
              <a:ea typeface="+mj-ea"/>
              <a:cs typeface="+mj-cs"/>
              <a:sym typeface="Comfortaa"/>
            </a:endParaRPr>
          </a:p>
          <a:p>
            <a:pPr algn="ctr" defTabSz="1219110">
              <a:buSzPts val="2800"/>
            </a:pPr>
            <a:endParaRPr lang="en-US" sz="1400" b="1" dirty="0">
              <a:solidFill>
                <a:srgbClr val="003A57"/>
              </a:solidFill>
              <a:latin typeface="Montserrat"/>
              <a:ea typeface="+mj-ea"/>
              <a:cs typeface="+mj-cs"/>
              <a:sym typeface="Comfortaa"/>
            </a:endParaRPr>
          </a:p>
        </p:txBody>
      </p:sp>
      <p:sp>
        <p:nvSpPr>
          <p:cNvPr id="5" name="CasellaDiTesto 4">
            <a:extLst>
              <a:ext uri="{FF2B5EF4-FFF2-40B4-BE49-F238E27FC236}">
                <a16:creationId xmlns:a16="http://schemas.microsoft.com/office/drawing/2014/main" id="{38A7A137-0E96-93FC-DA17-676BDF73C2FB}"/>
              </a:ext>
            </a:extLst>
          </p:cNvPr>
          <p:cNvSpPr txBox="1"/>
          <p:nvPr/>
        </p:nvSpPr>
        <p:spPr>
          <a:xfrm>
            <a:off x="807173" y="5741553"/>
            <a:ext cx="4534101" cy="255904"/>
          </a:xfrm>
          <a:prstGeom prst="rect">
            <a:avLst/>
          </a:prstGeom>
          <a:noFill/>
        </p:spPr>
        <p:txBody>
          <a:bodyPr wrap="square">
            <a:spAutoFit/>
          </a:bodyPr>
          <a:lstStyle/>
          <a:p>
            <a:pPr>
              <a:lnSpc>
                <a:spcPct val="107000"/>
              </a:lnSpc>
              <a:spcAft>
                <a:spcPts val="600"/>
              </a:spcAft>
            </a:pPr>
            <a:r>
              <a:rPr lang="en-GB" sz="1050" i="1" kern="100" dirty="0">
                <a:latin typeface="Montserrat" panose="00000500000000000000" pitchFamily="2" charset="0"/>
                <a:ea typeface="Calibri" panose="020F0502020204030204" pitchFamily="34" charset="0"/>
                <a:cs typeface="Times New Roman" panose="02020603050405020304" pitchFamily="18" charset="0"/>
              </a:rPr>
              <a:t>Source: SNA elaboration on UNESCO 2023</a:t>
            </a:r>
            <a:endParaRPr lang="it-IT" sz="1050" i="1" kern="100" dirty="0">
              <a:latin typeface="Montserrat" panose="00000500000000000000" pitchFamily="2" charset="0"/>
              <a:ea typeface="Calibri" panose="020F0502020204030204" pitchFamily="34" charset="0"/>
              <a:cs typeface="Times New Roman" panose="02020603050405020304" pitchFamily="18" charset="0"/>
            </a:endParaRPr>
          </a:p>
        </p:txBody>
      </p:sp>
      <p:sp>
        <p:nvSpPr>
          <p:cNvPr id="4" name="Segnaposto numero diapositiva 30">
            <a:extLst>
              <a:ext uri="{FF2B5EF4-FFF2-40B4-BE49-F238E27FC236}">
                <a16:creationId xmlns:a16="http://schemas.microsoft.com/office/drawing/2014/main" id="{7B4FD23D-2D56-433C-7EC5-471B1786B670}"/>
              </a:ext>
            </a:extLst>
          </p:cNvPr>
          <p:cNvSpPr txBox="1">
            <a:spLocks/>
          </p:cNvSpPr>
          <p:nvPr/>
        </p:nvSpPr>
        <p:spPr>
          <a:xfrm>
            <a:off x="9340957" y="6470732"/>
            <a:ext cx="452748" cy="365125"/>
          </a:xfrm>
          <a:prstGeom prst="rect">
            <a:avLst/>
          </a:prstGeom>
        </p:spPr>
        <p:txBody>
          <a:bodyPr spcFirstLastPara="1" wrap="square" lIns="91425" tIns="91425" rIns="91425" bIns="91425" anchor="ctr" anchorCtr="0">
            <a:normAutofit/>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100" smtClean="0">
                <a:latin typeface="Montserrat" panose="00000500000000000000" pitchFamily="2" charset="0"/>
              </a:rPr>
              <a:pPr/>
              <a:t>21</a:t>
            </a:fld>
            <a:endParaRPr lang="it-IT" sz="1100" dirty="0">
              <a:latin typeface="Montserrat" panose="00000500000000000000" pitchFamily="2" charset="0"/>
            </a:endParaRPr>
          </a:p>
        </p:txBody>
      </p:sp>
      <p:sp>
        <p:nvSpPr>
          <p:cNvPr id="10" name="Google Shape;120;p28">
            <a:extLst>
              <a:ext uri="{FF2B5EF4-FFF2-40B4-BE49-F238E27FC236}">
                <a16:creationId xmlns:a16="http://schemas.microsoft.com/office/drawing/2014/main" id="{B36712A2-0AEE-0386-8814-15DBD28C1505}"/>
              </a:ext>
            </a:extLst>
          </p:cNvPr>
          <p:cNvSpPr/>
          <p:nvPr/>
        </p:nvSpPr>
        <p:spPr>
          <a:xfrm flipV="1">
            <a:off x="465202" y="766900"/>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Tree>
    <p:extLst>
      <p:ext uri="{BB962C8B-B14F-4D97-AF65-F5344CB8AC3E}">
        <p14:creationId xmlns:p14="http://schemas.microsoft.com/office/powerpoint/2010/main" val="2893548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59">
            <a:extLst>
              <a:ext uri="{FF2B5EF4-FFF2-40B4-BE49-F238E27FC236}">
                <a16:creationId xmlns:a16="http://schemas.microsoft.com/office/drawing/2014/main" id="{4A1101C3-9AA0-F62A-8861-72C460E39EE4}"/>
              </a:ext>
            </a:extLst>
          </p:cNvPr>
          <p:cNvGrpSpPr/>
          <p:nvPr/>
        </p:nvGrpSpPr>
        <p:grpSpPr>
          <a:xfrm>
            <a:off x="855977" y="1279016"/>
            <a:ext cx="650149" cy="650152"/>
            <a:chOff x="1220788" y="1506538"/>
            <a:chExt cx="717550" cy="717551"/>
          </a:xfrm>
        </p:grpSpPr>
        <p:sp>
          <p:nvSpPr>
            <p:cNvPr id="4" name="Freeform 6">
              <a:extLst>
                <a:ext uri="{FF2B5EF4-FFF2-40B4-BE49-F238E27FC236}">
                  <a16:creationId xmlns:a16="http://schemas.microsoft.com/office/drawing/2014/main" id="{16A21E80-183B-932A-89C4-20581133EBCA}"/>
                </a:ext>
              </a:extLst>
            </p:cNvPr>
            <p:cNvSpPr>
              <a:spLocks/>
            </p:cNvSpPr>
            <p:nvPr userDrawn="1"/>
          </p:nvSpPr>
          <p:spPr bwMode="auto">
            <a:xfrm>
              <a:off x="1220788" y="1506538"/>
              <a:ext cx="717550" cy="717550"/>
            </a:xfrm>
            <a:custGeom>
              <a:avLst/>
              <a:gdLst>
                <a:gd name="T0" fmla="*/ 903 w 904"/>
                <a:gd name="T1" fmla="*/ 474 h 903"/>
                <a:gd name="T2" fmla="*/ 895 w 904"/>
                <a:gd name="T3" fmla="*/ 542 h 903"/>
                <a:gd name="T4" fmla="*/ 876 w 904"/>
                <a:gd name="T5" fmla="*/ 607 h 903"/>
                <a:gd name="T6" fmla="*/ 849 w 904"/>
                <a:gd name="T7" fmla="*/ 667 h 903"/>
                <a:gd name="T8" fmla="*/ 814 w 904"/>
                <a:gd name="T9" fmla="*/ 722 h 903"/>
                <a:gd name="T10" fmla="*/ 772 w 904"/>
                <a:gd name="T11" fmla="*/ 772 h 903"/>
                <a:gd name="T12" fmla="*/ 722 w 904"/>
                <a:gd name="T13" fmla="*/ 813 h 903"/>
                <a:gd name="T14" fmla="*/ 667 w 904"/>
                <a:gd name="T15" fmla="*/ 849 h 903"/>
                <a:gd name="T16" fmla="*/ 607 w 904"/>
                <a:gd name="T17" fmla="*/ 877 h 903"/>
                <a:gd name="T18" fmla="*/ 542 w 904"/>
                <a:gd name="T19" fmla="*/ 894 h 903"/>
                <a:gd name="T20" fmla="*/ 476 w 904"/>
                <a:gd name="T21" fmla="*/ 903 h 903"/>
                <a:gd name="T22" fmla="*/ 428 w 904"/>
                <a:gd name="T23" fmla="*/ 903 h 903"/>
                <a:gd name="T24" fmla="*/ 361 w 904"/>
                <a:gd name="T25" fmla="*/ 894 h 903"/>
                <a:gd name="T26" fmla="*/ 297 w 904"/>
                <a:gd name="T27" fmla="*/ 877 h 903"/>
                <a:gd name="T28" fmla="*/ 237 w 904"/>
                <a:gd name="T29" fmla="*/ 849 h 903"/>
                <a:gd name="T30" fmla="*/ 182 w 904"/>
                <a:gd name="T31" fmla="*/ 813 h 903"/>
                <a:gd name="T32" fmla="*/ 133 w 904"/>
                <a:gd name="T33" fmla="*/ 772 h 903"/>
                <a:gd name="T34" fmla="*/ 90 w 904"/>
                <a:gd name="T35" fmla="*/ 722 h 903"/>
                <a:gd name="T36" fmla="*/ 55 w 904"/>
                <a:gd name="T37" fmla="*/ 667 h 903"/>
                <a:gd name="T38" fmla="*/ 28 w 904"/>
                <a:gd name="T39" fmla="*/ 607 h 903"/>
                <a:gd name="T40" fmla="*/ 9 w 904"/>
                <a:gd name="T41" fmla="*/ 542 h 903"/>
                <a:gd name="T42" fmla="*/ 1 w 904"/>
                <a:gd name="T43" fmla="*/ 474 h 903"/>
                <a:gd name="T44" fmla="*/ 1 w 904"/>
                <a:gd name="T45" fmla="*/ 428 h 903"/>
                <a:gd name="T46" fmla="*/ 9 w 904"/>
                <a:gd name="T47" fmla="*/ 360 h 903"/>
                <a:gd name="T48" fmla="*/ 28 w 904"/>
                <a:gd name="T49" fmla="*/ 296 h 903"/>
                <a:gd name="T50" fmla="*/ 55 w 904"/>
                <a:gd name="T51" fmla="*/ 236 h 903"/>
                <a:gd name="T52" fmla="*/ 90 w 904"/>
                <a:gd name="T53" fmla="*/ 182 h 903"/>
                <a:gd name="T54" fmla="*/ 133 w 904"/>
                <a:gd name="T55" fmla="*/ 132 h 903"/>
                <a:gd name="T56" fmla="*/ 182 w 904"/>
                <a:gd name="T57" fmla="*/ 90 h 903"/>
                <a:gd name="T58" fmla="*/ 237 w 904"/>
                <a:gd name="T59" fmla="*/ 55 h 903"/>
                <a:gd name="T60" fmla="*/ 297 w 904"/>
                <a:gd name="T61" fmla="*/ 27 h 903"/>
                <a:gd name="T62" fmla="*/ 361 w 904"/>
                <a:gd name="T63" fmla="*/ 9 h 903"/>
                <a:gd name="T64" fmla="*/ 428 w 904"/>
                <a:gd name="T65" fmla="*/ 1 h 903"/>
                <a:gd name="T66" fmla="*/ 476 w 904"/>
                <a:gd name="T67" fmla="*/ 1 h 903"/>
                <a:gd name="T68" fmla="*/ 542 w 904"/>
                <a:gd name="T69" fmla="*/ 9 h 903"/>
                <a:gd name="T70" fmla="*/ 607 w 904"/>
                <a:gd name="T71" fmla="*/ 27 h 903"/>
                <a:gd name="T72" fmla="*/ 667 w 904"/>
                <a:gd name="T73" fmla="*/ 55 h 903"/>
                <a:gd name="T74" fmla="*/ 722 w 904"/>
                <a:gd name="T75" fmla="*/ 90 h 903"/>
                <a:gd name="T76" fmla="*/ 772 w 904"/>
                <a:gd name="T77" fmla="*/ 132 h 903"/>
                <a:gd name="T78" fmla="*/ 814 w 904"/>
                <a:gd name="T79" fmla="*/ 182 h 903"/>
                <a:gd name="T80" fmla="*/ 849 w 904"/>
                <a:gd name="T81" fmla="*/ 236 h 903"/>
                <a:gd name="T82" fmla="*/ 876 w 904"/>
                <a:gd name="T83" fmla="*/ 296 h 903"/>
                <a:gd name="T84" fmla="*/ 895 w 904"/>
                <a:gd name="T85" fmla="*/ 360 h 903"/>
                <a:gd name="T86" fmla="*/ 903 w 904"/>
                <a:gd name="T87" fmla="*/ 42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4" h="903">
                  <a:moveTo>
                    <a:pt x="904" y="451"/>
                  </a:moveTo>
                  <a:lnTo>
                    <a:pt x="904" y="451"/>
                  </a:lnTo>
                  <a:lnTo>
                    <a:pt x="903" y="474"/>
                  </a:lnTo>
                  <a:lnTo>
                    <a:pt x="902" y="497"/>
                  </a:lnTo>
                  <a:lnTo>
                    <a:pt x="898" y="520"/>
                  </a:lnTo>
                  <a:lnTo>
                    <a:pt x="895" y="542"/>
                  </a:lnTo>
                  <a:lnTo>
                    <a:pt x="889" y="564"/>
                  </a:lnTo>
                  <a:lnTo>
                    <a:pt x="883" y="586"/>
                  </a:lnTo>
                  <a:lnTo>
                    <a:pt x="876" y="607"/>
                  </a:lnTo>
                  <a:lnTo>
                    <a:pt x="868" y="628"/>
                  </a:lnTo>
                  <a:lnTo>
                    <a:pt x="859" y="647"/>
                  </a:lnTo>
                  <a:lnTo>
                    <a:pt x="849" y="667"/>
                  </a:lnTo>
                  <a:lnTo>
                    <a:pt x="838" y="686"/>
                  </a:lnTo>
                  <a:lnTo>
                    <a:pt x="827" y="704"/>
                  </a:lnTo>
                  <a:lnTo>
                    <a:pt x="814" y="722"/>
                  </a:lnTo>
                  <a:lnTo>
                    <a:pt x="800" y="739"/>
                  </a:lnTo>
                  <a:lnTo>
                    <a:pt x="787" y="756"/>
                  </a:lnTo>
                  <a:lnTo>
                    <a:pt x="772" y="772"/>
                  </a:lnTo>
                  <a:lnTo>
                    <a:pt x="756" y="785"/>
                  </a:lnTo>
                  <a:lnTo>
                    <a:pt x="739" y="800"/>
                  </a:lnTo>
                  <a:lnTo>
                    <a:pt x="722" y="813"/>
                  </a:lnTo>
                  <a:lnTo>
                    <a:pt x="705" y="826"/>
                  </a:lnTo>
                  <a:lnTo>
                    <a:pt x="686" y="838"/>
                  </a:lnTo>
                  <a:lnTo>
                    <a:pt x="667" y="849"/>
                  </a:lnTo>
                  <a:lnTo>
                    <a:pt x="647" y="859"/>
                  </a:lnTo>
                  <a:lnTo>
                    <a:pt x="628" y="868"/>
                  </a:lnTo>
                  <a:lnTo>
                    <a:pt x="607" y="877"/>
                  </a:lnTo>
                  <a:lnTo>
                    <a:pt x="586" y="883"/>
                  </a:lnTo>
                  <a:lnTo>
                    <a:pt x="564" y="889"/>
                  </a:lnTo>
                  <a:lnTo>
                    <a:pt x="542" y="894"/>
                  </a:lnTo>
                  <a:lnTo>
                    <a:pt x="521" y="898"/>
                  </a:lnTo>
                  <a:lnTo>
                    <a:pt x="499" y="901"/>
                  </a:lnTo>
                  <a:lnTo>
                    <a:pt x="476" y="903"/>
                  </a:lnTo>
                  <a:lnTo>
                    <a:pt x="452" y="903"/>
                  </a:lnTo>
                  <a:lnTo>
                    <a:pt x="452" y="903"/>
                  </a:lnTo>
                  <a:lnTo>
                    <a:pt x="428" y="903"/>
                  </a:lnTo>
                  <a:lnTo>
                    <a:pt x="405" y="901"/>
                  </a:lnTo>
                  <a:lnTo>
                    <a:pt x="384" y="898"/>
                  </a:lnTo>
                  <a:lnTo>
                    <a:pt x="361" y="894"/>
                  </a:lnTo>
                  <a:lnTo>
                    <a:pt x="339" y="889"/>
                  </a:lnTo>
                  <a:lnTo>
                    <a:pt x="318" y="883"/>
                  </a:lnTo>
                  <a:lnTo>
                    <a:pt x="297" y="877"/>
                  </a:lnTo>
                  <a:lnTo>
                    <a:pt x="276" y="868"/>
                  </a:lnTo>
                  <a:lnTo>
                    <a:pt x="256" y="859"/>
                  </a:lnTo>
                  <a:lnTo>
                    <a:pt x="237" y="849"/>
                  </a:lnTo>
                  <a:lnTo>
                    <a:pt x="218" y="838"/>
                  </a:lnTo>
                  <a:lnTo>
                    <a:pt x="199" y="826"/>
                  </a:lnTo>
                  <a:lnTo>
                    <a:pt x="182" y="813"/>
                  </a:lnTo>
                  <a:lnTo>
                    <a:pt x="165" y="800"/>
                  </a:lnTo>
                  <a:lnTo>
                    <a:pt x="149" y="785"/>
                  </a:lnTo>
                  <a:lnTo>
                    <a:pt x="133" y="772"/>
                  </a:lnTo>
                  <a:lnTo>
                    <a:pt x="118" y="756"/>
                  </a:lnTo>
                  <a:lnTo>
                    <a:pt x="104" y="739"/>
                  </a:lnTo>
                  <a:lnTo>
                    <a:pt x="90" y="722"/>
                  </a:lnTo>
                  <a:lnTo>
                    <a:pt x="77" y="704"/>
                  </a:lnTo>
                  <a:lnTo>
                    <a:pt x="66" y="686"/>
                  </a:lnTo>
                  <a:lnTo>
                    <a:pt x="55" y="667"/>
                  </a:lnTo>
                  <a:lnTo>
                    <a:pt x="45" y="647"/>
                  </a:lnTo>
                  <a:lnTo>
                    <a:pt x="36" y="628"/>
                  </a:lnTo>
                  <a:lnTo>
                    <a:pt x="28" y="607"/>
                  </a:lnTo>
                  <a:lnTo>
                    <a:pt x="21" y="586"/>
                  </a:lnTo>
                  <a:lnTo>
                    <a:pt x="15" y="564"/>
                  </a:lnTo>
                  <a:lnTo>
                    <a:pt x="9" y="542"/>
                  </a:lnTo>
                  <a:lnTo>
                    <a:pt x="6" y="520"/>
                  </a:lnTo>
                  <a:lnTo>
                    <a:pt x="2" y="497"/>
                  </a:lnTo>
                  <a:lnTo>
                    <a:pt x="1" y="474"/>
                  </a:lnTo>
                  <a:lnTo>
                    <a:pt x="0" y="451"/>
                  </a:lnTo>
                  <a:lnTo>
                    <a:pt x="0" y="451"/>
                  </a:lnTo>
                  <a:lnTo>
                    <a:pt x="1" y="428"/>
                  </a:lnTo>
                  <a:lnTo>
                    <a:pt x="2" y="405"/>
                  </a:lnTo>
                  <a:lnTo>
                    <a:pt x="6" y="383"/>
                  </a:lnTo>
                  <a:lnTo>
                    <a:pt x="9" y="360"/>
                  </a:lnTo>
                  <a:lnTo>
                    <a:pt x="15" y="338"/>
                  </a:lnTo>
                  <a:lnTo>
                    <a:pt x="21" y="318"/>
                  </a:lnTo>
                  <a:lnTo>
                    <a:pt x="28" y="296"/>
                  </a:lnTo>
                  <a:lnTo>
                    <a:pt x="36" y="276"/>
                  </a:lnTo>
                  <a:lnTo>
                    <a:pt x="45" y="255"/>
                  </a:lnTo>
                  <a:lnTo>
                    <a:pt x="55" y="236"/>
                  </a:lnTo>
                  <a:lnTo>
                    <a:pt x="66" y="217"/>
                  </a:lnTo>
                  <a:lnTo>
                    <a:pt x="77" y="199"/>
                  </a:lnTo>
                  <a:lnTo>
                    <a:pt x="90" y="182"/>
                  </a:lnTo>
                  <a:lnTo>
                    <a:pt x="104" y="164"/>
                  </a:lnTo>
                  <a:lnTo>
                    <a:pt x="118" y="148"/>
                  </a:lnTo>
                  <a:lnTo>
                    <a:pt x="133" y="132"/>
                  </a:lnTo>
                  <a:lnTo>
                    <a:pt x="149" y="117"/>
                  </a:lnTo>
                  <a:lnTo>
                    <a:pt x="165" y="103"/>
                  </a:lnTo>
                  <a:lnTo>
                    <a:pt x="182" y="90"/>
                  </a:lnTo>
                  <a:lnTo>
                    <a:pt x="199" y="77"/>
                  </a:lnTo>
                  <a:lnTo>
                    <a:pt x="218" y="65"/>
                  </a:lnTo>
                  <a:lnTo>
                    <a:pt x="237" y="55"/>
                  </a:lnTo>
                  <a:lnTo>
                    <a:pt x="256" y="45"/>
                  </a:lnTo>
                  <a:lnTo>
                    <a:pt x="276" y="35"/>
                  </a:lnTo>
                  <a:lnTo>
                    <a:pt x="297" y="27"/>
                  </a:lnTo>
                  <a:lnTo>
                    <a:pt x="318" y="20"/>
                  </a:lnTo>
                  <a:lnTo>
                    <a:pt x="339" y="15"/>
                  </a:lnTo>
                  <a:lnTo>
                    <a:pt x="361" y="9"/>
                  </a:lnTo>
                  <a:lnTo>
                    <a:pt x="384" y="5"/>
                  </a:lnTo>
                  <a:lnTo>
                    <a:pt x="405" y="2"/>
                  </a:lnTo>
                  <a:lnTo>
                    <a:pt x="428" y="1"/>
                  </a:lnTo>
                  <a:lnTo>
                    <a:pt x="452" y="0"/>
                  </a:lnTo>
                  <a:lnTo>
                    <a:pt x="452" y="0"/>
                  </a:lnTo>
                  <a:lnTo>
                    <a:pt x="476" y="1"/>
                  </a:lnTo>
                  <a:lnTo>
                    <a:pt x="499" y="2"/>
                  </a:lnTo>
                  <a:lnTo>
                    <a:pt x="521" y="5"/>
                  </a:lnTo>
                  <a:lnTo>
                    <a:pt x="542" y="9"/>
                  </a:lnTo>
                  <a:lnTo>
                    <a:pt x="564" y="15"/>
                  </a:lnTo>
                  <a:lnTo>
                    <a:pt x="586" y="20"/>
                  </a:lnTo>
                  <a:lnTo>
                    <a:pt x="607" y="27"/>
                  </a:lnTo>
                  <a:lnTo>
                    <a:pt x="628" y="35"/>
                  </a:lnTo>
                  <a:lnTo>
                    <a:pt x="647" y="45"/>
                  </a:lnTo>
                  <a:lnTo>
                    <a:pt x="667" y="55"/>
                  </a:lnTo>
                  <a:lnTo>
                    <a:pt x="686" y="65"/>
                  </a:lnTo>
                  <a:lnTo>
                    <a:pt x="705" y="77"/>
                  </a:lnTo>
                  <a:lnTo>
                    <a:pt x="722" y="90"/>
                  </a:lnTo>
                  <a:lnTo>
                    <a:pt x="739" y="103"/>
                  </a:lnTo>
                  <a:lnTo>
                    <a:pt x="756" y="117"/>
                  </a:lnTo>
                  <a:lnTo>
                    <a:pt x="772" y="132"/>
                  </a:lnTo>
                  <a:lnTo>
                    <a:pt x="787" y="148"/>
                  </a:lnTo>
                  <a:lnTo>
                    <a:pt x="800" y="164"/>
                  </a:lnTo>
                  <a:lnTo>
                    <a:pt x="814" y="182"/>
                  </a:lnTo>
                  <a:lnTo>
                    <a:pt x="827" y="199"/>
                  </a:lnTo>
                  <a:lnTo>
                    <a:pt x="838" y="217"/>
                  </a:lnTo>
                  <a:lnTo>
                    <a:pt x="849" y="236"/>
                  </a:lnTo>
                  <a:lnTo>
                    <a:pt x="859" y="255"/>
                  </a:lnTo>
                  <a:lnTo>
                    <a:pt x="868" y="276"/>
                  </a:lnTo>
                  <a:lnTo>
                    <a:pt x="876" y="296"/>
                  </a:lnTo>
                  <a:lnTo>
                    <a:pt x="883" y="318"/>
                  </a:lnTo>
                  <a:lnTo>
                    <a:pt x="889" y="338"/>
                  </a:lnTo>
                  <a:lnTo>
                    <a:pt x="895" y="360"/>
                  </a:lnTo>
                  <a:lnTo>
                    <a:pt x="898" y="383"/>
                  </a:lnTo>
                  <a:lnTo>
                    <a:pt x="902" y="405"/>
                  </a:lnTo>
                  <a:lnTo>
                    <a:pt x="903" y="428"/>
                  </a:lnTo>
                  <a:lnTo>
                    <a:pt x="904" y="451"/>
                  </a:lnTo>
                  <a:lnTo>
                    <a:pt x="904" y="451"/>
                  </a:lnTo>
                  <a:close/>
                </a:path>
              </a:pathLst>
            </a:custGeom>
            <a:solidFill>
              <a:srgbClr val="F6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5" name="Freeform 7">
              <a:extLst>
                <a:ext uri="{FF2B5EF4-FFF2-40B4-BE49-F238E27FC236}">
                  <a16:creationId xmlns:a16="http://schemas.microsoft.com/office/drawing/2014/main" id="{CD9F2566-A5EE-077A-09CA-FCB0853EFB84}"/>
                </a:ext>
              </a:extLst>
            </p:cNvPr>
            <p:cNvSpPr>
              <a:spLocks/>
            </p:cNvSpPr>
            <p:nvPr userDrawn="1"/>
          </p:nvSpPr>
          <p:spPr bwMode="auto">
            <a:xfrm>
              <a:off x="1474788" y="1574801"/>
              <a:ext cx="433388" cy="649288"/>
            </a:xfrm>
            <a:custGeom>
              <a:avLst/>
              <a:gdLst>
                <a:gd name="T0" fmla="*/ 545 w 545"/>
                <a:gd name="T1" fmla="*/ 545 h 817"/>
                <a:gd name="T2" fmla="*/ 545 w 545"/>
                <a:gd name="T3" fmla="*/ 545 h 817"/>
                <a:gd name="T4" fmla="*/ 531 w 545"/>
                <a:gd name="T5" fmla="*/ 575 h 817"/>
                <a:gd name="T6" fmla="*/ 515 w 545"/>
                <a:gd name="T7" fmla="*/ 603 h 817"/>
                <a:gd name="T8" fmla="*/ 497 w 545"/>
                <a:gd name="T9" fmla="*/ 630 h 817"/>
                <a:gd name="T10" fmla="*/ 477 w 545"/>
                <a:gd name="T11" fmla="*/ 656 h 817"/>
                <a:gd name="T12" fmla="*/ 455 w 545"/>
                <a:gd name="T13" fmla="*/ 680 h 817"/>
                <a:gd name="T14" fmla="*/ 432 w 545"/>
                <a:gd name="T15" fmla="*/ 702 h 817"/>
                <a:gd name="T16" fmla="*/ 408 w 545"/>
                <a:gd name="T17" fmla="*/ 723 h 817"/>
                <a:gd name="T18" fmla="*/ 382 w 545"/>
                <a:gd name="T19" fmla="*/ 741 h 817"/>
                <a:gd name="T20" fmla="*/ 354 w 545"/>
                <a:gd name="T21" fmla="*/ 758 h 817"/>
                <a:gd name="T22" fmla="*/ 325 w 545"/>
                <a:gd name="T23" fmla="*/ 773 h 817"/>
                <a:gd name="T24" fmla="*/ 295 w 545"/>
                <a:gd name="T25" fmla="*/ 787 h 817"/>
                <a:gd name="T26" fmla="*/ 264 w 545"/>
                <a:gd name="T27" fmla="*/ 797 h 817"/>
                <a:gd name="T28" fmla="*/ 232 w 545"/>
                <a:gd name="T29" fmla="*/ 805 h 817"/>
                <a:gd name="T30" fmla="*/ 200 w 545"/>
                <a:gd name="T31" fmla="*/ 812 h 817"/>
                <a:gd name="T32" fmla="*/ 165 w 545"/>
                <a:gd name="T33" fmla="*/ 816 h 817"/>
                <a:gd name="T34" fmla="*/ 131 w 545"/>
                <a:gd name="T35" fmla="*/ 817 h 817"/>
                <a:gd name="T36" fmla="*/ 131 w 545"/>
                <a:gd name="T37" fmla="*/ 817 h 817"/>
                <a:gd name="T38" fmla="*/ 107 w 545"/>
                <a:gd name="T39" fmla="*/ 817 h 817"/>
                <a:gd name="T40" fmla="*/ 83 w 545"/>
                <a:gd name="T41" fmla="*/ 815 h 817"/>
                <a:gd name="T42" fmla="*/ 0 w 545"/>
                <a:gd name="T43" fmla="*/ 732 h 817"/>
                <a:gd name="T44" fmla="*/ 0 w 545"/>
                <a:gd name="T45" fmla="*/ 577 h 817"/>
                <a:gd name="T46" fmla="*/ 212 w 545"/>
                <a:gd name="T47" fmla="*/ 365 h 817"/>
                <a:gd name="T48" fmla="*/ 0 w 545"/>
                <a:gd name="T49" fmla="*/ 153 h 817"/>
                <a:gd name="T50" fmla="*/ 0 w 545"/>
                <a:gd name="T51" fmla="*/ 0 h 817"/>
                <a:gd name="T52" fmla="*/ 365 w 545"/>
                <a:gd name="T53" fmla="*/ 365 h 817"/>
                <a:gd name="T54" fmla="*/ 545 w 545"/>
                <a:gd name="T55" fmla="*/ 545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5" h="817">
                  <a:moveTo>
                    <a:pt x="545" y="545"/>
                  </a:moveTo>
                  <a:lnTo>
                    <a:pt x="545" y="545"/>
                  </a:lnTo>
                  <a:lnTo>
                    <a:pt x="531" y="575"/>
                  </a:lnTo>
                  <a:lnTo>
                    <a:pt x="515" y="603"/>
                  </a:lnTo>
                  <a:lnTo>
                    <a:pt x="497" y="630"/>
                  </a:lnTo>
                  <a:lnTo>
                    <a:pt x="477" y="656"/>
                  </a:lnTo>
                  <a:lnTo>
                    <a:pt x="455" y="680"/>
                  </a:lnTo>
                  <a:lnTo>
                    <a:pt x="432" y="702"/>
                  </a:lnTo>
                  <a:lnTo>
                    <a:pt x="408" y="723"/>
                  </a:lnTo>
                  <a:lnTo>
                    <a:pt x="382" y="741"/>
                  </a:lnTo>
                  <a:lnTo>
                    <a:pt x="354" y="758"/>
                  </a:lnTo>
                  <a:lnTo>
                    <a:pt x="325" y="773"/>
                  </a:lnTo>
                  <a:lnTo>
                    <a:pt x="295" y="787"/>
                  </a:lnTo>
                  <a:lnTo>
                    <a:pt x="264" y="797"/>
                  </a:lnTo>
                  <a:lnTo>
                    <a:pt x="232" y="805"/>
                  </a:lnTo>
                  <a:lnTo>
                    <a:pt x="200" y="812"/>
                  </a:lnTo>
                  <a:lnTo>
                    <a:pt x="165" y="816"/>
                  </a:lnTo>
                  <a:lnTo>
                    <a:pt x="131" y="817"/>
                  </a:lnTo>
                  <a:lnTo>
                    <a:pt x="131" y="817"/>
                  </a:lnTo>
                  <a:lnTo>
                    <a:pt x="107" y="817"/>
                  </a:lnTo>
                  <a:lnTo>
                    <a:pt x="83" y="815"/>
                  </a:lnTo>
                  <a:lnTo>
                    <a:pt x="0" y="732"/>
                  </a:lnTo>
                  <a:lnTo>
                    <a:pt x="0" y="577"/>
                  </a:lnTo>
                  <a:lnTo>
                    <a:pt x="212" y="365"/>
                  </a:lnTo>
                  <a:lnTo>
                    <a:pt x="0" y="153"/>
                  </a:lnTo>
                  <a:lnTo>
                    <a:pt x="0" y="0"/>
                  </a:lnTo>
                  <a:lnTo>
                    <a:pt x="365" y="365"/>
                  </a:lnTo>
                  <a:lnTo>
                    <a:pt x="545" y="545"/>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6" name="Freeform 8">
              <a:extLst>
                <a:ext uri="{FF2B5EF4-FFF2-40B4-BE49-F238E27FC236}">
                  <a16:creationId xmlns:a16="http://schemas.microsoft.com/office/drawing/2014/main" id="{8378C4C8-15B0-B1E5-672F-103F23D86056}"/>
                </a:ext>
              </a:extLst>
            </p:cNvPr>
            <p:cNvSpPr>
              <a:spLocks/>
            </p:cNvSpPr>
            <p:nvPr userDrawn="1"/>
          </p:nvSpPr>
          <p:spPr bwMode="auto">
            <a:xfrm>
              <a:off x="1474788" y="1574801"/>
              <a:ext cx="290513" cy="581025"/>
            </a:xfrm>
            <a:custGeom>
              <a:avLst/>
              <a:gdLst>
                <a:gd name="T0" fmla="*/ 365 w 365"/>
                <a:gd name="T1" fmla="*/ 365 h 732"/>
                <a:gd name="T2" fmla="*/ 0 w 365"/>
                <a:gd name="T3" fmla="*/ 732 h 732"/>
                <a:gd name="T4" fmla="*/ 0 w 365"/>
                <a:gd name="T5" fmla="*/ 577 h 732"/>
                <a:gd name="T6" fmla="*/ 212 w 365"/>
                <a:gd name="T7" fmla="*/ 365 h 732"/>
                <a:gd name="T8" fmla="*/ 0 w 365"/>
                <a:gd name="T9" fmla="*/ 153 h 732"/>
                <a:gd name="T10" fmla="*/ 0 w 365"/>
                <a:gd name="T11" fmla="*/ 0 h 732"/>
                <a:gd name="T12" fmla="*/ 365 w 365"/>
                <a:gd name="T13" fmla="*/ 365 h 732"/>
              </a:gdLst>
              <a:ahLst/>
              <a:cxnLst>
                <a:cxn ang="0">
                  <a:pos x="T0" y="T1"/>
                </a:cxn>
                <a:cxn ang="0">
                  <a:pos x="T2" y="T3"/>
                </a:cxn>
                <a:cxn ang="0">
                  <a:pos x="T4" y="T5"/>
                </a:cxn>
                <a:cxn ang="0">
                  <a:pos x="T6" y="T7"/>
                </a:cxn>
                <a:cxn ang="0">
                  <a:pos x="T8" y="T9"/>
                </a:cxn>
                <a:cxn ang="0">
                  <a:pos x="T10" y="T11"/>
                </a:cxn>
                <a:cxn ang="0">
                  <a:pos x="T12" y="T13"/>
                </a:cxn>
              </a:cxnLst>
              <a:rect l="0" t="0" r="r" b="b"/>
              <a:pathLst>
                <a:path w="365" h="732">
                  <a:moveTo>
                    <a:pt x="365" y="365"/>
                  </a:moveTo>
                  <a:lnTo>
                    <a:pt x="0" y="732"/>
                  </a:lnTo>
                  <a:lnTo>
                    <a:pt x="0" y="577"/>
                  </a:lnTo>
                  <a:lnTo>
                    <a:pt x="212" y="365"/>
                  </a:lnTo>
                  <a:lnTo>
                    <a:pt x="0" y="153"/>
                  </a:lnTo>
                  <a:lnTo>
                    <a:pt x="0" y="0"/>
                  </a:lnTo>
                  <a:lnTo>
                    <a:pt x="365" y="365"/>
                  </a:lnTo>
                  <a:close/>
                </a:path>
              </a:pathLst>
            </a:custGeom>
            <a:solidFill>
              <a:srgbClr val="D8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7" name="Freeform 9">
              <a:extLst>
                <a:ext uri="{FF2B5EF4-FFF2-40B4-BE49-F238E27FC236}">
                  <a16:creationId xmlns:a16="http://schemas.microsoft.com/office/drawing/2014/main" id="{92D24C4D-F25E-D3DA-3D20-772D374F13E7}"/>
                </a:ext>
              </a:extLst>
            </p:cNvPr>
            <p:cNvSpPr>
              <a:spLocks/>
            </p:cNvSpPr>
            <p:nvPr userDrawn="1"/>
          </p:nvSpPr>
          <p:spPr bwMode="auto">
            <a:xfrm>
              <a:off x="1474788" y="1574801"/>
              <a:ext cx="290513" cy="290513"/>
            </a:xfrm>
            <a:custGeom>
              <a:avLst/>
              <a:gdLst>
                <a:gd name="T0" fmla="*/ 365 w 365"/>
                <a:gd name="T1" fmla="*/ 365 h 365"/>
                <a:gd name="T2" fmla="*/ 212 w 365"/>
                <a:gd name="T3" fmla="*/ 365 h 365"/>
                <a:gd name="T4" fmla="*/ 0 w 365"/>
                <a:gd name="T5" fmla="*/ 153 h 365"/>
                <a:gd name="T6" fmla="*/ 0 w 365"/>
                <a:gd name="T7" fmla="*/ 0 h 365"/>
                <a:gd name="T8" fmla="*/ 365 w 365"/>
                <a:gd name="T9" fmla="*/ 365 h 365"/>
              </a:gdLst>
              <a:ahLst/>
              <a:cxnLst>
                <a:cxn ang="0">
                  <a:pos x="T0" y="T1"/>
                </a:cxn>
                <a:cxn ang="0">
                  <a:pos x="T2" y="T3"/>
                </a:cxn>
                <a:cxn ang="0">
                  <a:pos x="T4" y="T5"/>
                </a:cxn>
                <a:cxn ang="0">
                  <a:pos x="T6" y="T7"/>
                </a:cxn>
                <a:cxn ang="0">
                  <a:pos x="T8" y="T9"/>
                </a:cxn>
              </a:cxnLst>
              <a:rect l="0" t="0" r="r" b="b"/>
              <a:pathLst>
                <a:path w="365" h="365">
                  <a:moveTo>
                    <a:pt x="365" y="365"/>
                  </a:moveTo>
                  <a:lnTo>
                    <a:pt x="212" y="365"/>
                  </a:lnTo>
                  <a:lnTo>
                    <a:pt x="0" y="153"/>
                  </a:lnTo>
                  <a:lnTo>
                    <a:pt x="0" y="0"/>
                  </a:lnTo>
                  <a:lnTo>
                    <a:pt x="365" y="365"/>
                  </a:lnTo>
                  <a:close/>
                </a:path>
              </a:pathLst>
            </a:custGeom>
            <a:solidFill>
              <a:srgbClr val="ED5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grpSp>
      <p:sp>
        <p:nvSpPr>
          <p:cNvPr id="8" name="Rectangle 14">
            <a:extLst>
              <a:ext uri="{FF2B5EF4-FFF2-40B4-BE49-F238E27FC236}">
                <a16:creationId xmlns:a16="http://schemas.microsoft.com/office/drawing/2014/main" id="{9B89D7B6-CA3F-F92D-7769-F5CFE6EE33A6}"/>
              </a:ext>
            </a:extLst>
          </p:cNvPr>
          <p:cNvSpPr>
            <a:spLocks noChangeArrowheads="1"/>
          </p:cNvSpPr>
          <p:nvPr/>
        </p:nvSpPr>
        <p:spPr bwMode="auto">
          <a:xfrm>
            <a:off x="1720802" y="1271776"/>
            <a:ext cx="3323167" cy="683684"/>
          </a:xfrm>
          <a:prstGeom prst="rect">
            <a:avLst/>
          </a:prstGeom>
          <a:solidFill>
            <a:srgbClr val="F5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a:latin typeface="Montserrat" panose="00000500000000000000" pitchFamily="2" charset="0"/>
            </a:endParaRPr>
          </a:p>
        </p:txBody>
      </p:sp>
      <p:grpSp>
        <p:nvGrpSpPr>
          <p:cNvPr id="9" name="Group 263">
            <a:extLst>
              <a:ext uri="{FF2B5EF4-FFF2-40B4-BE49-F238E27FC236}">
                <a16:creationId xmlns:a16="http://schemas.microsoft.com/office/drawing/2014/main" id="{23EF410A-B08D-8F33-AFE2-D8F4709B5B58}"/>
              </a:ext>
            </a:extLst>
          </p:cNvPr>
          <p:cNvGrpSpPr/>
          <p:nvPr/>
        </p:nvGrpSpPr>
        <p:grpSpPr>
          <a:xfrm>
            <a:off x="6174275" y="1290139"/>
            <a:ext cx="650149" cy="650152"/>
            <a:chOff x="4667251" y="1506538"/>
            <a:chExt cx="717550" cy="717551"/>
          </a:xfrm>
        </p:grpSpPr>
        <p:sp>
          <p:nvSpPr>
            <p:cNvPr id="10" name="Freeform 10">
              <a:extLst>
                <a:ext uri="{FF2B5EF4-FFF2-40B4-BE49-F238E27FC236}">
                  <a16:creationId xmlns:a16="http://schemas.microsoft.com/office/drawing/2014/main" id="{753844A6-7E76-0EC8-6425-EAA393BEAE82}"/>
                </a:ext>
              </a:extLst>
            </p:cNvPr>
            <p:cNvSpPr>
              <a:spLocks/>
            </p:cNvSpPr>
            <p:nvPr userDrawn="1"/>
          </p:nvSpPr>
          <p:spPr bwMode="auto">
            <a:xfrm>
              <a:off x="4667251" y="1506538"/>
              <a:ext cx="717550" cy="717550"/>
            </a:xfrm>
            <a:custGeom>
              <a:avLst/>
              <a:gdLst>
                <a:gd name="T0" fmla="*/ 903 w 904"/>
                <a:gd name="T1" fmla="*/ 474 h 903"/>
                <a:gd name="T2" fmla="*/ 895 w 904"/>
                <a:gd name="T3" fmla="*/ 542 h 903"/>
                <a:gd name="T4" fmla="*/ 876 w 904"/>
                <a:gd name="T5" fmla="*/ 607 h 903"/>
                <a:gd name="T6" fmla="*/ 848 w 904"/>
                <a:gd name="T7" fmla="*/ 667 h 903"/>
                <a:gd name="T8" fmla="*/ 814 w 904"/>
                <a:gd name="T9" fmla="*/ 722 h 903"/>
                <a:gd name="T10" fmla="*/ 771 w 904"/>
                <a:gd name="T11" fmla="*/ 772 h 903"/>
                <a:gd name="T12" fmla="*/ 722 w 904"/>
                <a:gd name="T13" fmla="*/ 813 h 903"/>
                <a:gd name="T14" fmla="*/ 667 w 904"/>
                <a:gd name="T15" fmla="*/ 849 h 903"/>
                <a:gd name="T16" fmla="*/ 607 w 904"/>
                <a:gd name="T17" fmla="*/ 877 h 903"/>
                <a:gd name="T18" fmla="*/ 543 w 904"/>
                <a:gd name="T19" fmla="*/ 894 h 903"/>
                <a:gd name="T20" fmla="*/ 475 w 904"/>
                <a:gd name="T21" fmla="*/ 903 h 903"/>
                <a:gd name="T22" fmla="*/ 428 w 904"/>
                <a:gd name="T23" fmla="*/ 903 h 903"/>
                <a:gd name="T24" fmla="*/ 361 w 904"/>
                <a:gd name="T25" fmla="*/ 894 h 903"/>
                <a:gd name="T26" fmla="*/ 297 w 904"/>
                <a:gd name="T27" fmla="*/ 877 h 903"/>
                <a:gd name="T28" fmla="*/ 237 w 904"/>
                <a:gd name="T29" fmla="*/ 849 h 903"/>
                <a:gd name="T30" fmla="*/ 182 w 904"/>
                <a:gd name="T31" fmla="*/ 813 h 903"/>
                <a:gd name="T32" fmla="*/ 132 w 904"/>
                <a:gd name="T33" fmla="*/ 772 h 903"/>
                <a:gd name="T34" fmla="*/ 90 w 904"/>
                <a:gd name="T35" fmla="*/ 722 h 903"/>
                <a:gd name="T36" fmla="*/ 55 w 904"/>
                <a:gd name="T37" fmla="*/ 667 h 903"/>
                <a:gd name="T38" fmla="*/ 27 w 904"/>
                <a:gd name="T39" fmla="*/ 607 h 903"/>
                <a:gd name="T40" fmla="*/ 9 w 904"/>
                <a:gd name="T41" fmla="*/ 542 h 903"/>
                <a:gd name="T42" fmla="*/ 1 w 904"/>
                <a:gd name="T43" fmla="*/ 474 h 903"/>
                <a:gd name="T44" fmla="*/ 1 w 904"/>
                <a:gd name="T45" fmla="*/ 428 h 903"/>
                <a:gd name="T46" fmla="*/ 9 w 904"/>
                <a:gd name="T47" fmla="*/ 360 h 903"/>
                <a:gd name="T48" fmla="*/ 27 w 904"/>
                <a:gd name="T49" fmla="*/ 296 h 903"/>
                <a:gd name="T50" fmla="*/ 55 w 904"/>
                <a:gd name="T51" fmla="*/ 236 h 903"/>
                <a:gd name="T52" fmla="*/ 90 w 904"/>
                <a:gd name="T53" fmla="*/ 182 h 903"/>
                <a:gd name="T54" fmla="*/ 132 w 904"/>
                <a:gd name="T55" fmla="*/ 132 h 903"/>
                <a:gd name="T56" fmla="*/ 182 w 904"/>
                <a:gd name="T57" fmla="*/ 90 h 903"/>
                <a:gd name="T58" fmla="*/ 237 w 904"/>
                <a:gd name="T59" fmla="*/ 55 h 903"/>
                <a:gd name="T60" fmla="*/ 297 w 904"/>
                <a:gd name="T61" fmla="*/ 27 h 903"/>
                <a:gd name="T62" fmla="*/ 361 w 904"/>
                <a:gd name="T63" fmla="*/ 9 h 903"/>
                <a:gd name="T64" fmla="*/ 428 w 904"/>
                <a:gd name="T65" fmla="*/ 1 h 903"/>
                <a:gd name="T66" fmla="*/ 475 w 904"/>
                <a:gd name="T67" fmla="*/ 1 h 903"/>
                <a:gd name="T68" fmla="*/ 543 w 904"/>
                <a:gd name="T69" fmla="*/ 9 h 903"/>
                <a:gd name="T70" fmla="*/ 607 w 904"/>
                <a:gd name="T71" fmla="*/ 27 h 903"/>
                <a:gd name="T72" fmla="*/ 667 w 904"/>
                <a:gd name="T73" fmla="*/ 55 h 903"/>
                <a:gd name="T74" fmla="*/ 722 w 904"/>
                <a:gd name="T75" fmla="*/ 90 h 903"/>
                <a:gd name="T76" fmla="*/ 771 w 904"/>
                <a:gd name="T77" fmla="*/ 132 h 903"/>
                <a:gd name="T78" fmla="*/ 814 w 904"/>
                <a:gd name="T79" fmla="*/ 182 h 903"/>
                <a:gd name="T80" fmla="*/ 848 w 904"/>
                <a:gd name="T81" fmla="*/ 236 h 903"/>
                <a:gd name="T82" fmla="*/ 876 w 904"/>
                <a:gd name="T83" fmla="*/ 296 h 903"/>
                <a:gd name="T84" fmla="*/ 895 w 904"/>
                <a:gd name="T85" fmla="*/ 360 h 903"/>
                <a:gd name="T86" fmla="*/ 903 w 904"/>
                <a:gd name="T87" fmla="*/ 42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4" h="903">
                  <a:moveTo>
                    <a:pt x="904" y="451"/>
                  </a:moveTo>
                  <a:lnTo>
                    <a:pt x="904" y="451"/>
                  </a:lnTo>
                  <a:lnTo>
                    <a:pt x="903" y="474"/>
                  </a:lnTo>
                  <a:lnTo>
                    <a:pt x="901" y="497"/>
                  </a:lnTo>
                  <a:lnTo>
                    <a:pt x="898" y="520"/>
                  </a:lnTo>
                  <a:lnTo>
                    <a:pt x="895" y="542"/>
                  </a:lnTo>
                  <a:lnTo>
                    <a:pt x="889" y="564"/>
                  </a:lnTo>
                  <a:lnTo>
                    <a:pt x="883" y="586"/>
                  </a:lnTo>
                  <a:lnTo>
                    <a:pt x="876" y="607"/>
                  </a:lnTo>
                  <a:lnTo>
                    <a:pt x="868" y="628"/>
                  </a:lnTo>
                  <a:lnTo>
                    <a:pt x="859" y="647"/>
                  </a:lnTo>
                  <a:lnTo>
                    <a:pt x="848" y="667"/>
                  </a:lnTo>
                  <a:lnTo>
                    <a:pt x="838" y="686"/>
                  </a:lnTo>
                  <a:lnTo>
                    <a:pt x="827" y="704"/>
                  </a:lnTo>
                  <a:lnTo>
                    <a:pt x="814" y="722"/>
                  </a:lnTo>
                  <a:lnTo>
                    <a:pt x="800" y="739"/>
                  </a:lnTo>
                  <a:lnTo>
                    <a:pt x="786" y="756"/>
                  </a:lnTo>
                  <a:lnTo>
                    <a:pt x="771" y="772"/>
                  </a:lnTo>
                  <a:lnTo>
                    <a:pt x="755" y="785"/>
                  </a:lnTo>
                  <a:lnTo>
                    <a:pt x="739" y="800"/>
                  </a:lnTo>
                  <a:lnTo>
                    <a:pt x="722" y="813"/>
                  </a:lnTo>
                  <a:lnTo>
                    <a:pt x="705" y="826"/>
                  </a:lnTo>
                  <a:lnTo>
                    <a:pt x="686" y="838"/>
                  </a:lnTo>
                  <a:lnTo>
                    <a:pt x="667" y="849"/>
                  </a:lnTo>
                  <a:lnTo>
                    <a:pt x="648" y="859"/>
                  </a:lnTo>
                  <a:lnTo>
                    <a:pt x="627" y="868"/>
                  </a:lnTo>
                  <a:lnTo>
                    <a:pt x="607" y="877"/>
                  </a:lnTo>
                  <a:lnTo>
                    <a:pt x="586" y="883"/>
                  </a:lnTo>
                  <a:lnTo>
                    <a:pt x="565" y="889"/>
                  </a:lnTo>
                  <a:lnTo>
                    <a:pt x="543" y="894"/>
                  </a:lnTo>
                  <a:lnTo>
                    <a:pt x="520" y="898"/>
                  </a:lnTo>
                  <a:lnTo>
                    <a:pt x="498" y="901"/>
                  </a:lnTo>
                  <a:lnTo>
                    <a:pt x="475" y="903"/>
                  </a:lnTo>
                  <a:lnTo>
                    <a:pt x="452" y="903"/>
                  </a:lnTo>
                  <a:lnTo>
                    <a:pt x="452" y="903"/>
                  </a:lnTo>
                  <a:lnTo>
                    <a:pt x="428" y="903"/>
                  </a:lnTo>
                  <a:lnTo>
                    <a:pt x="405" y="901"/>
                  </a:lnTo>
                  <a:lnTo>
                    <a:pt x="383" y="898"/>
                  </a:lnTo>
                  <a:lnTo>
                    <a:pt x="361" y="894"/>
                  </a:lnTo>
                  <a:lnTo>
                    <a:pt x="339" y="889"/>
                  </a:lnTo>
                  <a:lnTo>
                    <a:pt x="318" y="883"/>
                  </a:lnTo>
                  <a:lnTo>
                    <a:pt x="297" y="877"/>
                  </a:lnTo>
                  <a:lnTo>
                    <a:pt x="276" y="868"/>
                  </a:lnTo>
                  <a:lnTo>
                    <a:pt x="257" y="859"/>
                  </a:lnTo>
                  <a:lnTo>
                    <a:pt x="237" y="849"/>
                  </a:lnTo>
                  <a:lnTo>
                    <a:pt x="217" y="838"/>
                  </a:lnTo>
                  <a:lnTo>
                    <a:pt x="199" y="826"/>
                  </a:lnTo>
                  <a:lnTo>
                    <a:pt x="182" y="813"/>
                  </a:lnTo>
                  <a:lnTo>
                    <a:pt x="164" y="800"/>
                  </a:lnTo>
                  <a:lnTo>
                    <a:pt x="148" y="785"/>
                  </a:lnTo>
                  <a:lnTo>
                    <a:pt x="132" y="772"/>
                  </a:lnTo>
                  <a:lnTo>
                    <a:pt x="117" y="756"/>
                  </a:lnTo>
                  <a:lnTo>
                    <a:pt x="103" y="739"/>
                  </a:lnTo>
                  <a:lnTo>
                    <a:pt x="90" y="722"/>
                  </a:lnTo>
                  <a:lnTo>
                    <a:pt x="77" y="704"/>
                  </a:lnTo>
                  <a:lnTo>
                    <a:pt x="65" y="686"/>
                  </a:lnTo>
                  <a:lnTo>
                    <a:pt x="55" y="667"/>
                  </a:lnTo>
                  <a:lnTo>
                    <a:pt x="45" y="647"/>
                  </a:lnTo>
                  <a:lnTo>
                    <a:pt x="35" y="628"/>
                  </a:lnTo>
                  <a:lnTo>
                    <a:pt x="27" y="607"/>
                  </a:lnTo>
                  <a:lnTo>
                    <a:pt x="20" y="586"/>
                  </a:lnTo>
                  <a:lnTo>
                    <a:pt x="15" y="564"/>
                  </a:lnTo>
                  <a:lnTo>
                    <a:pt x="9" y="542"/>
                  </a:lnTo>
                  <a:lnTo>
                    <a:pt x="6" y="520"/>
                  </a:lnTo>
                  <a:lnTo>
                    <a:pt x="3" y="497"/>
                  </a:lnTo>
                  <a:lnTo>
                    <a:pt x="1" y="474"/>
                  </a:lnTo>
                  <a:lnTo>
                    <a:pt x="0" y="451"/>
                  </a:lnTo>
                  <a:lnTo>
                    <a:pt x="0" y="451"/>
                  </a:lnTo>
                  <a:lnTo>
                    <a:pt x="1" y="428"/>
                  </a:lnTo>
                  <a:lnTo>
                    <a:pt x="3" y="405"/>
                  </a:lnTo>
                  <a:lnTo>
                    <a:pt x="6" y="383"/>
                  </a:lnTo>
                  <a:lnTo>
                    <a:pt x="9" y="360"/>
                  </a:lnTo>
                  <a:lnTo>
                    <a:pt x="15" y="338"/>
                  </a:lnTo>
                  <a:lnTo>
                    <a:pt x="20" y="318"/>
                  </a:lnTo>
                  <a:lnTo>
                    <a:pt x="27" y="296"/>
                  </a:lnTo>
                  <a:lnTo>
                    <a:pt x="35" y="276"/>
                  </a:lnTo>
                  <a:lnTo>
                    <a:pt x="45" y="255"/>
                  </a:lnTo>
                  <a:lnTo>
                    <a:pt x="55" y="236"/>
                  </a:lnTo>
                  <a:lnTo>
                    <a:pt x="65" y="217"/>
                  </a:lnTo>
                  <a:lnTo>
                    <a:pt x="77" y="199"/>
                  </a:lnTo>
                  <a:lnTo>
                    <a:pt x="90" y="182"/>
                  </a:lnTo>
                  <a:lnTo>
                    <a:pt x="103" y="164"/>
                  </a:lnTo>
                  <a:lnTo>
                    <a:pt x="117" y="148"/>
                  </a:lnTo>
                  <a:lnTo>
                    <a:pt x="132" y="132"/>
                  </a:lnTo>
                  <a:lnTo>
                    <a:pt x="148" y="117"/>
                  </a:lnTo>
                  <a:lnTo>
                    <a:pt x="164" y="103"/>
                  </a:lnTo>
                  <a:lnTo>
                    <a:pt x="182" y="90"/>
                  </a:lnTo>
                  <a:lnTo>
                    <a:pt x="199" y="77"/>
                  </a:lnTo>
                  <a:lnTo>
                    <a:pt x="217" y="65"/>
                  </a:lnTo>
                  <a:lnTo>
                    <a:pt x="237" y="55"/>
                  </a:lnTo>
                  <a:lnTo>
                    <a:pt x="257" y="45"/>
                  </a:lnTo>
                  <a:lnTo>
                    <a:pt x="276" y="35"/>
                  </a:lnTo>
                  <a:lnTo>
                    <a:pt x="297" y="27"/>
                  </a:lnTo>
                  <a:lnTo>
                    <a:pt x="318" y="20"/>
                  </a:lnTo>
                  <a:lnTo>
                    <a:pt x="339" y="15"/>
                  </a:lnTo>
                  <a:lnTo>
                    <a:pt x="361" y="9"/>
                  </a:lnTo>
                  <a:lnTo>
                    <a:pt x="383" y="5"/>
                  </a:lnTo>
                  <a:lnTo>
                    <a:pt x="405" y="2"/>
                  </a:lnTo>
                  <a:lnTo>
                    <a:pt x="428" y="1"/>
                  </a:lnTo>
                  <a:lnTo>
                    <a:pt x="452" y="0"/>
                  </a:lnTo>
                  <a:lnTo>
                    <a:pt x="452" y="0"/>
                  </a:lnTo>
                  <a:lnTo>
                    <a:pt x="475" y="1"/>
                  </a:lnTo>
                  <a:lnTo>
                    <a:pt x="498" y="2"/>
                  </a:lnTo>
                  <a:lnTo>
                    <a:pt x="520" y="5"/>
                  </a:lnTo>
                  <a:lnTo>
                    <a:pt x="543" y="9"/>
                  </a:lnTo>
                  <a:lnTo>
                    <a:pt x="565" y="15"/>
                  </a:lnTo>
                  <a:lnTo>
                    <a:pt x="586" y="20"/>
                  </a:lnTo>
                  <a:lnTo>
                    <a:pt x="607" y="27"/>
                  </a:lnTo>
                  <a:lnTo>
                    <a:pt x="627" y="35"/>
                  </a:lnTo>
                  <a:lnTo>
                    <a:pt x="648" y="45"/>
                  </a:lnTo>
                  <a:lnTo>
                    <a:pt x="667" y="55"/>
                  </a:lnTo>
                  <a:lnTo>
                    <a:pt x="686" y="65"/>
                  </a:lnTo>
                  <a:lnTo>
                    <a:pt x="705" y="77"/>
                  </a:lnTo>
                  <a:lnTo>
                    <a:pt x="722" y="90"/>
                  </a:lnTo>
                  <a:lnTo>
                    <a:pt x="739" y="103"/>
                  </a:lnTo>
                  <a:lnTo>
                    <a:pt x="755" y="117"/>
                  </a:lnTo>
                  <a:lnTo>
                    <a:pt x="771" y="132"/>
                  </a:lnTo>
                  <a:lnTo>
                    <a:pt x="786" y="148"/>
                  </a:lnTo>
                  <a:lnTo>
                    <a:pt x="800" y="164"/>
                  </a:lnTo>
                  <a:lnTo>
                    <a:pt x="814" y="182"/>
                  </a:lnTo>
                  <a:lnTo>
                    <a:pt x="827" y="199"/>
                  </a:lnTo>
                  <a:lnTo>
                    <a:pt x="838" y="217"/>
                  </a:lnTo>
                  <a:lnTo>
                    <a:pt x="848" y="236"/>
                  </a:lnTo>
                  <a:lnTo>
                    <a:pt x="859" y="255"/>
                  </a:lnTo>
                  <a:lnTo>
                    <a:pt x="868" y="276"/>
                  </a:lnTo>
                  <a:lnTo>
                    <a:pt x="876" y="296"/>
                  </a:lnTo>
                  <a:lnTo>
                    <a:pt x="883" y="318"/>
                  </a:lnTo>
                  <a:lnTo>
                    <a:pt x="889" y="338"/>
                  </a:lnTo>
                  <a:lnTo>
                    <a:pt x="895" y="360"/>
                  </a:lnTo>
                  <a:lnTo>
                    <a:pt x="898" y="383"/>
                  </a:lnTo>
                  <a:lnTo>
                    <a:pt x="901" y="405"/>
                  </a:lnTo>
                  <a:lnTo>
                    <a:pt x="903" y="428"/>
                  </a:lnTo>
                  <a:lnTo>
                    <a:pt x="904" y="451"/>
                  </a:lnTo>
                  <a:lnTo>
                    <a:pt x="904" y="451"/>
                  </a:lnTo>
                  <a:close/>
                </a:path>
              </a:pathLst>
            </a:custGeom>
            <a:solidFill>
              <a:srgbClr val="F6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11" name="Freeform 11">
              <a:extLst>
                <a:ext uri="{FF2B5EF4-FFF2-40B4-BE49-F238E27FC236}">
                  <a16:creationId xmlns:a16="http://schemas.microsoft.com/office/drawing/2014/main" id="{1EA9D2EF-3D7B-F0EA-EB61-A4ACD2C5E5CC}"/>
                </a:ext>
              </a:extLst>
            </p:cNvPr>
            <p:cNvSpPr>
              <a:spLocks/>
            </p:cNvSpPr>
            <p:nvPr userDrawn="1"/>
          </p:nvSpPr>
          <p:spPr bwMode="auto">
            <a:xfrm>
              <a:off x="4922838" y="1574801"/>
              <a:ext cx="431800" cy="649288"/>
            </a:xfrm>
            <a:custGeom>
              <a:avLst/>
              <a:gdLst>
                <a:gd name="T0" fmla="*/ 545 w 545"/>
                <a:gd name="T1" fmla="*/ 545 h 817"/>
                <a:gd name="T2" fmla="*/ 545 w 545"/>
                <a:gd name="T3" fmla="*/ 545 h 817"/>
                <a:gd name="T4" fmla="*/ 531 w 545"/>
                <a:gd name="T5" fmla="*/ 575 h 817"/>
                <a:gd name="T6" fmla="*/ 515 w 545"/>
                <a:gd name="T7" fmla="*/ 603 h 817"/>
                <a:gd name="T8" fmla="*/ 498 w 545"/>
                <a:gd name="T9" fmla="*/ 630 h 817"/>
                <a:gd name="T10" fmla="*/ 477 w 545"/>
                <a:gd name="T11" fmla="*/ 656 h 817"/>
                <a:gd name="T12" fmla="*/ 456 w 545"/>
                <a:gd name="T13" fmla="*/ 680 h 817"/>
                <a:gd name="T14" fmla="*/ 432 w 545"/>
                <a:gd name="T15" fmla="*/ 702 h 817"/>
                <a:gd name="T16" fmla="*/ 408 w 545"/>
                <a:gd name="T17" fmla="*/ 723 h 817"/>
                <a:gd name="T18" fmla="*/ 381 w 545"/>
                <a:gd name="T19" fmla="*/ 741 h 817"/>
                <a:gd name="T20" fmla="*/ 354 w 545"/>
                <a:gd name="T21" fmla="*/ 758 h 817"/>
                <a:gd name="T22" fmla="*/ 325 w 545"/>
                <a:gd name="T23" fmla="*/ 773 h 817"/>
                <a:gd name="T24" fmla="*/ 295 w 545"/>
                <a:gd name="T25" fmla="*/ 787 h 817"/>
                <a:gd name="T26" fmla="*/ 264 w 545"/>
                <a:gd name="T27" fmla="*/ 797 h 817"/>
                <a:gd name="T28" fmla="*/ 232 w 545"/>
                <a:gd name="T29" fmla="*/ 805 h 817"/>
                <a:gd name="T30" fmla="*/ 199 w 545"/>
                <a:gd name="T31" fmla="*/ 812 h 817"/>
                <a:gd name="T32" fmla="*/ 165 w 545"/>
                <a:gd name="T33" fmla="*/ 816 h 817"/>
                <a:gd name="T34" fmla="*/ 131 w 545"/>
                <a:gd name="T35" fmla="*/ 817 h 817"/>
                <a:gd name="T36" fmla="*/ 131 w 545"/>
                <a:gd name="T37" fmla="*/ 817 h 817"/>
                <a:gd name="T38" fmla="*/ 107 w 545"/>
                <a:gd name="T39" fmla="*/ 817 h 817"/>
                <a:gd name="T40" fmla="*/ 83 w 545"/>
                <a:gd name="T41" fmla="*/ 815 h 817"/>
                <a:gd name="T42" fmla="*/ 0 w 545"/>
                <a:gd name="T43" fmla="*/ 732 h 817"/>
                <a:gd name="T44" fmla="*/ 0 w 545"/>
                <a:gd name="T45" fmla="*/ 577 h 817"/>
                <a:gd name="T46" fmla="*/ 212 w 545"/>
                <a:gd name="T47" fmla="*/ 365 h 817"/>
                <a:gd name="T48" fmla="*/ 0 w 545"/>
                <a:gd name="T49" fmla="*/ 153 h 817"/>
                <a:gd name="T50" fmla="*/ 0 w 545"/>
                <a:gd name="T51" fmla="*/ 0 h 817"/>
                <a:gd name="T52" fmla="*/ 365 w 545"/>
                <a:gd name="T53" fmla="*/ 365 h 817"/>
                <a:gd name="T54" fmla="*/ 545 w 545"/>
                <a:gd name="T55" fmla="*/ 545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5" h="817">
                  <a:moveTo>
                    <a:pt x="545" y="545"/>
                  </a:moveTo>
                  <a:lnTo>
                    <a:pt x="545" y="545"/>
                  </a:lnTo>
                  <a:lnTo>
                    <a:pt x="531" y="575"/>
                  </a:lnTo>
                  <a:lnTo>
                    <a:pt x="515" y="603"/>
                  </a:lnTo>
                  <a:lnTo>
                    <a:pt x="498" y="630"/>
                  </a:lnTo>
                  <a:lnTo>
                    <a:pt x="477" y="656"/>
                  </a:lnTo>
                  <a:lnTo>
                    <a:pt x="456" y="680"/>
                  </a:lnTo>
                  <a:lnTo>
                    <a:pt x="432" y="702"/>
                  </a:lnTo>
                  <a:lnTo>
                    <a:pt x="408" y="723"/>
                  </a:lnTo>
                  <a:lnTo>
                    <a:pt x="381" y="741"/>
                  </a:lnTo>
                  <a:lnTo>
                    <a:pt x="354" y="758"/>
                  </a:lnTo>
                  <a:lnTo>
                    <a:pt x="325" y="773"/>
                  </a:lnTo>
                  <a:lnTo>
                    <a:pt x="295" y="787"/>
                  </a:lnTo>
                  <a:lnTo>
                    <a:pt x="264" y="797"/>
                  </a:lnTo>
                  <a:lnTo>
                    <a:pt x="232" y="805"/>
                  </a:lnTo>
                  <a:lnTo>
                    <a:pt x="199" y="812"/>
                  </a:lnTo>
                  <a:lnTo>
                    <a:pt x="165" y="816"/>
                  </a:lnTo>
                  <a:lnTo>
                    <a:pt x="131" y="817"/>
                  </a:lnTo>
                  <a:lnTo>
                    <a:pt x="131" y="817"/>
                  </a:lnTo>
                  <a:lnTo>
                    <a:pt x="107" y="817"/>
                  </a:lnTo>
                  <a:lnTo>
                    <a:pt x="83" y="815"/>
                  </a:lnTo>
                  <a:lnTo>
                    <a:pt x="0" y="732"/>
                  </a:lnTo>
                  <a:lnTo>
                    <a:pt x="0" y="577"/>
                  </a:lnTo>
                  <a:lnTo>
                    <a:pt x="212" y="365"/>
                  </a:lnTo>
                  <a:lnTo>
                    <a:pt x="0" y="153"/>
                  </a:lnTo>
                  <a:lnTo>
                    <a:pt x="0" y="0"/>
                  </a:lnTo>
                  <a:lnTo>
                    <a:pt x="365" y="365"/>
                  </a:lnTo>
                  <a:lnTo>
                    <a:pt x="545" y="545"/>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12" name="Freeform 12">
              <a:extLst>
                <a:ext uri="{FF2B5EF4-FFF2-40B4-BE49-F238E27FC236}">
                  <a16:creationId xmlns:a16="http://schemas.microsoft.com/office/drawing/2014/main" id="{EAEBBC2A-0E8E-95F8-F99E-61CE929F09FE}"/>
                </a:ext>
              </a:extLst>
            </p:cNvPr>
            <p:cNvSpPr>
              <a:spLocks/>
            </p:cNvSpPr>
            <p:nvPr userDrawn="1"/>
          </p:nvSpPr>
          <p:spPr bwMode="auto">
            <a:xfrm>
              <a:off x="4922838" y="1574801"/>
              <a:ext cx="288925" cy="581025"/>
            </a:xfrm>
            <a:custGeom>
              <a:avLst/>
              <a:gdLst>
                <a:gd name="T0" fmla="*/ 365 w 365"/>
                <a:gd name="T1" fmla="*/ 365 h 732"/>
                <a:gd name="T2" fmla="*/ 0 w 365"/>
                <a:gd name="T3" fmla="*/ 732 h 732"/>
                <a:gd name="T4" fmla="*/ 0 w 365"/>
                <a:gd name="T5" fmla="*/ 577 h 732"/>
                <a:gd name="T6" fmla="*/ 212 w 365"/>
                <a:gd name="T7" fmla="*/ 365 h 732"/>
                <a:gd name="T8" fmla="*/ 0 w 365"/>
                <a:gd name="T9" fmla="*/ 153 h 732"/>
                <a:gd name="T10" fmla="*/ 0 w 365"/>
                <a:gd name="T11" fmla="*/ 0 h 732"/>
                <a:gd name="T12" fmla="*/ 365 w 365"/>
                <a:gd name="T13" fmla="*/ 365 h 732"/>
              </a:gdLst>
              <a:ahLst/>
              <a:cxnLst>
                <a:cxn ang="0">
                  <a:pos x="T0" y="T1"/>
                </a:cxn>
                <a:cxn ang="0">
                  <a:pos x="T2" y="T3"/>
                </a:cxn>
                <a:cxn ang="0">
                  <a:pos x="T4" y="T5"/>
                </a:cxn>
                <a:cxn ang="0">
                  <a:pos x="T6" y="T7"/>
                </a:cxn>
                <a:cxn ang="0">
                  <a:pos x="T8" y="T9"/>
                </a:cxn>
                <a:cxn ang="0">
                  <a:pos x="T10" y="T11"/>
                </a:cxn>
                <a:cxn ang="0">
                  <a:pos x="T12" y="T13"/>
                </a:cxn>
              </a:cxnLst>
              <a:rect l="0" t="0" r="r" b="b"/>
              <a:pathLst>
                <a:path w="365" h="732">
                  <a:moveTo>
                    <a:pt x="365" y="365"/>
                  </a:moveTo>
                  <a:lnTo>
                    <a:pt x="0" y="732"/>
                  </a:lnTo>
                  <a:lnTo>
                    <a:pt x="0" y="577"/>
                  </a:lnTo>
                  <a:lnTo>
                    <a:pt x="212" y="365"/>
                  </a:lnTo>
                  <a:lnTo>
                    <a:pt x="0" y="153"/>
                  </a:lnTo>
                  <a:lnTo>
                    <a:pt x="0" y="0"/>
                  </a:lnTo>
                  <a:lnTo>
                    <a:pt x="365" y="365"/>
                  </a:lnTo>
                  <a:close/>
                </a:path>
              </a:pathLst>
            </a:custGeom>
            <a:solidFill>
              <a:srgbClr val="F1BB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13" name="Freeform 13">
              <a:extLst>
                <a:ext uri="{FF2B5EF4-FFF2-40B4-BE49-F238E27FC236}">
                  <a16:creationId xmlns:a16="http://schemas.microsoft.com/office/drawing/2014/main" id="{F23978E2-1B1B-C5D0-E1B8-69B97E38BC60}"/>
                </a:ext>
              </a:extLst>
            </p:cNvPr>
            <p:cNvSpPr>
              <a:spLocks/>
            </p:cNvSpPr>
            <p:nvPr userDrawn="1"/>
          </p:nvSpPr>
          <p:spPr bwMode="auto">
            <a:xfrm>
              <a:off x="4922838" y="1574801"/>
              <a:ext cx="288925" cy="290513"/>
            </a:xfrm>
            <a:custGeom>
              <a:avLst/>
              <a:gdLst>
                <a:gd name="T0" fmla="*/ 365 w 365"/>
                <a:gd name="T1" fmla="*/ 365 h 365"/>
                <a:gd name="T2" fmla="*/ 212 w 365"/>
                <a:gd name="T3" fmla="*/ 365 h 365"/>
                <a:gd name="T4" fmla="*/ 0 w 365"/>
                <a:gd name="T5" fmla="*/ 153 h 365"/>
                <a:gd name="T6" fmla="*/ 0 w 365"/>
                <a:gd name="T7" fmla="*/ 0 h 365"/>
                <a:gd name="T8" fmla="*/ 365 w 365"/>
                <a:gd name="T9" fmla="*/ 365 h 365"/>
              </a:gdLst>
              <a:ahLst/>
              <a:cxnLst>
                <a:cxn ang="0">
                  <a:pos x="T0" y="T1"/>
                </a:cxn>
                <a:cxn ang="0">
                  <a:pos x="T2" y="T3"/>
                </a:cxn>
                <a:cxn ang="0">
                  <a:pos x="T4" y="T5"/>
                </a:cxn>
                <a:cxn ang="0">
                  <a:pos x="T6" y="T7"/>
                </a:cxn>
                <a:cxn ang="0">
                  <a:pos x="T8" y="T9"/>
                </a:cxn>
              </a:cxnLst>
              <a:rect l="0" t="0" r="r" b="b"/>
              <a:pathLst>
                <a:path w="365" h="365">
                  <a:moveTo>
                    <a:pt x="365" y="365"/>
                  </a:moveTo>
                  <a:lnTo>
                    <a:pt x="212" y="365"/>
                  </a:lnTo>
                  <a:lnTo>
                    <a:pt x="0" y="153"/>
                  </a:lnTo>
                  <a:lnTo>
                    <a:pt x="0" y="0"/>
                  </a:lnTo>
                  <a:lnTo>
                    <a:pt x="365" y="365"/>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14" name="Freeform 15">
              <a:extLst>
                <a:ext uri="{FF2B5EF4-FFF2-40B4-BE49-F238E27FC236}">
                  <a16:creationId xmlns:a16="http://schemas.microsoft.com/office/drawing/2014/main" id="{8BBEE179-C343-50F8-EFFD-3C03CCEED629}"/>
                </a:ext>
              </a:extLst>
            </p:cNvPr>
            <p:cNvSpPr>
              <a:spLocks/>
            </p:cNvSpPr>
            <p:nvPr userDrawn="1"/>
          </p:nvSpPr>
          <p:spPr bwMode="auto">
            <a:xfrm>
              <a:off x="4922838" y="1574801"/>
              <a:ext cx="431800" cy="649288"/>
            </a:xfrm>
            <a:custGeom>
              <a:avLst/>
              <a:gdLst>
                <a:gd name="T0" fmla="*/ 545 w 545"/>
                <a:gd name="T1" fmla="*/ 545 h 817"/>
                <a:gd name="T2" fmla="*/ 545 w 545"/>
                <a:gd name="T3" fmla="*/ 545 h 817"/>
                <a:gd name="T4" fmla="*/ 531 w 545"/>
                <a:gd name="T5" fmla="*/ 575 h 817"/>
                <a:gd name="T6" fmla="*/ 515 w 545"/>
                <a:gd name="T7" fmla="*/ 603 h 817"/>
                <a:gd name="T8" fmla="*/ 498 w 545"/>
                <a:gd name="T9" fmla="*/ 630 h 817"/>
                <a:gd name="T10" fmla="*/ 477 w 545"/>
                <a:gd name="T11" fmla="*/ 656 h 817"/>
                <a:gd name="T12" fmla="*/ 456 w 545"/>
                <a:gd name="T13" fmla="*/ 680 h 817"/>
                <a:gd name="T14" fmla="*/ 432 w 545"/>
                <a:gd name="T15" fmla="*/ 702 h 817"/>
                <a:gd name="T16" fmla="*/ 408 w 545"/>
                <a:gd name="T17" fmla="*/ 723 h 817"/>
                <a:gd name="T18" fmla="*/ 381 w 545"/>
                <a:gd name="T19" fmla="*/ 741 h 817"/>
                <a:gd name="T20" fmla="*/ 354 w 545"/>
                <a:gd name="T21" fmla="*/ 758 h 817"/>
                <a:gd name="T22" fmla="*/ 325 w 545"/>
                <a:gd name="T23" fmla="*/ 773 h 817"/>
                <a:gd name="T24" fmla="*/ 295 w 545"/>
                <a:gd name="T25" fmla="*/ 787 h 817"/>
                <a:gd name="T26" fmla="*/ 264 w 545"/>
                <a:gd name="T27" fmla="*/ 797 h 817"/>
                <a:gd name="T28" fmla="*/ 232 w 545"/>
                <a:gd name="T29" fmla="*/ 805 h 817"/>
                <a:gd name="T30" fmla="*/ 199 w 545"/>
                <a:gd name="T31" fmla="*/ 812 h 817"/>
                <a:gd name="T32" fmla="*/ 165 w 545"/>
                <a:gd name="T33" fmla="*/ 816 h 817"/>
                <a:gd name="T34" fmla="*/ 131 w 545"/>
                <a:gd name="T35" fmla="*/ 817 h 817"/>
                <a:gd name="T36" fmla="*/ 131 w 545"/>
                <a:gd name="T37" fmla="*/ 817 h 817"/>
                <a:gd name="T38" fmla="*/ 107 w 545"/>
                <a:gd name="T39" fmla="*/ 817 h 817"/>
                <a:gd name="T40" fmla="*/ 83 w 545"/>
                <a:gd name="T41" fmla="*/ 815 h 817"/>
                <a:gd name="T42" fmla="*/ 0 w 545"/>
                <a:gd name="T43" fmla="*/ 732 h 817"/>
                <a:gd name="T44" fmla="*/ 0 w 545"/>
                <a:gd name="T45" fmla="*/ 577 h 817"/>
                <a:gd name="T46" fmla="*/ 212 w 545"/>
                <a:gd name="T47" fmla="*/ 365 h 817"/>
                <a:gd name="T48" fmla="*/ 0 w 545"/>
                <a:gd name="T49" fmla="*/ 153 h 817"/>
                <a:gd name="T50" fmla="*/ 0 w 545"/>
                <a:gd name="T51" fmla="*/ 0 h 817"/>
                <a:gd name="T52" fmla="*/ 365 w 545"/>
                <a:gd name="T53" fmla="*/ 365 h 817"/>
                <a:gd name="T54" fmla="*/ 545 w 545"/>
                <a:gd name="T55" fmla="*/ 545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5" h="817">
                  <a:moveTo>
                    <a:pt x="545" y="545"/>
                  </a:moveTo>
                  <a:lnTo>
                    <a:pt x="545" y="545"/>
                  </a:lnTo>
                  <a:lnTo>
                    <a:pt x="531" y="575"/>
                  </a:lnTo>
                  <a:lnTo>
                    <a:pt x="515" y="603"/>
                  </a:lnTo>
                  <a:lnTo>
                    <a:pt x="498" y="630"/>
                  </a:lnTo>
                  <a:lnTo>
                    <a:pt x="477" y="656"/>
                  </a:lnTo>
                  <a:lnTo>
                    <a:pt x="456" y="680"/>
                  </a:lnTo>
                  <a:lnTo>
                    <a:pt x="432" y="702"/>
                  </a:lnTo>
                  <a:lnTo>
                    <a:pt x="408" y="723"/>
                  </a:lnTo>
                  <a:lnTo>
                    <a:pt x="381" y="741"/>
                  </a:lnTo>
                  <a:lnTo>
                    <a:pt x="354" y="758"/>
                  </a:lnTo>
                  <a:lnTo>
                    <a:pt x="325" y="773"/>
                  </a:lnTo>
                  <a:lnTo>
                    <a:pt x="295" y="787"/>
                  </a:lnTo>
                  <a:lnTo>
                    <a:pt x="264" y="797"/>
                  </a:lnTo>
                  <a:lnTo>
                    <a:pt x="232" y="805"/>
                  </a:lnTo>
                  <a:lnTo>
                    <a:pt x="199" y="812"/>
                  </a:lnTo>
                  <a:lnTo>
                    <a:pt x="165" y="816"/>
                  </a:lnTo>
                  <a:lnTo>
                    <a:pt x="131" y="817"/>
                  </a:lnTo>
                  <a:lnTo>
                    <a:pt x="131" y="817"/>
                  </a:lnTo>
                  <a:lnTo>
                    <a:pt x="107" y="817"/>
                  </a:lnTo>
                  <a:lnTo>
                    <a:pt x="83" y="815"/>
                  </a:lnTo>
                  <a:lnTo>
                    <a:pt x="0" y="732"/>
                  </a:lnTo>
                  <a:lnTo>
                    <a:pt x="0" y="577"/>
                  </a:lnTo>
                  <a:lnTo>
                    <a:pt x="212" y="365"/>
                  </a:lnTo>
                  <a:lnTo>
                    <a:pt x="0" y="153"/>
                  </a:lnTo>
                  <a:lnTo>
                    <a:pt x="0" y="0"/>
                  </a:lnTo>
                  <a:lnTo>
                    <a:pt x="365" y="365"/>
                  </a:lnTo>
                  <a:lnTo>
                    <a:pt x="545" y="545"/>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15" name="Freeform 16">
              <a:extLst>
                <a:ext uri="{FF2B5EF4-FFF2-40B4-BE49-F238E27FC236}">
                  <a16:creationId xmlns:a16="http://schemas.microsoft.com/office/drawing/2014/main" id="{390FB9B3-9B9A-1C0A-84D7-2B5DC146102D}"/>
                </a:ext>
              </a:extLst>
            </p:cNvPr>
            <p:cNvSpPr>
              <a:spLocks/>
            </p:cNvSpPr>
            <p:nvPr userDrawn="1"/>
          </p:nvSpPr>
          <p:spPr bwMode="auto">
            <a:xfrm>
              <a:off x="4922838" y="1574801"/>
              <a:ext cx="288925" cy="581025"/>
            </a:xfrm>
            <a:custGeom>
              <a:avLst/>
              <a:gdLst>
                <a:gd name="T0" fmla="*/ 365 w 365"/>
                <a:gd name="T1" fmla="*/ 365 h 732"/>
                <a:gd name="T2" fmla="*/ 0 w 365"/>
                <a:gd name="T3" fmla="*/ 732 h 732"/>
                <a:gd name="T4" fmla="*/ 0 w 365"/>
                <a:gd name="T5" fmla="*/ 577 h 732"/>
                <a:gd name="T6" fmla="*/ 212 w 365"/>
                <a:gd name="T7" fmla="*/ 365 h 732"/>
                <a:gd name="T8" fmla="*/ 0 w 365"/>
                <a:gd name="T9" fmla="*/ 153 h 732"/>
                <a:gd name="T10" fmla="*/ 0 w 365"/>
                <a:gd name="T11" fmla="*/ 0 h 732"/>
                <a:gd name="T12" fmla="*/ 365 w 365"/>
                <a:gd name="T13" fmla="*/ 365 h 732"/>
              </a:gdLst>
              <a:ahLst/>
              <a:cxnLst>
                <a:cxn ang="0">
                  <a:pos x="T0" y="T1"/>
                </a:cxn>
                <a:cxn ang="0">
                  <a:pos x="T2" y="T3"/>
                </a:cxn>
                <a:cxn ang="0">
                  <a:pos x="T4" y="T5"/>
                </a:cxn>
                <a:cxn ang="0">
                  <a:pos x="T6" y="T7"/>
                </a:cxn>
                <a:cxn ang="0">
                  <a:pos x="T8" y="T9"/>
                </a:cxn>
                <a:cxn ang="0">
                  <a:pos x="T10" y="T11"/>
                </a:cxn>
                <a:cxn ang="0">
                  <a:pos x="T12" y="T13"/>
                </a:cxn>
              </a:cxnLst>
              <a:rect l="0" t="0" r="r" b="b"/>
              <a:pathLst>
                <a:path w="365" h="732">
                  <a:moveTo>
                    <a:pt x="365" y="365"/>
                  </a:moveTo>
                  <a:lnTo>
                    <a:pt x="0" y="732"/>
                  </a:lnTo>
                  <a:lnTo>
                    <a:pt x="0" y="577"/>
                  </a:lnTo>
                  <a:lnTo>
                    <a:pt x="212" y="365"/>
                  </a:lnTo>
                  <a:lnTo>
                    <a:pt x="0" y="153"/>
                  </a:lnTo>
                  <a:lnTo>
                    <a:pt x="0" y="0"/>
                  </a:lnTo>
                  <a:lnTo>
                    <a:pt x="365" y="365"/>
                  </a:lnTo>
                  <a:close/>
                </a:path>
              </a:pathLst>
            </a:custGeom>
            <a:solidFill>
              <a:srgbClr val="EA57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16" name="Freeform 17">
              <a:extLst>
                <a:ext uri="{FF2B5EF4-FFF2-40B4-BE49-F238E27FC236}">
                  <a16:creationId xmlns:a16="http://schemas.microsoft.com/office/drawing/2014/main" id="{F8B7E109-E8EE-F9C3-9373-2E0C41B5FFC4}"/>
                </a:ext>
              </a:extLst>
            </p:cNvPr>
            <p:cNvSpPr>
              <a:spLocks/>
            </p:cNvSpPr>
            <p:nvPr userDrawn="1"/>
          </p:nvSpPr>
          <p:spPr bwMode="auto">
            <a:xfrm>
              <a:off x="4922838" y="1574801"/>
              <a:ext cx="288925" cy="290513"/>
            </a:xfrm>
            <a:custGeom>
              <a:avLst/>
              <a:gdLst>
                <a:gd name="T0" fmla="*/ 365 w 365"/>
                <a:gd name="T1" fmla="*/ 365 h 365"/>
                <a:gd name="T2" fmla="*/ 212 w 365"/>
                <a:gd name="T3" fmla="*/ 365 h 365"/>
                <a:gd name="T4" fmla="*/ 0 w 365"/>
                <a:gd name="T5" fmla="*/ 153 h 365"/>
                <a:gd name="T6" fmla="*/ 0 w 365"/>
                <a:gd name="T7" fmla="*/ 0 h 365"/>
                <a:gd name="T8" fmla="*/ 365 w 365"/>
                <a:gd name="T9" fmla="*/ 365 h 365"/>
              </a:gdLst>
              <a:ahLst/>
              <a:cxnLst>
                <a:cxn ang="0">
                  <a:pos x="T0" y="T1"/>
                </a:cxn>
                <a:cxn ang="0">
                  <a:pos x="T2" y="T3"/>
                </a:cxn>
                <a:cxn ang="0">
                  <a:pos x="T4" y="T5"/>
                </a:cxn>
                <a:cxn ang="0">
                  <a:pos x="T6" y="T7"/>
                </a:cxn>
                <a:cxn ang="0">
                  <a:pos x="T8" y="T9"/>
                </a:cxn>
              </a:cxnLst>
              <a:rect l="0" t="0" r="r" b="b"/>
              <a:pathLst>
                <a:path w="365" h="365">
                  <a:moveTo>
                    <a:pt x="365" y="365"/>
                  </a:moveTo>
                  <a:lnTo>
                    <a:pt x="212" y="365"/>
                  </a:lnTo>
                  <a:lnTo>
                    <a:pt x="0" y="153"/>
                  </a:lnTo>
                  <a:lnTo>
                    <a:pt x="0" y="0"/>
                  </a:lnTo>
                  <a:lnTo>
                    <a:pt x="365" y="365"/>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grpSp>
      <p:sp>
        <p:nvSpPr>
          <p:cNvPr id="17" name="Rectangle 18">
            <a:extLst>
              <a:ext uri="{FF2B5EF4-FFF2-40B4-BE49-F238E27FC236}">
                <a16:creationId xmlns:a16="http://schemas.microsoft.com/office/drawing/2014/main" id="{89DF36EF-29DA-A958-76E8-E748C13D46D0}"/>
              </a:ext>
            </a:extLst>
          </p:cNvPr>
          <p:cNvSpPr>
            <a:spLocks noChangeArrowheads="1"/>
          </p:cNvSpPr>
          <p:nvPr/>
        </p:nvSpPr>
        <p:spPr bwMode="auto">
          <a:xfrm>
            <a:off x="7041216" y="1282899"/>
            <a:ext cx="3321051" cy="683684"/>
          </a:xfrm>
          <a:prstGeom prst="rect">
            <a:avLst/>
          </a:prstGeom>
          <a:solidFill>
            <a:srgbClr val="F5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a:latin typeface="Montserrat" panose="00000500000000000000" pitchFamily="2" charset="0"/>
            </a:endParaRPr>
          </a:p>
        </p:txBody>
      </p:sp>
      <p:grpSp>
        <p:nvGrpSpPr>
          <p:cNvPr id="18" name="Group 260">
            <a:extLst>
              <a:ext uri="{FF2B5EF4-FFF2-40B4-BE49-F238E27FC236}">
                <a16:creationId xmlns:a16="http://schemas.microsoft.com/office/drawing/2014/main" id="{C87A3499-7F51-46E2-3A33-9BBD1C4E07EB}"/>
              </a:ext>
            </a:extLst>
          </p:cNvPr>
          <p:cNvGrpSpPr/>
          <p:nvPr/>
        </p:nvGrpSpPr>
        <p:grpSpPr>
          <a:xfrm>
            <a:off x="855977" y="2343362"/>
            <a:ext cx="650149" cy="648712"/>
            <a:chOff x="1220788" y="2305051"/>
            <a:chExt cx="717550" cy="715963"/>
          </a:xfrm>
        </p:grpSpPr>
        <p:sp>
          <p:nvSpPr>
            <p:cNvPr id="19" name="Freeform 19">
              <a:extLst>
                <a:ext uri="{FF2B5EF4-FFF2-40B4-BE49-F238E27FC236}">
                  <a16:creationId xmlns:a16="http://schemas.microsoft.com/office/drawing/2014/main" id="{654CA130-A5D5-211A-8469-9A9617FC731A}"/>
                </a:ext>
              </a:extLst>
            </p:cNvPr>
            <p:cNvSpPr>
              <a:spLocks/>
            </p:cNvSpPr>
            <p:nvPr userDrawn="1"/>
          </p:nvSpPr>
          <p:spPr bwMode="auto">
            <a:xfrm>
              <a:off x="1220788" y="2305051"/>
              <a:ext cx="717550" cy="715963"/>
            </a:xfrm>
            <a:custGeom>
              <a:avLst/>
              <a:gdLst>
                <a:gd name="T0" fmla="*/ 903 w 904"/>
                <a:gd name="T1" fmla="*/ 475 h 903"/>
                <a:gd name="T2" fmla="*/ 895 w 904"/>
                <a:gd name="T3" fmla="*/ 542 h 903"/>
                <a:gd name="T4" fmla="*/ 876 w 904"/>
                <a:gd name="T5" fmla="*/ 607 h 903"/>
                <a:gd name="T6" fmla="*/ 849 w 904"/>
                <a:gd name="T7" fmla="*/ 667 h 903"/>
                <a:gd name="T8" fmla="*/ 814 w 904"/>
                <a:gd name="T9" fmla="*/ 722 h 903"/>
                <a:gd name="T10" fmla="*/ 772 w 904"/>
                <a:gd name="T11" fmla="*/ 772 h 903"/>
                <a:gd name="T12" fmla="*/ 722 w 904"/>
                <a:gd name="T13" fmla="*/ 814 h 903"/>
                <a:gd name="T14" fmla="*/ 667 w 904"/>
                <a:gd name="T15" fmla="*/ 849 h 903"/>
                <a:gd name="T16" fmla="*/ 607 w 904"/>
                <a:gd name="T17" fmla="*/ 876 h 903"/>
                <a:gd name="T18" fmla="*/ 542 w 904"/>
                <a:gd name="T19" fmla="*/ 895 h 903"/>
                <a:gd name="T20" fmla="*/ 476 w 904"/>
                <a:gd name="T21" fmla="*/ 903 h 903"/>
                <a:gd name="T22" fmla="*/ 428 w 904"/>
                <a:gd name="T23" fmla="*/ 903 h 903"/>
                <a:gd name="T24" fmla="*/ 361 w 904"/>
                <a:gd name="T25" fmla="*/ 895 h 903"/>
                <a:gd name="T26" fmla="*/ 297 w 904"/>
                <a:gd name="T27" fmla="*/ 876 h 903"/>
                <a:gd name="T28" fmla="*/ 237 w 904"/>
                <a:gd name="T29" fmla="*/ 849 h 903"/>
                <a:gd name="T30" fmla="*/ 182 w 904"/>
                <a:gd name="T31" fmla="*/ 814 h 903"/>
                <a:gd name="T32" fmla="*/ 133 w 904"/>
                <a:gd name="T33" fmla="*/ 772 h 903"/>
                <a:gd name="T34" fmla="*/ 90 w 904"/>
                <a:gd name="T35" fmla="*/ 722 h 903"/>
                <a:gd name="T36" fmla="*/ 55 w 904"/>
                <a:gd name="T37" fmla="*/ 667 h 903"/>
                <a:gd name="T38" fmla="*/ 28 w 904"/>
                <a:gd name="T39" fmla="*/ 607 h 903"/>
                <a:gd name="T40" fmla="*/ 9 w 904"/>
                <a:gd name="T41" fmla="*/ 542 h 903"/>
                <a:gd name="T42" fmla="*/ 1 w 904"/>
                <a:gd name="T43" fmla="*/ 475 h 903"/>
                <a:gd name="T44" fmla="*/ 1 w 904"/>
                <a:gd name="T45" fmla="*/ 428 h 903"/>
                <a:gd name="T46" fmla="*/ 9 w 904"/>
                <a:gd name="T47" fmla="*/ 360 h 903"/>
                <a:gd name="T48" fmla="*/ 28 w 904"/>
                <a:gd name="T49" fmla="*/ 297 h 903"/>
                <a:gd name="T50" fmla="*/ 55 w 904"/>
                <a:gd name="T51" fmla="*/ 237 h 903"/>
                <a:gd name="T52" fmla="*/ 90 w 904"/>
                <a:gd name="T53" fmla="*/ 182 h 903"/>
                <a:gd name="T54" fmla="*/ 133 w 904"/>
                <a:gd name="T55" fmla="*/ 132 h 903"/>
                <a:gd name="T56" fmla="*/ 182 w 904"/>
                <a:gd name="T57" fmla="*/ 89 h 903"/>
                <a:gd name="T58" fmla="*/ 237 w 904"/>
                <a:gd name="T59" fmla="*/ 55 h 903"/>
                <a:gd name="T60" fmla="*/ 297 w 904"/>
                <a:gd name="T61" fmla="*/ 27 h 903"/>
                <a:gd name="T62" fmla="*/ 361 w 904"/>
                <a:gd name="T63" fmla="*/ 9 h 903"/>
                <a:gd name="T64" fmla="*/ 428 w 904"/>
                <a:gd name="T65" fmla="*/ 1 h 903"/>
                <a:gd name="T66" fmla="*/ 476 w 904"/>
                <a:gd name="T67" fmla="*/ 1 h 903"/>
                <a:gd name="T68" fmla="*/ 542 w 904"/>
                <a:gd name="T69" fmla="*/ 9 h 903"/>
                <a:gd name="T70" fmla="*/ 607 w 904"/>
                <a:gd name="T71" fmla="*/ 27 h 903"/>
                <a:gd name="T72" fmla="*/ 667 w 904"/>
                <a:gd name="T73" fmla="*/ 55 h 903"/>
                <a:gd name="T74" fmla="*/ 722 w 904"/>
                <a:gd name="T75" fmla="*/ 89 h 903"/>
                <a:gd name="T76" fmla="*/ 772 w 904"/>
                <a:gd name="T77" fmla="*/ 132 h 903"/>
                <a:gd name="T78" fmla="*/ 814 w 904"/>
                <a:gd name="T79" fmla="*/ 182 h 903"/>
                <a:gd name="T80" fmla="*/ 849 w 904"/>
                <a:gd name="T81" fmla="*/ 237 h 903"/>
                <a:gd name="T82" fmla="*/ 876 w 904"/>
                <a:gd name="T83" fmla="*/ 297 h 903"/>
                <a:gd name="T84" fmla="*/ 895 w 904"/>
                <a:gd name="T85" fmla="*/ 360 h 903"/>
                <a:gd name="T86" fmla="*/ 903 w 904"/>
                <a:gd name="T87" fmla="*/ 42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4" h="903">
                  <a:moveTo>
                    <a:pt x="904" y="451"/>
                  </a:moveTo>
                  <a:lnTo>
                    <a:pt x="904" y="451"/>
                  </a:lnTo>
                  <a:lnTo>
                    <a:pt x="903" y="475"/>
                  </a:lnTo>
                  <a:lnTo>
                    <a:pt x="902" y="497"/>
                  </a:lnTo>
                  <a:lnTo>
                    <a:pt x="898" y="520"/>
                  </a:lnTo>
                  <a:lnTo>
                    <a:pt x="895" y="542"/>
                  </a:lnTo>
                  <a:lnTo>
                    <a:pt x="889" y="564"/>
                  </a:lnTo>
                  <a:lnTo>
                    <a:pt x="883" y="586"/>
                  </a:lnTo>
                  <a:lnTo>
                    <a:pt x="876" y="607"/>
                  </a:lnTo>
                  <a:lnTo>
                    <a:pt x="868" y="628"/>
                  </a:lnTo>
                  <a:lnTo>
                    <a:pt x="859" y="647"/>
                  </a:lnTo>
                  <a:lnTo>
                    <a:pt x="849" y="667"/>
                  </a:lnTo>
                  <a:lnTo>
                    <a:pt x="838" y="686"/>
                  </a:lnTo>
                  <a:lnTo>
                    <a:pt x="827" y="705"/>
                  </a:lnTo>
                  <a:lnTo>
                    <a:pt x="814" y="722"/>
                  </a:lnTo>
                  <a:lnTo>
                    <a:pt x="800" y="739"/>
                  </a:lnTo>
                  <a:lnTo>
                    <a:pt x="787" y="755"/>
                  </a:lnTo>
                  <a:lnTo>
                    <a:pt x="772" y="772"/>
                  </a:lnTo>
                  <a:lnTo>
                    <a:pt x="756" y="787"/>
                  </a:lnTo>
                  <a:lnTo>
                    <a:pt x="739" y="800"/>
                  </a:lnTo>
                  <a:lnTo>
                    <a:pt x="722" y="814"/>
                  </a:lnTo>
                  <a:lnTo>
                    <a:pt x="705" y="827"/>
                  </a:lnTo>
                  <a:lnTo>
                    <a:pt x="686" y="838"/>
                  </a:lnTo>
                  <a:lnTo>
                    <a:pt x="667" y="849"/>
                  </a:lnTo>
                  <a:lnTo>
                    <a:pt x="647" y="859"/>
                  </a:lnTo>
                  <a:lnTo>
                    <a:pt x="628" y="868"/>
                  </a:lnTo>
                  <a:lnTo>
                    <a:pt x="607" y="876"/>
                  </a:lnTo>
                  <a:lnTo>
                    <a:pt x="586" y="883"/>
                  </a:lnTo>
                  <a:lnTo>
                    <a:pt x="564" y="889"/>
                  </a:lnTo>
                  <a:lnTo>
                    <a:pt x="542" y="895"/>
                  </a:lnTo>
                  <a:lnTo>
                    <a:pt x="521" y="898"/>
                  </a:lnTo>
                  <a:lnTo>
                    <a:pt x="499" y="901"/>
                  </a:lnTo>
                  <a:lnTo>
                    <a:pt x="476" y="903"/>
                  </a:lnTo>
                  <a:lnTo>
                    <a:pt x="452" y="903"/>
                  </a:lnTo>
                  <a:lnTo>
                    <a:pt x="452" y="903"/>
                  </a:lnTo>
                  <a:lnTo>
                    <a:pt x="428" y="903"/>
                  </a:lnTo>
                  <a:lnTo>
                    <a:pt x="405" y="901"/>
                  </a:lnTo>
                  <a:lnTo>
                    <a:pt x="384" y="898"/>
                  </a:lnTo>
                  <a:lnTo>
                    <a:pt x="361" y="895"/>
                  </a:lnTo>
                  <a:lnTo>
                    <a:pt x="339" y="889"/>
                  </a:lnTo>
                  <a:lnTo>
                    <a:pt x="318" y="883"/>
                  </a:lnTo>
                  <a:lnTo>
                    <a:pt x="297" y="876"/>
                  </a:lnTo>
                  <a:lnTo>
                    <a:pt x="276" y="868"/>
                  </a:lnTo>
                  <a:lnTo>
                    <a:pt x="256" y="859"/>
                  </a:lnTo>
                  <a:lnTo>
                    <a:pt x="237" y="849"/>
                  </a:lnTo>
                  <a:lnTo>
                    <a:pt x="218" y="838"/>
                  </a:lnTo>
                  <a:lnTo>
                    <a:pt x="199" y="827"/>
                  </a:lnTo>
                  <a:lnTo>
                    <a:pt x="182" y="814"/>
                  </a:lnTo>
                  <a:lnTo>
                    <a:pt x="165" y="800"/>
                  </a:lnTo>
                  <a:lnTo>
                    <a:pt x="149" y="787"/>
                  </a:lnTo>
                  <a:lnTo>
                    <a:pt x="133" y="772"/>
                  </a:lnTo>
                  <a:lnTo>
                    <a:pt x="118" y="755"/>
                  </a:lnTo>
                  <a:lnTo>
                    <a:pt x="104" y="739"/>
                  </a:lnTo>
                  <a:lnTo>
                    <a:pt x="90" y="722"/>
                  </a:lnTo>
                  <a:lnTo>
                    <a:pt x="77" y="705"/>
                  </a:lnTo>
                  <a:lnTo>
                    <a:pt x="66" y="686"/>
                  </a:lnTo>
                  <a:lnTo>
                    <a:pt x="55" y="667"/>
                  </a:lnTo>
                  <a:lnTo>
                    <a:pt x="45" y="647"/>
                  </a:lnTo>
                  <a:lnTo>
                    <a:pt x="36" y="628"/>
                  </a:lnTo>
                  <a:lnTo>
                    <a:pt x="28" y="607"/>
                  </a:lnTo>
                  <a:lnTo>
                    <a:pt x="21" y="586"/>
                  </a:lnTo>
                  <a:lnTo>
                    <a:pt x="15" y="564"/>
                  </a:lnTo>
                  <a:lnTo>
                    <a:pt x="9" y="542"/>
                  </a:lnTo>
                  <a:lnTo>
                    <a:pt x="6" y="520"/>
                  </a:lnTo>
                  <a:lnTo>
                    <a:pt x="2" y="497"/>
                  </a:lnTo>
                  <a:lnTo>
                    <a:pt x="1" y="475"/>
                  </a:lnTo>
                  <a:lnTo>
                    <a:pt x="0" y="451"/>
                  </a:lnTo>
                  <a:lnTo>
                    <a:pt x="0" y="451"/>
                  </a:lnTo>
                  <a:lnTo>
                    <a:pt x="1" y="428"/>
                  </a:lnTo>
                  <a:lnTo>
                    <a:pt x="2" y="405"/>
                  </a:lnTo>
                  <a:lnTo>
                    <a:pt x="6" y="383"/>
                  </a:lnTo>
                  <a:lnTo>
                    <a:pt x="9" y="360"/>
                  </a:lnTo>
                  <a:lnTo>
                    <a:pt x="15" y="338"/>
                  </a:lnTo>
                  <a:lnTo>
                    <a:pt x="21" y="318"/>
                  </a:lnTo>
                  <a:lnTo>
                    <a:pt x="28" y="297"/>
                  </a:lnTo>
                  <a:lnTo>
                    <a:pt x="36" y="276"/>
                  </a:lnTo>
                  <a:lnTo>
                    <a:pt x="45" y="255"/>
                  </a:lnTo>
                  <a:lnTo>
                    <a:pt x="55" y="237"/>
                  </a:lnTo>
                  <a:lnTo>
                    <a:pt x="66" y="217"/>
                  </a:lnTo>
                  <a:lnTo>
                    <a:pt x="77" y="199"/>
                  </a:lnTo>
                  <a:lnTo>
                    <a:pt x="90" y="182"/>
                  </a:lnTo>
                  <a:lnTo>
                    <a:pt x="104" y="164"/>
                  </a:lnTo>
                  <a:lnTo>
                    <a:pt x="118" y="148"/>
                  </a:lnTo>
                  <a:lnTo>
                    <a:pt x="133" y="132"/>
                  </a:lnTo>
                  <a:lnTo>
                    <a:pt x="149" y="117"/>
                  </a:lnTo>
                  <a:lnTo>
                    <a:pt x="165" y="103"/>
                  </a:lnTo>
                  <a:lnTo>
                    <a:pt x="182" y="89"/>
                  </a:lnTo>
                  <a:lnTo>
                    <a:pt x="199" y="77"/>
                  </a:lnTo>
                  <a:lnTo>
                    <a:pt x="218" y="65"/>
                  </a:lnTo>
                  <a:lnTo>
                    <a:pt x="237" y="55"/>
                  </a:lnTo>
                  <a:lnTo>
                    <a:pt x="256" y="44"/>
                  </a:lnTo>
                  <a:lnTo>
                    <a:pt x="276" y="35"/>
                  </a:lnTo>
                  <a:lnTo>
                    <a:pt x="297" y="27"/>
                  </a:lnTo>
                  <a:lnTo>
                    <a:pt x="318" y="20"/>
                  </a:lnTo>
                  <a:lnTo>
                    <a:pt x="339" y="15"/>
                  </a:lnTo>
                  <a:lnTo>
                    <a:pt x="361" y="9"/>
                  </a:lnTo>
                  <a:lnTo>
                    <a:pt x="384" y="5"/>
                  </a:lnTo>
                  <a:lnTo>
                    <a:pt x="405" y="2"/>
                  </a:lnTo>
                  <a:lnTo>
                    <a:pt x="428" y="1"/>
                  </a:lnTo>
                  <a:lnTo>
                    <a:pt x="452" y="0"/>
                  </a:lnTo>
                  <a:lnTo>
                    <a:pt x="452" y="0"/>
                  </a:lnTo>
                  <a:lnTo>
                    <a:pt x="476" y="1"/>
                  </a:lnTo>
                  <a:lnTo>
                    <a:pt x="499" y="2"/>
                  </a:lnTo>
                  <a:lnTo>
                    <a:pt x="521" y="5"/>
                  </a:lnTo>
                  <a:lnTo>
                    <a:pt x="542" y="9"/>
                  </a:lnTo>
                  <a:lnTo>
                    <a:pt x="564" y="15"/>
                  </a:lnTo>
                  <a:lnTo>
                    <a:pt x="586" y="20"/>
                  </a:lnTo>
                  <a:lnTo>
                    <a:pt x="607" y="27"/>
                  </a:lnTo>
                  <a:lnTo>
                    <a:pt x="628" y="35"/>
                  </a:lnTo>
                  <a:lnTo>
                    <a:pt x="647" y="44"/>
                  </a:lnTo>
                  <a:lnTo>
                    <a:pt x="667" y="55"/>
                  </a:lnTo>
                  <a:lnTo>
                    <a:pt x="686" y="65"/>
                  </a:lnTo>
                  <a:lnTo>
                    <a:pt x="705" y="77"/>
                  </a:lnTo>
                  <a:lnTo>
                    <a:pt x="722" y="89"/>
                  </a:lnTo>
                  <a:lnTo>
                    <a:pt x="739" y="103"/>
                  </a:lnTo>
                  <a:lnTo>
                    <a:pt x="756" y="117"/>
                  </a:lnTo>
                  <a:lnTo>
                    <a:pt x="772" y="132"/>
                  </a:lnTo>
                  <a:lnTo>
                    <a:pt x="787" y="148"/>
                  </a:lnTo>
                  <a:lnTo>
                    <a:pt x="800" y="164"/>
                  </a:lnTo>
                  <a:lnTo>
                    <a:pt x="814" y="182"/>
                  </a:lnTo>
                  <a:lnTo>
                    <a:pt x="827" y="199"/>
                  </a:lnTo>
                  <a:lnTo>
                    <a:pt x="838" y="217"/>
                  </a:lnTo>
                  <a:lnTo>
                    <a:pt x="849" y="237"/>
                  </a:lnTo>
                  <a:lnTo>
                    <a:pt x="859" y="255"/>
                  </a:lnTo>
                  <a:lnTo>
                    <a:pt x="868" y="276"/>
                  </a:lnTo>
                  <a:lnTo>
                    <a:pt x="876" y="297"/>
                  </a:lnTo>
                  <a:lnTo>
                    <a:pt x="883" y="318"/>
                  </a:lnTo>
                  <a:lnTo>
                    <a:pt x="889" y="338"/>
                  </a:lnTo>
                  <a:lnTo>
                    <a:pt x="895" y="360"/>
                  </a:lnTo>
                  <a:lnTo>
                    <a:pt x="898" y="383"/>
                  </a:lnTo>
                  <a:lnTo>
                    <a:pt x="902" y="405"/>
                  </a:lnTo>
                  <a:lnTo>
                    <a:pt x="903" y="428"/>
                  </a:lnTo>
                  <a:lnTo>
                    <a:pt x="904" y="451"/>
                  </a:lnTo>
                  <a:lnTo>
                    <a:pt x="904" y="451"/>
                  </a:lnTo>
                  <a:close/>
                </a:path>
              </a:pathLst>
            </a:custGeom>
            <a:solidFill>
              <a:srgbClr val="F6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20" name="Freeform 20">
              <a:extLst>
                <a:ext uri="{FF2B5EF4-FFF2-40B4-BE49-F238E27FC236}">
                  <a16:creationId xmlns:a16="http://schemas.microsoft.com/office/drawing/2014/main" id="{1EEA71F0-4D77-AF55-C28B-FF123CC5EE9F}"/>
                </a:ext>
              </a:extLst>
            </p:cNvPr>
            <p:cNvSpPr>
              <a:spLocks/>
            </p:cNvSpPr>
            <p:nvPr userDrawn="1"/>
          </p:nvSpPr>
          <p:spPr bwMode="auto">
            <a:xfrm>
              <a:off x="1474788" y="2373313"/>
              <a:ext cx="433388" cy="647700"/>
            </a:xfrm>
            <a:custGeom>
              <a:avLst/>
              <a:gdLst>
                <a:gd name="T0" fmla="*/ 545 w 545"/>
                <a:gd name="T1" fmla="*/ 545 h 817"/>
                <a:gd name="T2" fmla="*/ 545 w 545"/>
                <a:gd name="T3" fmla="*/ 545 h 817"/>
                <a:gd name="T4" fmla="*/ 531 w 545"/>
                <a:gd name="T5" fmla="*/ 575 h 817"/>
                <a:gd name="T6" fmla="*/ 515 w 545"/>
                <a:gd name="T7" fmla="*/ 603 h 817"/>
                <a:gd name="T8" fmla="*/ 497 w 545"/>
                <a:gd name="T9" fmla="*/ 630 h 817"/>
                <a:gd name="T10" fmla="*/ 477 w 545"/>
                <a:gd name="T11" fmla="*/ 656 h 817"/>
                <a:gd name="T12" fmla="*/ 455 w 545"/>
                <a:gd name="T13" fmla="*/ 680 h 817"/>
                <a:gd name="T14" fmla="*/ 432 w 545"/>
                <a:gd name="T15" fmla="*/ 702 h 817"/>
                <a:gd name="T16" fmla="*/ 408 w 545"/>
                <a:gd name="T17" fmla="*/ 722 h 817"/>
                <a:gd name="T18" fmla="*/ 382 w 545"/>
                <a:gd name="T19" fmla="*/ 742 h 817"/>
                <a:gd name="T20" fmla="*/ 354 w 545"/>
                <a:gd name="T21" fmla="*/ 758 h 817"/>
                <a:gd name="T22" fmla="*/ 325 w 545"/>
                <a:gd name="T23" fmla="*/ 773 h 817"/>
                <a:gd name="T24" fmla="*/ 295 w 545"/>
                <a:gd name="T25" fmla="*/ 787 h 817"/>
                <a:gd name="T26" fmla="*/ 264 w 545"/>
                <a:gd name="T27" fmla="*/ 797 h 817"/>
                <a:gd name="T28" fmla="*/ 232 w 545"/>
                <a:gd name="T29" fmla="*/ 807 h 817"/>
                <a:gd name="T30" fmla="*/ 200 w 545"/>
                <a:gd name="T31" fmla="*/ 812 h 817"/>
                <a:gd name="T32" fmla="*/ 165 w 545"/>
                <a:gd name="T33" fmla="*/ 816 h 817"/>
                <a:gd name="T34" fmla="*/ 131 w 545"/>
                <a:gd name="T35" fmla="*/ 817 h 817"/>
                <a:gd name="T36" fmla="*/ 131 w 545"/>
                <a:gd name="T37" fmla="*/ 817 h 817"/>
                <a:gd name="T38" fmla="*/ 107 w 545"/>
                <a:gd name="T39" fmla="*/ 817 h 817"/>
                <a:gd name="T40" fmla="*/ 83 w 545"/>
                <a:gd name="T41" fmla="*/ 815 h 817"/>
                <a:gd name="T42" fmla="*/ 0 w 545"/>
                <a:gd name="T43" fmla="*/ 732 h 817"/>
                <a:gd name="T44" fmla="*/ 0 w 545"/>
                <a:gd name="T45" fmla="*/ 578 h 817"/>
                <a:gd name="T46" fmla="*/ 212 w 545"/>
                <a:gd name="T47" fmla="*/ 365 h 817"/>
                <a:gd name="T48" fmla="*/ 0 w 545"/>
                <a:gd name="T49" fmla="*/ 153 h 817"/>
                <a:gd name="T50" fmla="*/ 0 w 545"/>
                <a:gd name="T51" fmla="*/ 0 h 817"/>
                <a:gd name="T52" fmla="*/ 365 w 545"/>
                <a:gd name="T53" fmla="*/ 365 h 817"/>
                <a:gd name="T54" fmla="*/ 545 w 545"/>
                <a:gd name="T55" fmla="*/ 545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5" h="817">
                  <a:moveTo>
                    <a:pt x="545" y="545"/>
                  </a:moveTo>
                  <a:lnTo>
                    <a:pt x="545" y="545"/>
                  </a:lnTo>
                  <a:lnTo>
                    <a:pt x="531" y="575"/>
                  </a:lnTo>
                  <a:lnTo>
                    <a:pt x="515" y="603"/>
                  </a:lnTo>
                  <a:lnTo>
                    <a:pt x="497" y="630"/>
                  </a:lnTo>
                  <a:lnTo>
                    <a:pt x="477" y="656"/>
                  </a:lnTo>
                  <a:lnTo>
                    <a:pt x="455" y="680"/>
                  </a:lnTo>
                  <a:lnTo>
                    <a:pt x="432" y="702"/>
                  </a:lnTo>
                  <a:lnTo>
                    <a:pt x="408" y="722"/>
                  </a:lnTo>
                  <a:lnTo>
                    <a:pt x="382" y="742"/>
                  </a:lnTo>
                  <a:lnTo>
                    <a:pt x="354" y="758"/>
                  </a:lnTo>
                  <a:lnTo>
                    <a:pt x="325" y="773"/>
                  </a:lnTo>
                  <a:lnTo>
                    <a:pt x="295" y="787"/>
                  </a:lnTo>
                  <a:lnTo>
                    <a:pt x="264" y="797"/>
                  </a:lnTo>
                  <a:lnTo>
                    <a:pt x="232" y="807"/>
                  </a:lnTo>
                  <a:lnTo>
                    <a:pt x="200" y="812"/>
                  </a:lnTo>
                  <a:lnTo>
                    <a:pt x="165" y="816"/>
                  </a:lnTo>
                  <a:lnTo>
                    <a:pt x="131" y="817"/>
                  </a:lnTo>
                  <a:lnTo>
                    <a:pt x="131" y="817"/>
                  </a:lnTo>
                  <a:lnTo>
                    <a:pt x="107" y="817"/>
                  </a:lnTo>
                  <a:lnTo>
                    <a:pt x="83" y="815"/>
                  </a:lnTo>
                  <a:lnTo>
                    <a:pt x="0" y="732"/>
                  </a:lnTo>
                  <a:lnTo>
                    <a:pt x="0" y="578"/>
                  </a:lnTo>
                  <a:lnTo>
                    <a:pt x="212" y="365"/>
                  </a:lnTo>
                  <a:lnTo>
                    <a:pt x="0" y="153"/>
                  </a:lnTo>
                  <a:lnTo>
                    <a:pt x="0" y="0"/>
                  </a:lnTo>
                  <a:lnTo>
                    <a:pt x="365" y="365"/>
                  </a:lnTo>
                  <a:lnTo>
                    <a:pt x="545" y="545"/>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21" name="Freeform 21">
              <a:extLst>
                <a:ext uri="{FF2B5EF4-FFF2-40B4-BE49-F238E27FC236}">
                  <a16:creationId xmlns:a16="http://schemas.microsoft.com/office/drawing/2014/main" id="{47632FA8-24CE-EE28-F154-0FB47E6DA37E}"/>
                </a:ext>
              </a:extLst>
            </p:cNvPr>
            <p:cNvSpPr>
              <a:spLocks/>
            </p:cNvSpPr>
            <p:nvPr userDrawn="1"/>
          </p:nvSpPr>
          <p:spPr bwMode="auto">
            <a:xfrm>
              <a:off x="1474788" y="2373313"/>
              <a:ext cx="290513" cy="581025"/>
            </a:xfrm>
            <a:custGeom>
              <a:avLst/>
              <a:gdLst>
                <a:gd name="T0" fmla="*/ 365 w 365"/>
                <a:gd name="T1" fmla="*/ 365 h 732"/>
                <a:gd name="T2" fmla="*/ 0 w 365"/>
                <a:gd name="T3" fmla="*/ 732 h 732"/>
                <a:gd name="T4" fmla="*/ 0 w 365"/>
                <a:gd name="T5" fmla="*/ 578 h 732"/>
                <a:gd name="T6" fmla="*/ 212 w 365"/>
                <a:gd name="T7" fmla="*/ 365 h 732"/>
                <a:gd name="T8" fmla="*/ 0 w 365"/>
                <a:gd name="T9" fmla="*/ 153 h 732"/>
                <a:gd name="T10" fmla="*/ 0 w 365"/>
                <a:gd name="T11" fmla="*/ 0 h 732"/>
                <a:gd name="T12" fmla="*/ 365 w 365"/>
                <a:gd name="T13" fmla="*/ 365 h 732"/>
              </a:gdLst>
              <a:ahLst/>
              <a:cxnLst>
                <a:cxn ang="0">
                  <a:pos x="T0" y="T1"/>
                </a:cxn>
                <a:cxn ang="0">
                  <a:pos x="T2" y="T3"/>
                </a:cxn>
                <a:cxn ang="0">
                  <a:pos x="T4" y="T5"/>
                </a:cxn>
                <a:cxn ang="0">
                  <a:pos x="T6" y="T7"/>
                </a:cxn>
                <a:cxn ang="0">
                  <a:pos x="T8" y="T9"/>
                </a:cxn>
                <a:cxn ang="0">
                  <a:pos x="T10" y="T11"/>
                </a:cxn>
                <a:cxn ang="0">
                  <a:pos x="T12" y="T13"/>
                </a:cxn>
              </a:cxnLst>
              <a:rect l="0" t="0" r="r" b="b"/>
              <a:pathLst>
                <a:path w="365" h="732">
                  <a:moveTo>
                    <a:pt x="365" y="365"/>
                  </a:moveTo>
                  <a:lnTo>
                    <a:pt x="0" y="732"/>
                  </a:lnTo>
                  <a:lnTo>
                    <a:pt x="0" y="578"/>
                  </a:lnTo>
                  <a:lnTo>
                    <a:pt x="212" y="365"/>
                  </a:lnTo>
                  <a:lnTo>
                    <a:pt x="0" y="153"/>
                  </a:lnTo>
                  <a:lnTo>
                    <a:pt x="0" y="0"/>
                  </a:lnTo>
                  <a:lnTo>
                    <a:pt x="365" y="365"/>
                  </a:lnTo>
                  <a:close/>
                </a:path>
              </a:pathLst>
            </a:custGeom>
            <a:solidFill>
              <a:srgbClr val="F6BB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22" name="Freeform 22">
              <a:extLst>
                <a:ext uri="{FF2B5EF4-FFF2-40B4-BE49-F238E27FC236}">
                  <a16:creationId xmlns:a16="http://schemas.microsoft.com/office/drawing/2014/main" id="{F19F0547-A5D8-FEF9-C2E1-717D0C940584}"/>
                </a:ext>
              </a:extLst>
            </p:cNvPr>
            <p:cNvSpPr>
              <a:spLocks/>
            </p:cNvSpPr>
            <p:nvPr userDrawn="1"/>
          </p:nvSpPr>
          <p:spPr bwMode="auto">
            <a:xfrm>
              <a:off x="1474788" y="2373313"/>
              <a:ext cx="290513" cy="290513"/>
            </a:xfrm>
            <a:custGeom>
              <a:avLst/>
              <a:gdLst>
                <a:gd name="T0" fmla="*/ 365 w 365"/>
                <a:gd name="T1" fmla="*/ 365 h 365"/>
                <a:gd name="T2" fmla="*/ 212 w 365"/>
                <a:gd name="T3" fmla="*/ 365 h 365"/>
                <a:gd name="T4" fmla="*/ 0 w 365"/>
                <a:gd name="T5" fmla="*/ 153 h 365"/>
                <a:gd name="T6" fmla="*/ 0 w 365"/>
                <a:gd name="T7" fmla="*/ 0 h 365"/>
                <a:gd name="T8" fmla="*/ 365 w 365"/>
                <a:gd name="T9" fmla="*/ 365 h 365"/>
              </a:gdLst>
              <a:ahLst/>
              <a:cxnLst>
                <a:cxn ang="0">
                  <a:pos x="T0" y="T1"/>
                </a:cxn>
                <a:cxn ang="0">
                  <a:pos x="T2" y="T3"/>
                </a:cxn>
                <a:cxn ang="0">
                  <a:pos x="T4" y="T5"/>
                </a:cxn>
                <a:cxn ang="0">
                  <a:pos x="T6" y="T7"/>
                </a:cxn>
                <a:cxn ang="0">
                  <a:pos x="T8" y="T9"/>
                </a:cxn>
              </a:cxnLst>
              <a:rect l="0" t="0" r="r" b="b"/>
              <a:pathLst>
                <a:path w="365" h="365">
                  <a:moveTo>
                    <a:pt x="365" y="365"/>
                  </a:moveTo>
                  <a:lnTo>
                    <a:pt x="212" y="365"/>
                  </a:lnTo>
                  <a:lnTo>
                    <a:pt x="0" y="153"/>
                  </a:lnTo>
                  <a:lnTo>
                    <a:pt x="0" y="0"/>
                  </a:lnTo>
                  <a:lnTo>
                    <a:pt x="365" y="365"/>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grpSp>
      <p:sp>
        <p:nvSpPr>
          <p:cNvPr id="23" name="Rectangle 27">
            <a:extLst>
              <a:ext uri="{FF2B5EF4-FFF2-40B4-BE49-F238E27FC236}">
                <a16:creationId xmlns:a16="http://schemas.microsoft.com/office/drawing/2014/main" id="{6EC102EE-AC40-53AB-4109-E76E472999DE}"/>
              </a:ext>
            </a:extLst>
          </p:cNvPr>
          <p:cNvSpPr>
            <a:spLocks noChangeArrowheads="1"/>
          </p:cNvSpPr>
          <p:nvPr/>
        </p:nvSpPr>
        <p:spPr bwMode="auto">
          <a:xfrm>
            <a:off x="1720802" y="2336458"/>
            <a:ext cx="3323167" cy="683684"/>
          </a:xfrm>
          <a:prstGeom prst="rect">
            <a:avLst/>
          </a:prstGeom>
          <a:solidFill>
            <a:srgbClr val="F5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a:latin typeface="Montserrat" panose="00000500000000000000" pitchFamily="2" charset="0"/>
            </a:endParaRPr>
          </a:p>
        </p:txBody>
      </p:sp>
      <p:grpSp>
        <p:nvGrpSpPr>
          <p:cNvPr id="24" name="Group 264">
            <a:extLst>
              <a:ext uri="{FF2B5EF4-FFF2-40B4-BE49-F238E27FC236}">
                <a16:creationId xmlns:a16="http://schemas.microsoft.com/office/drawing/2014/main" id="{F5A4599B-4AEE-99F4-65FD-E4D88E25FBC8}"/>
              </a:ext>
            </a:extLst>
          </p:cNvPr>
          <p:cNvGrpSpPr/>
          <p:nvPr/>
        </p:nvGrpSpPr>
        <p:grpSpPr>
          <a:xfrm>
            <a:off x="6174275" y="2354485"/>
            <a:ext cx="650149" cy="648712"/>
            <a:chOff x="4667251" y="2305051"/>
            <a:chExt cx="717550" cy="715963"/>
          </a:xfrm>
        </p:grpSpPr>
        <p:sp>
          <p:nvSpPr>
            <p:cNvPr id="25" name="Freeform 23">
              <a:extLst>
                <a:ext uri="{FF2B5EF4-FFF2-40B4-BE49-F238E27FC236}">
                  <a16:creationId xmlns:a16="http://schemas.microsoft.com/office/drawing/2014/main" id="{D3747670-440F-B699-2B20-E1D04DCB4864}"/>
                </a:ext>
              </a:extLst>
            </p:cNvPr>
            <p:cNvSpPr>
              <a:spLocks/>
            </p:cNvSpPr>
            <p:nvPr userDrawn="1"/>
          </p:nvSpPr>
          <p:spPr bwMode="auto">
            <a:xfrm>
              <a:off x="4667251" y="2305051"/>
              <a:ext cx="717550" cy="715963"/>
            </a:xfrm>
            <a:custGeom>
              <a:avLst/>
              <a:gdLst>
                <a:gd name="T0" fmla="*/ 903 w 904"/>
                <a:gd name="T1" fmla="*/ 475 h 903"/>
                <a:gd name="T2" fmla="*/ 895 w 904"/>
                <a:gd name="T3" fmla="*/ 542 h 903"/>
                <a:gd name="T4" fmla="*/ 876 w 904"/>
                <a:gd name="T5" fmla="*/ 607 h 903"/>
                <a:gd name="T6" fmla="*/ 848 w 904"/>
                <a:gd name="T7" fmla="*/ 667 h 903"/>
                <a:gd name="T8" fmla="*/ 814 w 904"/>
                <a:gd name="T9" fmla="*/ 722 h 903"/>
                <a:gd name="T10" fmla="*/ 771 w 904"/>
                <a:gd name="T11" fmla="*/ 772 h 903"/>
                <a:gd name="T12" fmla="*/ 722 w 904"/>
                <a:gd name="T13" fmla="*/ 814 h 903"/>
                <a:gd name="T14" fmla="*/ 667 w 904"/>
                <a:gd name="T15" fmla="*/ 849 h 903"/>
                <a:gd name="T16" fmla="*/ 607 w 904"/>
                <a:gd name="T17" fmla="*/ 876 h 903"/>
                <a:gd name="T18" fmla="*/ 543 w 904"/>
                <a:gd name="T19" fmla="*/ 895 h 903"/>
                <a:gd name="T20" fmla="*/ 475 w 904"/>
                <a:gd name="T21" fmla="*/ 903 h 903"/>
                <a:gd name="T22" fmla="*/ 428 w 904"/>
                <a:gd name="T23" fmla="*/ 903 h 903"/>
                <a:gd name="T24" fmla="*/ 361 w 904"/>
                <a:gd name="T25" fmla="*/ 895 h 903"/>
                <a:gd name="T26" fmla="*/ 297 w 904"/>
                <a:gd name="T27" fmla="*/ 876 h 903"/>
                <a:gd name="T28" fmla="*/ 237 w 904"/>
                <a:gd name="T29" fmla="*/ 849 h 903"/>
                <a:gd name="T30" fmla="*/ 182 w 904"/>
                <a:gd name="T31" fmla="*/ 814 h 903"/>
                <a:gd name="T32" fmla="*/ 132 w 904"/>
                <a:gd name="T33" fmla="*/ 772 h 903"/>
                <a:gd name="T34" fmla="*/ 90 w 904"/>
                <a:gd name="T35" fmla="*/ 722 h 903"/>
                <a:gd name="T36" fmla="*/ 55 w 904"/>
                <a:gd name="T37" fmla="*/ 667 h 903"/>
                <a:gd name="T38" fmla="*/ 27 w 904"/>
                <a:gd name="T39" fmla="*/ 607 h 903"/>
                <a:gd name="T40" fmla="*/ 9 w 904"/>
                <a:gd name="T41" fmla="*/ 542 h 903"/>
                <a:gd name="T42" fmla="*/ 1 w 904"/>
                <a:gd name="T43" fmla="*/ 475 h 903"/>
                <a:gd name="T44" fmla="*/ 1 w 904"/>
                <a:gd name="T45" fmla="*/ 428 h 903"/>
                <a:gd name="T46" fmla="*/ 9 w 904"/>
                <a:gd name="T47" fmla="*/ 360 h 903"/>
                <a:gd name="T48" fmla="*/ 27 w 904"/>
                <a:gd name="T49" fmla="*/ 297 h 903"/>
                <a:gd name="T50" fmla="*/ 55 w 904"/>
                <a:gd name="T51" fmla="*/ 237 h 903"/>
                <a:gd name="T52" fmla="*/ 90 w 904"/>
                <a:gd name="T53" fmla="*/ 182 h 903"/>
                <a:gd name="T54" fmla="*/ 132 w 904"/>
                <a:gd name="T55" fmla="*/ 132 h 903"/>
                <a:gd name="T56" fmla="*/ 182 w 904"/>
                <a:gd name="T57" fmla="*/ 89 h 903"/>
                <a:gd name="T58" fmla="*/ 237 w 904"/>
                <a:gd name="T59" fmla="*/ 55 h 903"/>
                <a:gd name="T60" fmla="*/ 297 w 904"/>
                <a:gd name="T61" fmla="*/ 27 h 903"/>
                <a:gd name="T62" fmla="*/ 361 w 904"/>
                <a:gd name="T63" fmla="*/ 9 h 903"/>
                <a:gd name="T64" fmla="*/ 428 w 904"/>
                <a:gd name="T65" fmla="*/ 1 h 903"/>
                <a:gd name="T66" fmla="*/ 475 w 904"/>
                <a:gd name="T67" fmla="*/ 1 h 903"/>
                <a:gd name="T68" fmla="*/ 543 w 904"/>
                <a:gd name="T69" fmla="*/ 9 h 903"/>
                <a:gd name="T70" fmla="*/ 607 w 904"/>
                <a:gd name="T71" fmla="*/ 27 h 903"/>
                <a:gd name="T72" fmla="*/ 667 w 904"/>
                <a:gd name="T73" fmla="*/ 55 h 903"/>
                <a:gd name="T74" fmla="*/ 722 w 904"/>
                <a:gd name="T75" fmla="*/ 89 h 903"/>
                <a:gd name="T76" fmla="*/ 771 w 904"/>
                <a:gd name="T77" fmla="*/ 132 h 903"/>
                <a:gd name="T78" fmla="*/ 814 w 904"/>
                <a:gd name="T79" fmla="*/ 182 h 903"/>
                <a:gd name="T80" fmla="*/ 848 w 904"/>
                <a:gd name="T81" fmla="*/ 237 h 903"/>
                <a:gd name="T82" fmla="*/ 876 w 904"/>
                <a:gd name="T83" fmla="*/ 297 h 903"/>
                <a:gd name="T84" fmla="*/ 895 w 904"/>
                <a:gd name="T85" fmla="*/ 360 h 903"/>
                <a:gd name="T86" fmla="*/ 903 w 904"/>
                <a:gd name="T87" fmla="*/ 42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4" h="903">
                  <a:moveTo>
                    <a:pt x="904" y="451"/>
                  </a:moveTo>
                  <a:lnTo>
                    <a:pt x="904" y="451"/>
                  </a:lnTo>
                  <a:lnTo>
                    <a:pt x="903" y="475"/>
                  </a:lnTo>
                  <a:lnTo>
                    <a:pt x="901" y="497"/>
                  </a:lnTo>
                  <a:lnTo>
                    <a:pt x="898" y="520"/>
                  </a:lnTo>
                  <a:lnTo>
                    <a:pt x="895" y="542"/>
                  </a:lnTo>
                  <a:lnTo>
                    <a:pt x="889" y="564"/>
                  </a:lnTo>
                  <a:lnTo>
                    <a:pt x="883" y="586"/>
                  </a:lnTo>
                  <a:lnTo>
                    <a:pt x="876" y="607"/>
                  </a:lnTo>
                  <a:lnTo>
                    <a:pt x="868" y="628"/>
                  </a:lnTo>
                  <a:lnTo>
                    <a:pt x="859" y="647"/>
                  </a:lnTo>
                  <a:lnTo>
                    <a:pt x="848" y="667"/>
                  </a:lnTo>
                  <a:lnTo>
                    <a:pt x="838" y="686"/>
                  </a:lnTo>
                  <a:lnTo>
                    <a:pt x="827" y="705"/>
                  </a:lnTo>
                  <a:lnTo>
                    <a:pt x="814" y="722"/>
                  </a:lnTo>
                  <a:lnTo>
                    <a:pt x="800" y="739"/>
                  </a:lnTo>
                  <a:lnTo>
                    <a:pt x="786" y="755"/>
                  </a:lnTo>
                  <a:lnTo>
                    <a:pt x="771" y="772"/>
                  </a:lnTo>
                  <a:lnTo>
                    <a:pt x="755" y="787"/>
                  </a:lnTo>
                  <a:lnTo>
                    <a:pt x="739" y="800"/>
                  </a:lnTo>
                  <a:lnTo>
                    <a:pt x="722" y="814"/>
                  </a:lnTo>
                  <a:lnTo>
                    <a:pt x="705" y="827"/>
                  </a:lnTo>
                  <a:lnTo>
                    <a:pt x="686" y="838"/>
                  </a:lnTo>
                  <a:lnTo>
                    <a:pt x="667" y="849"/>
                  </a:lnTo>
                  <a:lnTo>
                    <a:pt x="648" y="859"/>
                  </a:lnTo>
                  <a:lnTo>
                    <a:pt x="627" y="868"/>
                  </a:lnTo>
                  <a:lnTo>
                    <a:pt x="607" y="876"/>
                  </a:lnTo>
                  <a:lnTo>
                    <a:pt x="586" y="883"/>
                  </a:lnTo>
                  <a:lnTo>
                    <a:pt x="565" y="889"/>
                  </a:lnTo>
                  <a:lnTo>
                    <a:pt x="543" y="895"/>
                  </a:lnTo>
                  <a:lnTo>
                    <a:pt x="520" y="898"/>
                  </a:lnTo>
                  <a:lnTo>
                    <a:pt x="498" y="901"/>
                  </a:lnTo>
                  <a:lnTo>
                    <a:pt x="475" y="903"/>
                  </a:lnTo>
                  <a:lnTo>
                    <a:pt x="452" y="903"/>
                  </a:lnTo>
                  <a:lnTo>
                    <a:pt x="452" y="903"/>
                  </a:lnTo>
                  <a:lnTo>
                    <a:pt x="428" y="903"/>
                  </a:lnTo>
                  <a:lnTo>
                    <a:pt x="405" y="901"/>
                  </a:lnTo>
                  <a:lnTo>
                    <a:pt x="383" y="898"/>
                  </a:lnTo>
                  <a:lnTo>
                    <a:pt x="361" y="895"/>
                  </a:lnTo>
                  <a:lnTo>
                    <a:pt x="339" y="889"/>
                  </a:lnTo>
                  <a:lnTo>
                    <a:pt x="318" y="883"/>
                  </a:lnTo>
                  <a:lnTo>
                    <a:pt x="297" y="876"/>
                  </a:lnTo>
                  <a:lnTo>
                    <a:pt x="276" y="868"/>
                  </a:lnTo>
                  <a:lnTo>
                    <a:pt x="257" y="859"/>
                  </a:lnTo>
                  <a:lnTo>
                    <a:pt x="237" y="849"/>
                  </a:lnTo>
                  <a:lnTo>
                    <a:pt x="217" y="838"/>
                  </a:lnTo>
                  <a:lnTo>
                    <a:pt x="199" y="827"/>
                  </a:lnTo>
                  <a:lnTo>
                    <a:pt x="182" y="814"/>
                  </a:lnTo>
                  <a:lnTo>
                    <a:pt x="164" y="800"/>
                  </a:lnTo>
                  <a:lnTo>
                    <a:pt x="148" y="787"/>
                  </a:lnTo>
                  <a:lnTo>
                    <a:pt x="132" y="772"/>
                  </a:lnTo>
                  <a:lnTo>
                    <a:pt x="117" y="755"/>
                  </a:lnTo>
                  <a:lnTo>
                    <a:pt x="103" y="739"/>
                  </a:lnTo>
                  <a:lnTo>
                    <a:pt x="90" y="722"/>
                  </a:lnTo>
                  <a:lnTo>
                    <a:pt x="77" y="705"/>
                  </a:lnTo>
                  <a:lnTo>
                    <a:pt x="65" y="686"/>
                  </a:lnTo>
                  <a:lnTo>
                    <a:pt x="55" y="667"/>
                  </a:lnTo>
                  <a:lnTo>
                    <a:pt x="45" y="647"/>
                  </a:lnTo>
                  <a:lnTo>
                    <a:pt x="35" y="628"/>
                  </a:lnTo>
                  <a:lnTo>
                    <a:pt x="27" y="607"/>
                  </a:lnTo>
                  <a:lnTo>
                    <a:pt x="20" y="586"/>
                  </a:lnTo>
                  <a:lnTo>
                    <a:pt x="15" y="564"/>
                  </a:lnTo>
                  <a:lnTo>
                    <a:pt x="9" y="542"/>
                  </a:lnTo>
                  <a:lnTo>
                    <a:pt x="6" y="520"/>
                  </a:lnTo>
                  <a:lnTo>
                    <a:pt x="3" y="497"/>
                  </a:lnTo>
                  <a:lnTo>
                    <a:pt x="1" y="475"/>
                  </a:lnTo>
                  <a:lnTo>
                    <a:pt x="0" y="451"/>
                  </a:lnTo>
                  <a:lnTo>
                    <a:pt x="0" y="451"/>
                  </a:lnTo>
                  <a:lnTo>
                    <a:pt x="1" y="428"/>
                  </a:lnTo>
                  <a:lnTo>
                    <a:pt x="3" y="405"/>
                  </a:lnTo>
                  <a:lnTo>
                    <a:pt x="6" y="383"/>
                  </a:lnTo>
                  <a:lnTo>
                    <a:pt x="9" y="360"/>
                  </a:lnTo>
                  <a:lnTo>
                    <a:pt x="15" y="338"/>
                  </a:lnTo>
                  <a:lnTo>
                    <a:pt x="20" y="318"/>
                  </a:lnTo>
                  <a:lnTo>
                    <a:pt x="27" y="297"/>
                  </a:lnTo>
                  <a:lnTo>
                    <a:pt x="35" y="276"/>
                  </a:lnTo>
                  <a:lnTo>
                    <a:pt x="45" y="255"/>
                  </a:lnTo>
                  <a:lnTo>
                    <a:pt x="55" y="237"/>
                  </a:lnTo>
                  <a:lnTo>
                    <a:pt x="65" y="217"/>
                  </a:lnTo>
                  <a:lnTo>
                    <a:pt x="77" y="199"/>
                  </a:lnTo>
                  <a:lnTo>
                    <a:pt x="90" y="182"/>
                  </a:lnTo>
                  <a:lnTo>
                    <a:pt x="103" y="164"/>
                  </a:lnTo>
                  <a:lnTo>
                    <a:pt x="117" y="148"/>
                  </a:lnTo>
                  <a:lnTo>
                    <a:pt x="132" y="132"/>
                  </a:lnTo>
                  <a:lnTo>
                    <a:pt x="148" y="117"/>
                  </a:lnTo>
                  <a:lnTo>
                    <a:pt x="164" y="103"/>
                  </a:lnTo>
                  <a:lnTo>
                    <a:pt x="182" y="89"/>
                  </a:lnTo>
                  <a:lnTo>
                    <a:pt x="199" y="77"/>
                  </a:lnTo>
                  <a:lnTo>
                    <a:pt x="217" y="65"/>
                  </a:lnTo>
                  <a:lnTo>
                    <a:pt x="237" y="55"/>
                  </a:lnTo>
                  <a:lnTo>
                    <a:pt x="257" y="44"/>
                  </a:lnTo>
                  <a:lnTo>
                    <a:pt x="276" y="35"/>
                  </a:lnTo>
                  <a:lnTo>
                    <a:pt x="297" y="27"/>
                  </a:lnTo>
                  <a:lnTo>
                    <a:pt x="318" y="20"/>
                  </a:lnTo>
                  <a:lnTo>
                    <a:pt x="339" y="15"/>
                  </a:lnTo>
                  <a:lnTo>
                    <a:pt x="361" y="9"/>
                  </a:lnTo>
                  <a:lnTo>
                    <a:pt x="383" y="5"/>
                  </a:lnTo>
                  <a:lnTo>
                    <a:pt x="405" y="2"/>
                  </a:lnTo>
                  <a:lnTo>
                    <a:pt x="428" y="1"/>
                  </a:lnTo>
                  <a:lnTo>
                    <a:pt x="452" y="0"/>
                  </a:lnTo>
                  <a:lnTo>
                    <a:pt x="452" y="0"/>
                  </a:lnTo>
                  <a:lnTo>
                    <a:pt x="475" y="1"/>
                  </a:lnTo>
                  <a:lnTo>
                    <a:pt x="498" y="2"/>
                  </a:lnTo>
                  <a:lnTo>
                    <a:pt x="520" y="5"/>
                  </a:lnTo>
                  <a:lnTo>
                    <a:pt x="543" y="9"/>
                  </a:lnTo>
                  <a:lnTo>
                    <a:pt x="565" y="15"/>
                  </a:lnTo>
                  <a:lnTo>
                    <a:pt x="586" y="20"/>
                  </a:lnTo>
                  <a:lnTo>
                    <a:pt x="607" y="27"/>
                  </a:lnTo>
                  <a:lnTo>
                    <a:pt x="627" y="35"/>
                  </a:lnTo>
                  <a:lnTo>
                    <a:pt x="648" y="44"/>
                  </a:lnTo>
                  <a:lnTo>
                    <a:pt x="667" y="55"/>
                  </a:lnTo>
                  <a:lnTo>
                    <a:pt x="686" y="65"/>
                  </a:lnTo>
                  <a:lnTo>
                    <a:pt x="705" y="77"/>
                  </a:lnTo>
                  <a:lnTo>
                    <a:pt x="722" y="89"/>
                  </a:lnTo>
                  <a:lnTo>
                    <a:pt x="739" y="103"/>
                  </a:lnTo>
                  <a:lnTo>
                    <a:pt x="755" y="117"/>
                  </a:lnTo>
                  <a:lnTo>
                    <a:pt x="771" y="132"/>
                  </a:lnTo>
                  <a:lnTo>
                    <a:pt x="786" y="148"/>
                  </a:lnTo>
                  <a:lnTo>
                    <a:pt x="800" y="164"/>
                  </a:lnTo>
                  <a:lnTo>
                    <a:pt x="814" y="182"/>
                  </a:lnTo>
                  <a:lnTo>
                    <a:pt x="827" y="199"/>
                  </a:lnTo>
                  <a:lnTo>
                    <a:pt x="838" y="217"/>
                  </a:lnTo>
                  <a:lnTo>
                    <a:pt x="848" y="237"/>
                  </a:lnTo>
                  <a:lnTo>
                    <a:pt x="859" y="255"/>
                  </a:lnTo>
                  <a:lnTo>
                    <a:pt x="868" y="276"/>
                  </a:lnTo>
                  <a:lnTo>
                    <a:pt x="876" y="297"/>
                  </a:lnTo>
                  <a:lnTo>
                    <a:pt x="883" y="318"/>
                  </a:lnTo>
                  <a:lnTo>
                    <a:pt x="889" y="338"/>
                  </a:lnTo>
                  <a:lnTo>
                    <a:pt x="895" y="360"/>
                  </a:lnTo>
                  <a:lnTo>
                    <a:pt x="898" y="383"/>
                  </a:lnTo>
                  <a:lnTo>
                    <a:pt x="901" y="405"/>
                  </a:lnTo>
                  <a:lnTo>
                    <a:pt x="903" y="428"/>
                  </a:lnTo>
                  <a:lnTo>
                    <a:pt x="904" y="451"/>
                  </a:lnTo>
                  <a:lnTo>
                    <a:pt x="904" y="451"/>
                  </a:lnTo>
                  <a:close/>
                </a:path>
              </a:pathLst>
            </a:custGeom>
            <a:solidFill>
              <a:srgbClr val="F6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26" name="Freeform 24">
              <a:extLst>
                <a:ext uri="{FF2B5EF4-FFF2-40B4-BE49-F238E27FC236}">
                  <a16:creationId xmlns:a16="http://schemas.microsoft.com/office/drawing/2014/main" id="{42F11E60-48D4-0797-A892-713F58ADC704}"/>
                </a:ext>
              </a:extLst>
            </p:cNvPr>
            <p:cNvSpPr>
              <a:spLocks/>
            </p:cNvSpPr>
            <p:nvPr userDrawn="1"/>
          </p:nvSpPr>
          <p:spPr bwMode="auto">
            <a:xfrm>
              <a:off x="4922838" y="2373313"/>
              <a:ext cx="431800" cy="647700"/>
            </a:xfrm>
            <a:custGeom>
              <a:avLst/>
              <a:gdLst>
                <a:gd name="T0" fmla="*/ 545 w 545"/>
                <a:gd name="T1" fmla="*/ 545 h 817"/>
                <a:gd name="T2" fmla="*/ 545 w 545"/>
                <a:gd name="T3" fmla="*/ 545 h 817"/>
                <a:gd name="T4" fmla="*/ 531 w 545"/>
                <a:gd name="T5" fmla="*/ 575 h 817"/>
                <a:gd name="T6" fmla="*/ 515 w 545"/>
                <a:gd name="T7" fmla="*/ 603 h 817"/>
                <a:gd name="T8" fmla="*/ 498 w 545"/>
                <a:gd name="T9" fmla="*/ 630 h 817"/>
                <a:gd name="T10" fmla="*/ 477 w 545"/>
                <a:gd name="T11" fmla="*/ 656 h 817"/>
                <a:gd name="T12" fmla="*/ 456 w 545"/>
                <a:gd name="T13" fmla="*/ 680 h 817"/>
                <a:gd name="T14" fmla="*/ 432 w 545"/>
                <a:gd name="T15" fmla="*/ 702 h 817"/>
                <a:gd name="T16" fmla="*/ 408 w 545"/>
                <a:gd name="T17" fmla="*/ 722 h 817"/>
                <a:gd name="T18" fmla="*/ 381 w 545"/>
                <a:gd name="T19" fmla="*/ 742 h 817"/>
                <a:gd name="T20" fmla="*/ 354 w 545"/>
                <a:gd name="T21" fmla="*/ 758 h 817"/>
                <a:gd name="T22" fmla="*/ 325 w 545"/>
                <a:gd name="T23" fmla="*/ 773 h 817"/>
                <a:gd name="T24" fmla="*/ 295 w 545"/>
                <a:gd name="T25" fmla="*/ 787 h 817"/>
                <a:gd name="T26" fmla="*/ 264 w 545"/>
                <a:gd name="T27" fmla="*/ 797 h 817"/>
                <a:gd name="T28" fmla="*/ 232 w 545"/>
                <a:gd name="T29" fmla="*/ 807 h 817"/>
                <a:gd name="T30" fmla="*/ 199 w 545"/>
                <a:gd name="T31" fmla="*/ 812 h 817"/>
                <a:gd name="T32" fmla="*/ 165 w 545"/>
                <a:gd name="T33" fmla="*/ 816 h 817"/>
                <a:gd name="T34" fmla="*/ 131 w 545"/>
                <a:gd name="T35" fmla="*/ 817 h 817"/>
                <a:gd name="T36" fmla="*/ 131 w 545"/>
                <a:gd name="T37" fmla="*/ 817 h 817"/>
                <a:gd name="T38" fmla="*/ 107 w 545"/>
                <a:gd name="T39" fmla="*/ 817 h 817"/>
                <a:gd name="T40" fmla="*/ 83 w 545"/>
                <a:gd name="T41" fmla="*/ 815 h 817"/>
                <a:gd name="T42" fmla="*/ 0 w 545"/>
                <a:gd name="T43" fmla="*/ 732 h 817"/>
                <a:gd name="T44" fmla="*/ 0 w 545"/>
                <a:gd name="T45" fmla="*/ 578 h 817"/>
                <a:gd name="T46" fmla="*/ 212 w 545"/>
                <a:gd name="T47" fmla="*/ 365 h 817"/>
                <a:gd name="T48" fmla="*/ 0 w 545"/>
                <a:gd name="T49" fmla="*/ 153 h 817"/>
                <a:gd name="T50" fmla="*/ 0 w 545"/>
                <a:gd name="T51" fmla="*/ 0 h 817"/>
                <a:gd name="T52" fmla="*/ 365 w 545"/>
                <a:gd name="T53" fmla="*/ 365 h 817"/>
                <a:gd name="T54" fmla="*/ 545 w 545"/>
                <a:gd name="T55" fmla="*/ 545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5" h="817">
                  <a:moveTo>
                    <a:pt x="545" y="545"/>
                  </a:moveTo>
                  <a:lnTo>
                    <a:pt x="545" y="545"/>
                  </a:lnTo>
                  <a:lnTo>
                    <a:pt x="531" y="575"/>
                  </a:lnTo>
                  <a:lnTo>
                    <a:pt x="515" y="603"/>
                  </a:lnTo>
                  <a:lnTo>
                    <a:pt x="498" y="630"/>
                  </a:lnTo>
                  <a:lnTo>
                    <a:pt x="477" y="656"/>
                  </a:lnTo>
                  <a:lnTo>
                    <a:pt x="456" y="680"/>
                  </a:lnTo>
                  <a:lnTo>
                    <a:pt x="432" y="702"/>
                  </a:lnTo>
                  <a:lnTo>
                    <a:pt x="408" y="722"/>
                  </a:lnTo>
                  <a:lnTo>
                    <a:pt x="381" y="742"/>
                  </a:lnTo>
                  <a:lnTo>
                    <a:pt x="354" y="758"/>
                  </a:lnTo>
                  <a:lnTo>
                    <a:pt x="325" y="773"/>
                  </a:lnTo>
                  <a:lnTo>
                    <a:pt x="295" y="787"/>
                  </a:lnTo>
                  <a:lnTo>
                    <a:pt x="264" y="797"/>
                  </a:lnTo>
                  <a:lnTo>
                    <a:pt x="232" y="807"/>
                  </a:lnTo>
                  <a:lnTo>
                    <a:pt x="199" y="812"/>
                  </a:lnTo>
                  <a:lnTo>
                    <a:pt x="165" y="816"/>
                  </a:lnTo>
                  <a:lnTo>
                    <a:pt x="131" y="817"/>
                  </a:lnTo>
                  <a:lnTo>
                    <a:pt x="131" y="817"/>
                  </a:lnTo>
                  <a:lnTo>
                    <a:pt x="107" y="817"/>
                  </a:lnTo>
                  <a:lnTo>
                    <a:pt x="83" y="815"/>
                  </a:lnTo>
                  <a:lnTo>
                    <a:pt x="0" y="732"/>
                  </a:lnTo>
                  <a:lnTo>
                    <a:pt x="0" y="578"/>
                  </a:lnTo>
                  <a:lnTo>
                    <a:pt x="212" y="365"/>
                  </a:lnTo>
                  <a:lnTo>
                    <a:pt x="0" y="153"/>
                  </a:lnTo>
                  <a:lnTo>
                    <a:pt x="0" y="0"/>
                  </a:lnTo>
                  <a:lnTo>
                    <a:pt x="365" y="365"/>
                  </a:lnTo>
                  <a:lnTo>
                    <a:pt x="545" y="545"/>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27" name="Freeform 25">
              <a:extLst>
                <a:ext uri="{FF2B5EF4-FFF2-40B4-BE49-F238E27FC236}">
                  <a16:creationId xmlns:a16="http://schemas.microsoft.com/office/drawing/2014/main" id="{22448CEA-696B-E754-61E4-C31D32C66D1E}"/>
                </a:ext>
              </a:extLst>
            </p:cNvPr>
            <p:cNvSpPr>
              <a:spLocks/>
            </p:cNvSpPr>
            <p:nvPr userDrawn="1"/>
          </p:nvSpPr>
          <p:spPr bwMode="auto">
            <a:xfrm>
              <a:off x="4922838" y="2373313"/>
              <a:ext cx="288925" cy="581025"/>
            </a:xfrm>
            <a:custGeom>
              <a:avLst/>
              <a:gdLst>
                <a:gd name="T0" fmla="*/ 365 w 365"/>
                <a:gd name="T1" fmla="*/ 365 h 732"/>
                <a:gd name="T2" fmla="*/ 0 w 365"/>
                <a:gd name="T3" fmla="*/ 732 h 732"/>
                <a:gd name="T4" fmla="*/ 0 w 365"/>
                <a:gd name="T5" fmla="*/ 578 h 732"/>
                <a:gd name="T6" fmla="*/ 212 w 365"/>
                <a:gd name="T7" fmla="*/ 365 h 732"/>
                <a:gd name="T8" fmla="*/ 0 w 365"/>
                <a:gd name="T9" fmla="*/ 153 h 732"/>
                <a:gd name="T10" fmla="*/ 0 w 365"/>
                <a:gd name="T11" fmla="*/ 0 h 732"/>
                <a:gd name="T12" fmla="*/ 365 w 365"/>
                <a:gd name="T13" fmla="*/ 365 h 732"/>
              </a:gdLst>
              <a:ahLst/>
              <a:cxnLst>
                <a:cxn ang="0">
                  <a:pos x="T0" y="T1"/>
                </a:cxn>
                <a:cxn ang="0">
                  <a:pos x="T2" y="T3"/>
                </a:cxn>
                <a:cxn ang="0">
                  <a:pos x="T4" y="T5"/>
                </a:cxn>
                <a:cxn ang="0">
                  <a:pos x="T6" y="T7"/>
                </a:cxn>
                <a:cxn ang="0">
                  <a:pos x="T8" y="T9"/>
                </a:cxn>
                <a:cxn ang="0">
                  <a:pos x="T10" y="T11"/>
                </a:cxn>
                <a:cxn ang="0">
                  <a:pos x="T12" y="T13"/>
                </a:cxn>
              </a:cxnLst>
              <a:rect l="0" t="0" r="r" b="b"/>
              <a:pathLst>
                <a:path w="365" h="732">
                  <a:moveTo>
                    <a:pt x="365" y="365"/>
                  </a:moveTo>
                  <a:lnTo>
                    <a:pt x="0" y="732"/>
                  </a:lnTo>
                  <a:lnTo>
                    <a:pt x="0" y="578"/>
                  </a:lnTo>
                  <a:lnTo>
                    <a:pt x="212" y="365"/>
                  </a:lnTo>
                  <a:lnTo>
                    <a:pt x="0" y="153"/>
                  </a:lnTo>
                  <a:lnTo>
                    <a:pt x="0" y="0"/>
                  </a:lnTo>
                  <a:lnTo>
                    <a:pt x="365" y="365"/>
                  </a:lnTo>
                  <a:close/>
                </a:path>
              </a:pathLst>
            </a:custGeom>
            <a:solidFill>
              <a:srgbClr val="F1BB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28" name="Freeform 26">
              <a:extLst>
                <a:ext uri="{FF2B5EF4-FFF2-40B4-BE49-F238E27FC236}">
                  <a16:creationId xmlns:a16="http://schemas.microsoft.com/office/drawing/2014/main" id="{5050DD67-4055-8795-A811-5399C9BEA294}"/>
                </a:ext>
              </a:extLst>
            </p:cNvPr>
            <p:cNvSpPr>
              <a:spLocks/>
            </p:cNvSpPr>
            <p:nvPr userDrawn="1"/>
          </p:nvSpPr>
          <p:spPr bwMode="auto">
            <a:xfrm>
              <a:off x="4922838" y="2373313"/>
              <a:ext cx="288925" cy="290513"/>
            </a:xfrm>
            <a:custGeom>
              <a:avLst/>
              <a:gdLst>
                <a:gd name="T0" fmla="*/ 365 w 365"/>
                <a:gd name="T1" fmla="*/ 365 h 365"/>
                <a:gd name="T2" fmla="*/ 212 w 365"/>
                <a:gd name="T3" fmla="*/ 365 h 365"/>
                <a:gd name="T4" fmla="*/ 0 w 365"/>
                <a:gd name="T5" fmla="*/ 153 h 365"/>
                <a:gd name="T6" fmla="*/ 0 w 365"/>
                <a:gd name="T7" fmla="*/ 0 h 365"/>
                <a:gd name="T8" fmla="*/ 365 w 365"/>
                <a:gd name="T9" fmla="*/ 365 h 365"/>
              </a:gdLst>
              <a:ahLst/>
              <a:cxnLst>
                <a:cxn ang="0">
                  <a:pos x="T0" y="T1"/>
                </a:cxn>
                <a:cxn ang="0">
                  <a:pos x="T2" y="T3"/>
                </a:cxn>
                <a:cxn ang="0">
                  <a:pos x="T4" y="T5"/>
                </a:cxn>
                <a:cxn ang="0">
                  <a:pos x="T6" y="T7"/>
                </a:cxn>
                <a:cxn ang="0">
                  <a:pos x="T8" y="T9"/>
                </a:cxn>
              </a:cxnLst>
              <a:rect l="0" t="0" r="r" b="b"/>
              <a:pathLst>
                <a:path w="365" h="365">
                  <a:moveTo>
                    <a:pt x="365" y="365"/>
                  </a:moveTo>
                  <a:lnTo>
                    <a:pt x="212" y="365"/>
                  </a:lnTo>
                  <a:lnTo>
                    <a:pt x="0" y="153"/>
                  </a:lnTo>
                  <a:lnTo>
                    <a:pt x="0" y="0"/>
                  </a:lnTo>
                  <a:lnTo>
                    <a:pt x="365" y="365"/>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29" name="Freeform 28">
              <a:extLst>
                <a:ext uri="{FF2B5EF4-FFF2-40B4-BE49-F238E27FC236}">
                  <a16:creationId xmlns:a16="http://schemas.microsoft.com/office/drawing/2014/main" id="{15E7C799-31FD-6898-B375-CB6224243DE3}"/>
                </a:ext>
              </a:extLst>
            </p:cNvPr>
            <p:cNvSpPr>
              <a:spLocks/>
            </p:cNvSpPr>
            <p:nvPr userDrawn="1"/>
          </p:nvSpPr>
          <p:spPr bwMode="auto">
            <a:xfrm>
              <a:off x="4922838" y="2373313"/>
              <a:ext cx="431800" cy="647700"/>
            </a:xfrm>
            <a:custGeom>
              <a:avLst/>
              <a:gdLst>
                <a:gd name="T0" fmla="*/ 545 w 545"/>
                <a:gd name="T1" fmla="*/ 545 h 817"/>
                <a:gd name="T2" fmla="*/ 545 w 545"/>
                <a:gd name="T3" fmla="*/ 545 h 817"/>
                <a:gd name="T4" fmla="*/ 531 w 545"/>
                <a:gd name="T5" fmla="*/ 575 h 817"/>
                <a:gd name="T6" fmla="*/ 515 w 545"/>
                <a:gd name="T7" fmla="*/ 603 h 817"/>
                <a:gd name="T8" fmla="*/ 498 w 545"/>
                <a:gd name="T9" fmla="*/ 630 h 817"/>
                <a:gd name="T10" fmla="*/ 477 w 545"/>
                <a:gd name="T11" fmla="*/ 656 h 817"/>
                <a:gd name="T12" fmla="*/ 456 w 545"/>
                <a:gd name="T13" fmla="*/ 680 h 817"/>
                <a:gd name="T14" fmla="*/ 432 w 545"/>
                <a:gd name="T15" fmla="*/ 702 h 817"/>
                <a:gd name="T16" fmla="*/ 408 w 545"/>
                <a:gd name="T17" fmla="*/ 722 h 817"/>
                <a:gd name="T18" fmla="*/ 381 w 545"/>
                <a:gd name="T19" fmla="*/ 742 h 817"/>
                <a:gd name="T20" fmla="*/ 354 w 545"/>
                <a:gd name="T21" fmla="*/ 758 h 817"/>
                <a:gd name="T22" fmla="*/ 325 w 545"/>
                <a:gd name="T23" fmla="*/ 773 h 817"/>
                <a:gd name="T24" fmla="*/ 295 w 545"/>
                <a:gd name="T25" fmla="*/ 787 h 817"/>
                <a:gd name="T26" fmla="*/ 264 w 545"/>
                <a:gd name="T27" fmla="*/ 797 h 817"/>
                <a:gd name="T28" fmla="*/ 232 w 545"/>
                <a:gd name="T29" fmla="*/ 807 h 817"/>
                <a:gd name="T30" fmla="*/ 199 w 545"/>
                <a:gd name="T31" fmla="*/ 812 h 817"/>
                <a:gd name="T32" fmla="*/ 165 w 545"/>
                <a:gd name="T33" fmla="*/ 816 h 817"/>
                <a:gd name="T34" fmla="*/ 131 w 545"/>
                <a:gd name="T35" fmla="*/ 817 h 817"/>
                <a:gd name="T36" fmla="*/ 131 w 545"/>
                <a:gd name="T37" fmla="*/ 817 h 817"/>
                <a:gd name="T38" fmla="*/ 107 w 545"/>
                <a:gd name="T39" fmla="*/ 817 h 817"/>
                <a:gd name="T40" fmla="*/ 83 w 545"/>
                <a:gd name="T41" fmla="*/ 815 h 817"/>
                <a:gd name="T42" fmla="*/ 0 w 545"/>
                <a:gd name="T43" fmla="*/ 732 h 817"/>
                <a:gd name="T44" fmla="*/ 0 w 545"/>
                <a:gd name="T45" fmla="*/ 578 h 817"/>
                <a:gd name="T46" fmla="*/ 212 w 545"/>
                <a:gd name="T47" fmla="*/ 365 h 817"/>
                <a:gd name="T48" fmla="*/ 0 w 545"/>
                <a:gd name="T49" fmla="*/ 153 h 817"/>
                <a:gd name="T50" fmla="*/ 0 w 545"/>
                <a:gd name="T51" fmla="*/ 0 h 817"/>
                <a:gd name="T52" fmla="*/ 365 w 545"/>
                <a:gd name="T53" fmla="*/ 365 h 817"/>
                <a:gd name="T54" fmla="*/ 545 w 545"/>
                <a:gd name="T55" fmla="*/ 545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5" h="817">
                  <a:moveTo>
                    <a:pt x="545" y="545"/>
                  </a:moveTo>
                  <a:lnTo>
                    <a:pt x="545" y="545"/>
                  </a:lnTo>
                  <a:lnTo>
                    <a:pt x="531" y="575"/>
                  </a:lnTo>
                  <a:lnTo>
                    <a:pt x="515" y="603"/>
                  </a:lnTo>
                  <a:lnTo>
                    <a:pt x="498" y="630"/>
                  </a:lnTo>
                  <a:lnTo>
                    <a:pt x="477" y="656"/>
                  </a:lnTo>
                  <a:lnTo>
                    <a:pt x="456" y="680"/>
                  </a:lnTo>
                  <a:lnTo>
                    <a:pt x="432" y="702"/>
                  </a:lnTo>
                  <a:lnTo>
                    <a:pt x="408" y="722"/>
                  </a:lnTo>
                  <a:lnTo>
                    <a:pt x="381" y="742"/>
                  </a:lnTo>
                  <a:lnTo>
                    <a:pt x="354" y="758"/>
                  </a:lnTo>
                  <a:lnTo>
                    <a:pt x="325" y="773"/>
                  </a:lnTo>
                  <a:lnTo>
                    <a:pt x="295" y="787"/>
                  </a:lnTo>
                  <a:lnTo>
                    <a:pt x="264" y="797"/>
                  </a:lnTo>
                  <a:lnTo>
                    <a:pt x="232" y="807"/>
                  </a:lnTo>
                  <a:lnTo>
                    <a:pt x="199" y="812"/>
                  </a:lnTo>
                  <a:lnTo>
                    <a:pt x="165" y="816"/>
                  </a:lnTo>
                  <a:lnTo>
                    <a:pt x="131" y="817"/>
                  </a:lnTo>
                  <a:lnTo>
                    <a:pt x="131" y="817"/>
                  </a:lnTo>
                  <a:lnTo>
                    <a:pt x="107" y="817"/>
                  </a:lnTo>
                  <a:lnTo>
                    <a:pt x="83" y="815"/>
                  </a:lnTo>
                  <a:lnTo>
                    <a:pt x="0" y="732"/>
                  </a:lnTo>
                  <a:lnTo>
                    <a:pt x="0" y="578"/>
                  </a:lnTo>
                  <a:lnTo>
                    <a:pt x="212" y="365"/>
                  </a:lnTo>
                  <a:lnTo>
                    <a:pt x="0" y="153"/>
                  </a:lnTo>
                  <a:lnTo>
                    <a:pt x="0" y="0"/>
                  </a:lnTo>
                  <a:lnTo>
                    <a:pt x="365" y="365"/>
                  </a:lnTo>
                  <a:lnTo>
                    <a:pt x="545" y="545"/>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30" name="Freeform 29">
              <a:extLst>
                <a:ext uri="{FF2B5EF4-FFF2-40B4-BE49-F238E27FC236}">
                  <a16:creationId xmlns:a16="http://schemas.microsoft.com/office/drawing/2014/main" id="{03DF664A-9542-D15A-8F4E-AB403EF5BB72}"/>
                </a:ext>
              </a:extLst>
            </p:cNvPr>
            <p:cNvSpPr>
              <a:spLocks/>
            </p:cNvSpPr>
            <p:nvPr userDrawn="1"/>
          </p:nvSpPr>
          <p:spPr bwMode="auto">
            <a:xfrm>
              <a:off x="4922838" y="2373313"/>
              <a:ext cx="288925" cy="581025"/>
            </a:xfrm>
            <a:custGeom>
              <a:avLst/>
              <a:gdLst>
                <a:gd name="T0" fmla="*/ 365 w 365"/>
                <a:gd name="T1" fmla="*/ 365 h 732"/>
                <a:gd name="T2" fmla="*/ 0 w 365"/>
                <a:gd name="T3" fmla="*/ 732 h 732"/>
                <a:gd name="T4" fmla="*/ 0 w 365"/>
                <a:gd name="T5" fmla="*/ 578 h 732"/>
                <a:gd name="T6" fmla="*/ 212 w 365"/>
                <a:gd name="T7" fmla="*/ 365 h 732"/>
                <a:gd name="T8" fmla="*/ 0 w 365"/>
                <a:gd name="T9" fmla="*/ 153 h 732"/>
                <a:gd name="T10" fmla="*/ 0 w 365"/>
                <a:gd name="T11" fmla="*/ 0 h 732"/>
                <a:gd name="T12" fmla="*/ 365 w 365"/>
                <a:gd name="T13" fmla="*/ 365 h 732"/>
              </a:gdLst>
              <a:ahLst/>
              <a:cxnLst>
                <a:cxn ang="0">
                  <a:pos x="T0" y="T1"/>
                </a:cxn>
                <a:cxn ang="0">
                  <a:pos x="T2" y="T3"/>
                </a:cxn>
                <a:cxn ang="0">
                  <a:pos x="T4" y="T5"/>
                </a:cxn>
                <a:cxn ang="0">
                  <a:pos x="T6" y="T7"/>
                </a:cxn>
                <a:cxn ang="0">
                  <a:pos x="T8" y="T9"/>
                </a:cxn>
                <a:cxn ang="0">
                  <a:pos x="T10" y="T11"/>
                </a:cxn>
                <a:cxn ang="0">
                  <a:pos x="T12" y="T13"/>
                </a:cxn>
              </a:cxnLst>
              <a:rect l="0" t="0" r="r" b="b"/>
              <a:pathLst>
                <a:path w="365" h="732">
                  <a:moveTo>
                    <a:pt x="365" y="365"/>
                  </a:moveTo>
                  <a:lnTo>
                    <a:pt x="0" y="732"/>
                  </a:lnTo>
                  <a:lnTo>
                    <a:pt x="0" y="578"/>
                  </a:lnTo>
                  <a:lnTo>
                    <a:pt x="212" y="365"/>
                  </a:lnTo>
                  <a:lnTo>
                    <a:pt x="0" y="153"/>
                  </a:lnTo>
                  <a:lnTo>
                    <a:pt x="0" y="0"/>
                  </a:lnTo>
                  <a:lnTo>
                    <a:pt x="365" y="365"/>
                  </a:lnTo>
                  <a:close/>
                </a:path>
              </a:pathLst>
            </a:custGeom>
            <a:solidFill>
              <a:srgbClr val="8DC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31" name="Freeform 30">
              <a:extLst>
                <a:ext uri="{FF2B5EF4-FFF2-40B4-BE49-F238E27FC236}">
                  <a16:creationId xmlns:a16="http://schemas.microsoft.com/office/drawing/2014/main" id="{8387B561-2050-7855-C5E3-8A1E42CE7107}"/>
                </a:ext>
              </a:extLst>
            </p:cNvPr>
            <p:cNvSpPr>
              <a:spLocks/>
            </p:cNvSpPr>
            <p:nvPr userDrawn="1"/>
          </p:nvSpPr>
          <p:spPr bwMode="auto">
            <a:xfrm>
              <a:off x="4922838" y="2373313"/>
              <a:ext cx="288925" cy="290513"/>
            </a:xfrm>
            <a:custGeom>
              <a:avLst/>
              <a:gdLst>
                <a:gd name="T0" fmla="*/ 365 w 365"/>
                <a:gd name="T1" fmla="*/ 365 h 365"/>
                <a:gd name="T2" fmla="*/ 212 w 365"/>
                <a:gd name="T3" fmla="*/ 365 h 365"/>
                <a:gd name="T4" fmla="*/ 0 w 365"/>
                <a:gd name="T5" fmla="*/ 153 h 365"/>
                <a:gd name="T6" fmla="*/ 0 w 365"/>
                <a:gd name="T7" fmla="*/ 0 h 365"/>
                <a:gd name="T8" fmla="*/ 365 w 365"/>
                <a:gd name="T9" fmla="*/ 365 h 365"/>
              </a:gdLst>
              <a:ahLst/>
              <a:cxnLst>
                <a:cxn ang="0">
                  <a:pos x="T0" y="T1"/>
                </a:cxn>
                <a:cxn ang="0">
                  <a:pos x="T2" y="T3"/>
                </a:cxn>
                <a:cxn ang="0">
                  <a:pos x="T4" y="T5"/>
                </a:cxn>
                <a:cxn ang="0">
                  <a:pos x="T6" y="T7"/>
                </a:cxn>
                <a:cxn ang="0">
                  <a:pos x="T8" y="T9"/>
                </a:cxn>
              </a:cxnLst>
              <a:rect l="0" t="0" r="r" b="b"/>
              <a:pathLst>
                <a:path w="365" h="365">
                  <a:moveTo>
                    <a:pt x="365" y="365"/>
                  </a:moveTo>
                  <a:lnTo>
                    <a:pt x="212" y="365"/>
                  </a:lnTo>
                  <a:lnTo>
                    <a:pt x="0" y="153"/>
                  </a:lnTo>
                  <a:lnTo>
                    <a:pt x="0" y="0"/>
                  </a:lnTo>
                  <a:lnTo>
                    <a:pt x="365" y="365"/>
                  </a:lnTo>
                  <a:close/>
                </a:path>
              </a:pathLst>
            </a:custGeom>
            <a:solidFill>
              <a:srgbClr val="A1D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grpSp>
      <p:sp>
        <p:nvSpPr>
          <p:cNvPr id="32" name="Rectangle 31">
            <a:extLst>
              <a:ext uri="{FF2B5EF4-FFF2-40B4-BE49-F238E27FC236}">
                <a16:creationId xmlns:a16="http://schemas.microsoft.com/office/drawing/2014/main" id="{AC9B8AB5-817B-DDC1-B44F-87ADE9755EC3}"/>
              </a:ext>
            </a:extLst>
          </p:cNvPr>
          <p:cNvSpPr>
            <a:spLocks noChangeArrowheads="1"/>
          </p:cNvSpPr>
          <p:nvPr/>
        </p:nvSpPr>
        <p:spPr bwMode="auto">
          <a:xfrm>
            <a:off x="7041216" y="2347581"/>
            <a:ext cx="3321051" cy="683684"/>
          </a:xfrm>
          <a:prstGeom prst="rect">
            <a:avLst/>
          </a:prstGeom>
          <a:solidFill>
            <a:srgbClr val="F5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a:latin typeface="Montserrat" panose="00000500000000000000" pitchFamily="2" charset="0"/>
            </a:endParaRPr>
          </a:p>
        </p:txBody>
      </p:sp>
      <p:grpSp>
        <p:nvGrpSpPr>
          <p:cNvPr id="33" name="Group 261">
            <a:extLst>
              <a:ext uri="{FF2B5EF4-FFF2-40B4-BE49-F238E27FC236}">
                <a16:creationId xmlns:a16="http://schemas.microsoft.com/office/drawing/2014/main" id="{1533E03D-2A72-98B4-1618-A47911DB6F0C}"/>
              </a:ext>
            </a:extLst>
          </p:cNvPr>
          <p:cNvGrpSpPr/>
          <p:nvPr/>
        </p:nvGrpSpPr>
        <p:grpSpPr>
          <a:xfrm>
            <a:off x="855977" y="3450716"/>
            <a:ext cx="650149" cy="650152"/>
            <a:chOff x="1220788" y="3135313"/>
            <a:chExt cx="717550" cy="717551"/>
          </a:xfrm>
        </p:grpSpPr>
        <p:sp>
          <p:nvSpPr>
            <p:cNvPr id="34" name="Freeform 32">
              <a:extLst>
                <a:ext uri="{FF2B5EF4-FFF2-40B4-BE49-F238E27FC236}">
                  <a16:creationId xmlns:a16="http://schemas.microsoft.com/office/drawing/2014/main" id="{56133FC0-9BC1-1702-40D2-CC62C6220FDA}"/>
                </a:ext>
              </a:extLst>
            </p:cNvPr>
            <p:cNvSpPr>
              <a:spLocks/>
            </p:cNvSpPr>
            <p:nvPr userDrawn="1"/>
          </p:nvSpPr>
          <p:spPr bwMode="auto">
            <a:xfrm>
              <a:off x="1220788" y="3135313"/>
              <a:ext cx="717550" cy="717550"/>
            </a:xfrm>
            <a:custGeom>
              <a:avLst/>
              <a:gdLst>
                <a:gd name="T0" fmla="*/ 903 w 904"/>
                <a:gd name="T1" fmla="*/ 475 h 903"/>
                <a:gd name="T2" fmla="*/ 895 w 904"/>
                <a:gd name="T3" fmla="*/ 543 h 903"/>
                <a:gd name="T4" fmla="*/ 876 w 904"/>
                <a:gd name="T5" fmla="*/ 607 h 903"/>
                <a:gd name="T6" fmla="*/ 849 w 904"/>
                <a:gd name="T7" fmla="*/ 667 h 903"/>
                <a:gd name="T8" fmla="*/ 814 w 904"/>
                <a:gd name="T9" fmla="*/ 721 h 903"/>
                <a:gd name="T10" fmla="*/ 772 w 904"/>
                <a:gd name="T11" fmla="*/ 771 h 903"/>
                <a:gd name="T12" fmla="*/ 722 w 904"/>
                <a:gd name="T13" fmla="*/ 813 h 903"/>
                <a:gd name="T14" fmla="*/ 667 w 904"/>
                <a:gd name="T15" fmla="*/ 848 h 903"/>
                <a:gd name="T16" fmla="*/ 607 w 904"/>
                <a:gd name="T17" fmla="*/ 876 h 903"/>
                <a:gd name="T18" fmla="*/ 542 w 904"/>
                <a:gd name="T19" fmla="*/ 894 h 903"/>
                <a:gd name="T20" fmla="*/ 476 w 904"/>
                <a:gd name="T21" fmla="*/ 902 h 903"/>
                <a:gd name="T22" fmla="*/ 428 w 904"/>
                <a:gd name="T23" fmla="*/ 902 h 903"/>
                <a:gd name="T24" fmla="*/ 361 w 904"/>
                <a:gd name="T25" fmla="*/ 894 h 903"/>
                <a:gd name="T26" fmla="*/ 297 w 904"/>
                <a:gd name="T27" fmla="*/ 876 h 903"/>
                <a:gd name="T28" fmla="*/ 237 w 904"/>
                <a:gd name="T29" fmla="*/ 848 h 903"/>
                <a:gd name="T30" fmla="*/ 182 w 904"/>
                <a:gd name="T31" fmla="*/ 813 h 903"/>
                <a:gd name="T32" fmla="*/ 133 w 904"/>
                <a:gd name="T33" fmla="*/ 771 h 903"/>
                <a:gd name="T34" fmla="*/ 90 w 904"/>
                <a:gd name="T35" fmla="*/ 721 h 903"/>
                <a:gd name="T36" fmla="*/ 55 w 904"/>
                <a:gd name="T37" fmla="*/ 667 h 903"/>
                <a:gd name="T38" fmla="*/ 28 w 904"/>
                <a:gd name="T39" fmla="*/ 607 h 903"/>
                <a:gd name="T40" fmla="*/ 9 w 904"/>
                <a:gd name="T41" fmla="*/ 543 h 903"/>
                <a:gd name="T42" fmla="*/ 1 w 904"/>
                <a:gd name="T43" fmla="*/ 475 h 903"/>
                <a:gd name="T44" fmla="*/ 1 w 904"/>
                <a:gd name="T45" fmla="*/ 429 h 903"/>
                <a:gd name="T46" fmla="*/ 9 w 904"/>
                <a:gd name="T47" fmla="*/ 361 h 903"/>
                <a:gd name="T48" fmla="*/ 28 w 904"/>
                <a:gd name="T49" fmla="*/ 296 h 903"/>
                <a:gd name="T50" fmla="*/ 55 w 904"/>
                <a:gd name="T51" fmla="*/ 236 h 903"/>
                <a:gd name="T52" fmla="*/ 90 w 904"/>
                <a:gd name="T53" fmla="*/ 181 h 903"/>
                <a:gd name="T54" fmla="*/ 133 w 904"/>
                <a:gd name="T55" fmla="*/ 131 h 903"/>
                <a:gd name="T56" fmla="*/ 182 w 904"/>
                <a:gd name="T57" fmla="*/ 90 h 903"/>
                <a:gd name="T58" fmla="*/ 237 w 904"/>
                <a:gd name="T59" fmla="*/ 54 h 903"/>
                <a:gd name="T60" fmla="*/ 297 w 904"/>
                <a:gd name="T61" fmla="*/ 26 h 903"/>
                <a:gd name="T62" fmla="*/ 361 w 904"/>
                <a:gd name="T63" fmla="*/ 9 h 903"/>
                <a:gd name="T64" fmla="*/ 428 w 904"/>
                <a:gd name="T65" fmla="*/ 0 h 903"/>
                <a:gd name="T66" fmla="*/ 476 w 904"/>
                <a:gd name="T67" fmla="*/ 0 h 903"/>
                <a:gd name="T68" fmla="*/ 542 w 904"/>
                <a:gd name="T69" fmla="*/ 9 h 903"/>
                <a:gd name="T70" fmla="*/ 607 w 904"/>
                <a:gd name="T71" fmla="*/ 26 h 903"/>
                <a:gd name="T72" fmla="*/ 667 w 904"/>
                <a:gd name="T73" fmla="*/ 54 h 903"/>
                <a:gd name="T74" fmla="*/ 722 w 904"/>
                <a:gd name="T75" fmla="*/ 90 h 903"/>
                <a:gd name="T76" fmla="*/ 772 w 904"/>
                <a:gd name="T77" fmla="*/ 131 h 903"/>
                <a:gd name="T78" fmla="*/ 814 w 904"/>
                <a:gd name="T79" fmla="*/ 181 h 903"/>
                <a:gd name="T80" fmla="*/ 849 w 904"/>
                <a:gd name="T81" fmla="*/ 236 h 903"/>
                <a:gd name="T82" fmla="*/ 876 w 904"/>
                <a:gd name="T83" fmla="*/ 296 h 903"/>
                <a:gd name="T84" fmla="*/ 895 w 904"/>
                <a:gd name="T85" fmla="*/ 361 h 903"/>
                <a:gd name="T86" fmla="*/ 903 w 904"/>
                <a:gd name="T87" fmla="*/ 429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4" h="903">
                  <a:moveTo>
                    <a:pt x="904" y="452"/>
                  </a:moveTo>
                  <a:lnTo>
                    <a:pt x="904" y="452"/>
                  </a:lnTo>
                  <a:lnTo>
                    <a:pt x="903" y="475"/>
                  </a:lnTo>
                  <a:lnTo>
                    <a:pt x="902" y="498"/>
                  </a:lnTo>
                  <a:lnTo>
                    <a:pt x="898" y="520"/>
                  </a:lnTo>
                  <a:lnTo>
                    <a:pt x="895" y="543"/>
                  </a:lnTo>
                  <a:lnTo>
                    <a:pt x="889" y="564"/>
                  </a:lnTo>
                  <a:lnTo>
                    <a:pt x="883" y="585"/>
                  </a:lnTo>
                  <a:lnTo>
                    <a:pt x="876" y="607"/>
                  </a:lnTo>
                  <a:lnTo>
                    <a:pt x="868" y="627"/>
                  </a:lnTo>
                  <a:lnTo>
                    <a:pt x="859" y="647"/>
                  </a:lnTo>
                  <a:lnTo>
                    <a:pt x="849" y="667"/>
                  </a:lnTo>
                  <a:lnTo>
                    <a:pt x="838" y="685"/>
                  </a:lnTo>
                  <a:lnTo>
                    <a:pt x="827" y="704"/>
                  </a:lnTo>
                  <a:lnTo>
                    <a:pt x="814" y="721"/>
                  </a:lnTo>
                  <a:lnTo>
                    <a:pt x="800" y="738"/>
                  </a:lnTo>
                  <a:lnTo>
                    <a:pt x="787" y="755"/>
                  </a:lnTo>
                  <a:lnTo>
                    <a:pt x="772" y="771"/>
                  </a:lnTo>
                  <a:lnTo>
                    <a:pt x="756" y="786"/>
                  </a:lnTo>
                  <a:lnTo>
                    <a:pt x="739" y="800"/>
                  </a:lnTo>
                  <a:lnTo>
                    <a:pt x="722" y="813"/>
                  </a:lnTo>
                  <a:lnTo>
                    <a:pt x="705" y="826"/>
                  </a:lnTo>
                  <a:lnTo>
                    <a:pt x="686" y="838"/>
                  </a:lnTo>
                  <a:lnTo>
                    <a:pt x="667" y="848"/>
                  </a:lnTo>
                  <a:lnTo>
                    <a:pt x="647" y="858"/>
                  </a:lnTo>
                  <a:lnTo>
                    <a:pt x="628" y="868"/>
                  </a:lnTo>
                  <a:lnTo>
                    <a:pt x="607" y="876"/>
                  </a:lnTo>
                  <a:lnTo>
                    <a:pt x="586" y="882"/>
                  </a:lnTo>
                  <a:lnTo>
                    <a:pt x="564" y="888"/>
                  </a:lnTo>
                  <a:lnTo>
                    <a:pt x="542" y="894"/>
                  </a:lnTo>
                  <a:lnTo>
                    <a:pt x="521" y="897"/>
                  </a:lnTo>
                  <a:lnTo>
                    <a:pt x="499" y="901"/>
                  </a:lnTo>
                  <a:lnTo>
                    <a:pt x="476" y="902"/>
                  </a:lnTo>
                  <a:lnTo>
                    <a:pt x="452" y="903"/>
                  </a:lnTo>
                  <a:lnTo>
                    <a:pt x="452" y="903"/>
                  </a:lnTo>
                  <a:lnTo>
                    <a:pt x="428" y="902"/>
                  </a:lnTo>
                  <a:lnTo>
                    <a:pt x="405" y="901"/>
                  </a:lnTo>
                  <a:lnTo>
                    <a:pt x="384" y="897"/>
                  </a:lnTo>
                  <a:lnTo>
                    <a:pt x="361" y="894"/>
                  </a:lnTo>
                  <a:lnTo>
                    <a:pt x="339" y="888"/>
                  </a:lnTo>
                  <a:lnTo>
                    <a:pt x="318" y="882"/>
                  </a:lnTo>
                  <a:lnTo>
                    <a:pt x="297" y="876"/>
                  </a:lnTo>
                  <a:lnTo>
                    <a:pt x="276" y="868"/>
                  </a:lnTo>
                  <a:lnTo>
                    <a:pt x="256" y="858"/>
                  </a:lnTo>
                  <a:lnTo>
                    <a:pt x="237" y="848"/>
                  </a:lnTo>
                  <a:lnTo>
                    <a:pt x="218" y="838"/>
                  </a:lnTo>
                  <a:lnTo>
                    <a:pt x="199" y="826"/>
                  </a:lnTo>
                  <a:lnTo>
                    <a:pt x="182" y="813"/>
                  </a:lnTo>
                  <a:lnTo>
                    <a:pt x="165" y="800"/>
                  </a:lnTo>
                  <a:lnTo>
                    <a:pt x="149" y="786"/>
                  </a:lnTo>
                  <a:lnTo>
                    <a:pt x="133" y="771"/>
                  </a:lnTo>
                  <a:lnTo>
                    <a:pt x="118" y="755"/>
                  </a:lnTo>
                  <a:lnTo>
                    <a:pt x="104" y="738"/>
                  </a:lnTo>
                  <a:lnTo>
                    <a:pt x="90" y="721"/>
                  </a:lnTo>
                  <a:lnTo>
                    <a:pt x="77" y="704"/>
                  </a:lnTo>
                  <a:lnTo>
                    <a:pt x="66" y="685"/>
                  </a:lnTo>
                  <a:lnTo>
                    <a:pt x="55" y="667"/>
                  </a:lnTo>
                  <a:lnTo>
                    <a:pt x="45" y="647"/>
                  </a:lnTo>
                  <a:lnTo>
                    <a:pt x="36" y="627"/>
                  </a:lnTo>
                  <a:lnTo>
                    <a:pt x="28" y="607"/>
                  </a:lnTo>
                  <a:lnTo>
                    <a:pt x="21" y="585"/>
                  </a:lnTo>
                  <a:lnTo>
                    <a:pt x="15" y="564"/>
                  </a:lnTo>
                  <a:lnTo>
                    <a:pt x="9" y="543"/>
                  </a:lnTo>
                  <a:lnTo>
                    <a:pt x="6" y="520"/>
                  </a:lnTo>
                  <a:lnTo>
                    <a:pt x="2" y="498"/>
                  </a:lnTo>
                  <a:lnTo>
                    <a:pt x="1" y="475"/>
                  </a:lnTo>
                  <a:lnTo>
                    <a:pt x="0" y="452"/>
                  </a:lnTo>
                  <a:lnTo>
                    <a:pt x="0" y="452"/>
                  </a:lnTo>
                  <a:lnTo>
                    <a:pt x="1" y="429"/>
                  </a:lnTo>
                  <a:lnTo>
                    <a:pt x="2" y="405"/>
                  </a:lnTo>
                  <a:lnTo>
                    <a:pt x="6" y="382"/>
                  </a:lnTo>
                  <a:lnTo>
                    <a:pt x="9" y="361"/>
                  </a:lnTo>
                  <a:lnTo>
                    <a:pt x="15" y="339"/>
                  </a:lnTo>
                  <a:lnTo>
                    <a:pt x="21" y="317"/>
                  </a:lnTo>
                  <a:lnTo>
                    <a:pt x="28" y="296"/>
                  </a:lnTo>
                  <a:lnTo>
                    <a:pt x="36" y="275"/>
                  </a:lnTo>
                  <a:lnTo>
                    <a:pt x="45" y="256"/>
                  </a:lnTo>
                  <a:lnTo>
                    <a:pt x="55" y="236"/>
                  </a:lnTo>
                  <a:lnTo>
                    <a:pt x="66" y="217"/>
                  </a:lnTo>
                  <a:lnTo>
                    <a:pt x="77" y="199"/>
                  </a:lnTo>
                  <a:lnTo>
                    <a:pt x="90" y="181"/>
                  </a:lnTo>
                  <a:lnTo>
                    <a:pt x="104" y="164"/>
                  </a:lnTo>
                  <a:lnTo>
                    <a:pt x="118" y="147"/>
                  </a:lnTo>
                  <a:lnTo>
                    <a:pt x="133" y="131"/>
                  </a:lnTo>
                  <a:lnTo>
                    <a:pt x="149" y="117"/>
                  </a:lnTo>
                  <a:lnTo>
                    <a:pt x="165" y="102"/>
                  </a:lnTo>
                  <a:lnTo>
                    <a:pt x="182" y="90"/>
                  </a:lnTo>
                  <a:lnTo>
                    <a:pt x="199" y="77"/>
                  </a:lnTo>
                  <a:lnTo>
                    <a:pt x="218" y="64"/>
                  </a:lnTo>
                  <a:lnTo>
                    <a:pt x="237" y="54"/>
                  </a:lnTo>
                  <a:lnTo>
                    <a:pt x="256" y="44"/>
                  </a:lnTo>
                  <a:lnTo>
                    <a:pt x="276" y="34"/>
                  </a:lnTo>
                  <a:lnTo>
                    <a:pt x="297" y="26"/>
                  </a:lnTo>
                  <a:lnTo>
                    <a:pt x="318" y="19"/>
                  </a:lnTo>
                  <a:lnTo>
                    <a:pt x="339" y="14"/>
                  </a:lnTo>
                  <a:lnTo>
                    <a:pt x="361" y="9"/>
                  </a:lnTo>
                  <a:lnTo>
                    <a:pt x="384" y="5"/>
                  </a:lnTo>
                  <a:lnTo>
                    <a:pt x="405" y="2"/>
                  </a:lnTo>
                  <a:lnTo>
                    <a:pt x="428" y="0"/>
                  </a:lnTo>
                  <a:lnTo>
                    <a:pt x="452" y="0"/>
                  </a:lnTo>
                  <a:lnTo>
                    <a:pt x="452" y="0"/>
                  </a:lnTo>
                  <a:lnTo>
                    <a:pt x="476" y="0"/>
                  </a:lnTo>
                  <a:lnTo>
                    <a:pt x="499" y="2"/>
                  </a:lnTo>
                  <a:lnTo>
                    <a:pt x="521" y="5"/>
                  </a:lnTo>
                  <a:lnTo>
                    <a:pt x="542" y="9"/>
                  </a:lnTo>
                  <a:lnTo>
                    <a:pt x="564" y="14"/>
                  </a:lnTo>
                  <a:lnTo>
                    <a:pt x="586" y="19"/>
                  </a:lnTo>
                  <a:lnTo>
                    <a:pt x="607" y="26"/>
                  </a:lnTo>
                  <a:lnTo>
                    <a:pt x="628" y="34"/>
                  </a:lnTo>
                  <a:lnTo>
                    <a:pt x="647" y="44"/>
                  </a:lnTo>
                  <a:lnTo>
                    <a:pt x="667" y="54"/>
                  </a:lnTo>
                  <a:lnTo>
                    <a:pt x="686" y="64"/>
                  </a:lnTo>
                  <a:lnTo>
                    <a:pt x="705" y="77"/>
                  </a:lnTo>
                  <a:lnTo>
                    <a:pt x="722" y="90"/>
                  </a:lnTo>
                  <a:lnTo>
                    <a:pt x="739" y="102"/>
                  </a:lnTo>
                  <a:lnTo>
                    <a:pt x="756" y="117"/>
                  </a:lnTo>
                  <a:lnTo>
                    <a:pt x="772" y="131"/>
                  </a:lnTo>
                  <a:lnTo>
                    <a:pt x="787" y="147"/>
                  </a:lnTo>
                  <a:lnTo>
                    <a:pt x="800" y="164"/>
                  </a:lnTo>
                  <a:lnTo>
                    <a:pt x="814" y="181"/>
                  </a:lnTo>
                  <a:lnTo>
                    <a:pt x="827" y="199"/>
                  </a:lnTo>
                  <a:lnTo>
                    <a:pt x="838" y="217"/>
                  </a:lnTo>
                  <a:lnTo>
                    <a:pt x="849" y="236"/>
                  </a:lnTo>
                  <a:lnTo>
                    <a:pt x="859" y="256"/>
                  </a:lnTo>
                  <a:lnTo>
                    <a:pt x="868" y="275"/>
                  </a:lnTo>
                  <a:lnTo>
                    <a:pt x="876" y="296"/>
                  </a:lnTo>
                  <a:lnTo>
                    <a:pt x="883" y="317"/>
                  </a:lnTo>
                  <a:lnTo>
                    <a:pt x="889" y="339"/>
                  </a:lnTo>
                  <a:lnTo>
                    <a:pt x="895" y="361"/>
                  </a:lnTo>
                  <a:lnTo>
                    <a:pt x="898" y="382"/>
                  </a:lnTo>
                  <a:lnTo>
                    <a:pt x="902" y="405"/>
                  </a:lnTo>
                  <a:lnTo>
                    <a:pt x="903" y="429"/>
                  </a:lnTo>
                  <a:lnTo>
                    <a:pt x="904" y="452"/>
                  </a:lnTo>
                  <a:lnTo>
                    <a:pt x="904" y="452"/>
                  </a:lnTo>
                  <a:close/>
                </a:path>
              </a:pathLst>
            </a:custGeom>
            <a:solidFill>
              <a:srgbClr val="F6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35" name="Freeform 33">
              <a:extLst>
                <a:ext uri="{FF2B5EF4-FFF2-40B4-BE49-F238E27FC236}">
                  <a16:creationId xmlns:a16="http://schemas.microsoft.com/office/drawing/2014/main" id="{C18653E0-B7D6-6789-32CB-9BFE64EC6C0E}"/>
                </a:ext>
              </a:extLst>
            </p:cNvPr>
            <p:cNvSpPr>
              <a:spLocks/>
            </p:cNvSpPr>
            <p:nvPr userDrawn="1"/>
          </p:nvSpPr>
          <p:spPr bwMode="auto">
            <a:xfrm>
              <a:off x="1474788" y="3203576"/>
              <a:ext cx="433388" cy="649288"/>
            </a:xfrm>
            <a:custGeom>
              <a:avLst/>
              <a:gdLst>
                <a:gd name="T0" fmla="*/ 545 w 545"/>
                <a:gd name="T1" fmla="*/ 546 h 818"/>
                <a:gd name="T2" fmla="*/ 545 w 545"/>
                <a:gd name="T3" fmla="*/ 546 h 818"/>
                <a:gd name="T4" fmla="*/ 531 w 545"/>
                <a:gd name="T5" fmla="*/ 575 h 818"/>
                <a:gd name="T6" fmla="*/ 515 w 545"/>
                <a:gd name="T7" fmla="*/ 604 h 818"/>
                <a:gd name="T8" fmla="*/ 497 w 545"/>
                <a:gd name="T9" fmla="*/ 630 h 818"/>
                <a:gd name="T10" fmla="*/ 477 w 545"/>
                <a:gd name="T11" fmla="*/ 656 h 818"/>
                <a:gd name="T12" fmla="*/ 455 w 545"/>
                <a:gd name="T13" fmla="*/ 680 h 818"/>
                <a:gd name="T14" fmla="*/ 432 w 545"/>
                <a:gd name="T15" fmla="*/ 703 h 818"/>
                <a:gd name="T16" fmla="*/ 408 w 545"/>
                <a:gd name="T17" fmla="*/ 723 h 818"/>
                <a:gd name="T18" fmla="*/ 382 w 545"/>
                <a:gd name="T19" fmla="*/ 742 h 818"/>
                <a:gd name="T20" fmla="*/ 354 w 545"/>
                <a:gd name="T21" fmla="*/ 759 h 818"/>
                <a:gd name="T22" fmla="*/ 325 w 545"/>
                <a:gd name="T23" fmla="*/ 774 h 818"/>
                <a:gd name="T24" fmla="*/ 295 w 545"/>
                <a:gd name="T25" fmla="*/ 787 h 818"/>
                <a:gd name="T26" fmla="*/ 264 w 545"/>
                <a:gd name="T27" fmla="*/ 797 h 818"/>
                <a:gd name="T28" fmla="*/ 232 w 545"/>
                <a:gd name="T29" fmla="*/ 807 h 818"/>
                <a:gd name="T30" fmla="*/ 200 w 545"/>
                <a:gd name="T31" fmla="*/ 812 h 818"/>
                <a:gd name="T32" fmla="*/ 165 w 545"/>
                <a:gd name="T33" fmla="*/ 817 h 818"/>
                <a:gd name="T34" fmla="*/ 131 w 545"/>
                <a:gd name="T35" fmla="*/ 818 h 818"/>
                <a:gd name="T36" fmla="*/ 131 w 545"/>
                <a:gd name="T37" fmla="*/ 818 h 818"/>
                <a:gd name="T38" fmla="*/ 107 w 545"/>
                <a:gd name="T39" fmla="*/ 817 h 818"/>
                <a:gd name="T40" fmla="*/ 83 w 545"/>
                <a:gd name="T41" fmla="*/ 816 h 818"/>
                <a:gd name="T42" fmla="*/ 0 w 545"/>
                <a:gd name="T43" fmla="*/ 732 h 818"/>
                <a:gd name="T44" fmla="*/ 0 w 545"/>
                <a:gd name="T45" fmla="*/ 579 h 818"/>
                <a:gd name="T46" fmla="*/ 212 w 545"/>
                <a:gd name="T47" fmla="*/ 367 h 818"/>
                <a:gd name="T48" fmla="*/ 0 w 545"/>
                <a:gd name="T49" fmla="*/ 155 h 818"/>
                <a:gd name="T50" fmla="*/ 0 w 545"/>
                <a:gd name="T51" fmla="*/ 0 h 818"/>
                <a:gd name="T52" fmla="*/ 365 w 545"/>
                <a:gd name="T53" fmla="*/ 367 h 818"/>
                <a:gd name="T54" fmla="*/ 545 w 545"/>
                <a:gd name="T55" fmla="*/ 54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5" h="818">
                  <a:moveTo>
                    <a:pt x="545" y="546"/>
                  </a:moveTo>
                  <a:lnTo>
                    <a:pt x="545" y="546"/>
                  </a:lnTo>
                  <a:lnTo>
                    <a:pt x="531" y="575"/>
                  </a:lnTo>
                  <a:lnTo>
                    <a:pt x="515" y="604"/>
                  </a:lnTo>
                  <a:lnTo>
                    <a:pt x="497" y="630"/>
                  </a:lnTo>
                  <a:lnTo>
                    <a:pt x="477" y="656"/>
                  </a:lnTo>
                  <a:lnTo>
                    <a:pt x="455" y="680"/>
                  </a:lnTo>
                  <a:lnTo>
                    <a:pt x="432" y="703"/>
                  </a:lnTo>
                  <a:lnTo>
                    <a:pt x="408" y="723"/>
                  </a:lnTo>
                  <a:lnTo>
                    <a:pt x="382" y="742"/>
                  </a:lnTo>
                  <a:lnTo>
                    <a:pt x="354" y="759"/>
                  </a:lnTo>
                  <a:lnTo>
                    <a:pt x="325" y="774"/>
                  </a:lnTo>
                  <a:lnTo>
                    <a:pt x="295" y="787"/>
                  </a:lnTo>
                  <a:lnTo>
                    <a:pt x="264" y="797"/>
                  </a:lnTo>
                  <a:lnTo>
                    <a:pt x="232" y="807"/>
                  </a:lnTo>
                  <a:lnTo>
                    <a:pt x="200" y="812"/>
                  </a:lnTo>
                  <a:lnTo>
                    <a:pt x="165" y="817"/>
                  </a:lnTo>
                  <a:lnTo>
                    <a:pt x="131" y="818"/>
                  </a:lnTo>
                  <a:lnTo>
                    <a:pt x="131" y="818"/>
                  </a:lnTo>
                  <a:lnTo>
                    <a:pt x="107" y="817"/>
                  </a:lnTo>
                  <a:lnTo>
                    <a:pt x="83" y="816"/>
                  </a:lnTo>
                  <a:lnTo>
                    <a:pt x="0" y="732"/>
                  </a:lnTo>
                  <a:lnTo>
                    <a:pt x="0" y="579"/>
                  </a:lnTo>
                  <a:lnTo>
                    <a:pt x="212" y="367"/>
                  </a:lnTo>
                  <a:lnTo>
                    <a:pt x="0" y="155"/>
                  </a:lnTo>
                  <a:lnTo>
                    <a:pt x="0" y="0"/>
                  </a:lnTo>
                  <a:lnTo>
                    <a:pt x="365" y="367"/>
                  </a:lnTo>
                  <a:lnTo>
                    <a:pt x="545" y="546"/>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36" name="Freeform 34">
              <a:extLst>
                <a:ext uri="{FF2B5EF4-FFF2-40B4-BE49-F238E27FC236}">
                  <a16:creationId xmlns:a16="http://schemas.microsoft.com/office/drawing/2014/main" id="{8194D41A-9458-852E-6807-02DC6A38ACB2}"/>
                </a:ext>
              </a:extLst>
            </p:cNvPr>
            <p:cNvSpPr>
              <a:spLocks/>
            </p:cNvSpPr>
            <p:nvPr userDrawn="1"/>
          </p:nvSpPr>
          <p:spPr bwMode="auto">
            <a:xfrm>
              <a:off x="1474788" y="3203576"/>
              <a:ext cx="290513" cy="581025"/>
            </a:xfrm>
            <a:custGeom>
              <a:avLst/>
              <a:gdLst>
                <a:gd name="T0" fmla="*/ 365 w 365"/>
                <a:gd name="T1" fmla="*/ 367 h 732"/>
                <a:gd name="T2" fmla="*/ 0 w 365"/>
                <a:gd name="T3" fmla="*/ 732 h 732"/>
                <a:gd name="T4" fmla="*/ 0 w 365"/>
                <a:gd name="T5" fmla="*/ 579 h 732"/>
                <a:gd name="T6" fmla="*/ 212 w 365"/>
                <a:gd name="T7" fmla="*/ 367 h 732"/>
                <a:gd name="T8" fmla="*/ 0 w 365"/>
                <a:gd name="T9" fmla="*/ 155 h 732"/>
                <a:gd name="T10" fmla="*/ 0 w 365"/>
                <a:gd name="T11" fmla="*/ 0 h 732"/>
                <a:gd name="T12" fmla="*/ 365 w 365"/>
                <a:gd name="T13" fmla="*/ 367 h 732"/>
              </a:gdLst>
              <a:ahLst/>
              <a:cxnLst>
                <a:cxn ang="0">
                  <a:pos x="T0" y="T1"/>
                </a:cxn>
                <a:cxn ang="0">
                  <a:pos x="T2" y="T3"/>
                </a:cxn>
                <a:cxn ang="0">
                  <a:pos x="T4" y="T5"/>
                </a:cxn>
                <a:cxn ang="0">
                  <a:pos x="T6" y="T7"/>
                </a:cxn>
                <a:cxn ang="0">
                  <a:pos x="T8" y="T9"/>
                </a:cxn>
                <a:cxn ang="0">
                  <a:pos x="T10" y="T11"/>
                </a:cxn>
                <a:cxn ang="0">
                  <a:pos x="T12" y="T13"/>
                </a:cxn>
              </a:cxnLst>
              <a:rect l="0" t="0" r="r" b="b"/>
              <a:pathLst>
                <a:path w="365" h="732">
                  <a:moveTo>
                    <a:pt x="365" y="367"/>
                  </a:moveTo>
                  <a:lnTo>
                    <a:pt x="0" y="732"/>
                  </a:lnTo>
                  <a:lnTo>
                    <a:pt x="0" y="579"/>
                  </a:lnTo>
                  <a:lnTo>
                    <a:pt x="212" y="367"/>
                  </a:lnTo>
                  <a:lnTo>
                    <a:pt x="0" y="155"/>
                  </a:lnTo>
                  <a:lnTo>
                    <a:pt x="0" y="0"/>
                  </a:lnTo>
                  <a:lnTo>
                    <a:pt x="365" y="367"/>
                  </a:lnTo>
                  <a:close/>
                </a:path>
              </a:pathLst>
            </a:custGeom>
            <a:solidFill>
              <a:srgbClr val="36B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37" name="Freeform 35">
              <a:extLst>
                <a:ext uri="{FF2B5EF4-FFF2-40B4-BE49-F238E27FC236}">
                  <a16:creationId xmlns:a16="http://schemas.microsoft.com/office/drawing/2014/main" id="{27805BEC-32D6-DA02-A3D2-4856A6C16B63}"/>
                </a:ext>
              </a:extLst>
            </p:cNvPr>
            <p:cNvSpPr>
              <a:spLocks/>
            </p:cNvSpPr>
            <p:nvPr userDrawn="1"/>
          </p:nvSpPr>
          <p:spPr bwMode="auto">
            <a:xfrm>
              <a:off x="1474788" y="3203576"/>
              <a:ext cx="290513" cy="290513"/>
            </a:xfrm>
            <a:custGeom>
              <a:avLst/>
              <a:gdLst>
                <a:gd name="T0" fmla="*/ 365 w 365"/>
                <a:gd name="T1" fmla="*/ 367 h 367"/>
                <a:gd name="T2" fmla="*/ 212 w 365"/>
                <a:gd name="T3" fmla="*/ 367 h 367"/>
                <a:gd name="T4" fmla="*/ 0 w 365"/>
                <a:gd name="T5" fmla="*/ 155 h 367"/>
                <a:gd name="T6" fmla="*/ 0 w 365"/>
                <a:gd name="T7" fmla="*/ 0 h 367"/>
                <a:gd name="T8" fmla="*/ 365 w 365"/>
                <a:gd name="T9" fmla="*/ 367 h 367"/>
              </a:gdLst>
              <a:ahLst/>
              <a:cxnLst>
                <a:cxn ang="0">
                  <a:pos x="T0" y="T1"/>
                </a:cxn>
                <a:cxn ang="0">
                  <a:pos x="T2" y="T3"/>
                </a:cxn>
                <a:cxn ang="0">
                  <a:pos x="T4" y="T5"/>
                </a:cxn>
                <a:cxn ang="0">
                  <a:pos x="T6" y="T7"/>
                </a:cxn>
                <a:cxn ang="0">
                  <a:pos x="T8" y="T9"/>
                </a:cxn>
              </a:cxnLst>
              <a:rect l="0" t="0" r="r" b="b"/>
              <a:pathLst>
                <a:path w="365" h="367">
                  <a:moveTo>
                    <a:pt x="365" y="367"/>
                  </a:moveTo>
                  <a:lnTo>
                    <a:pt x="212" y="367"/>
                  </a:lnTo>
                  <a:lnTo>
                    <a:pt x="0" y="155"/>
                  </a:lnTo>
                  <a:lnTo>
                    <a:pt x="0" y="0"/>
                  </a:lnTo>
                  <a:lnTo>
                    <a:pt x="365" y="367"/>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grpSp>
      <p:sp>
        <p:nvSpPr>
          <p:cNvPr id="38" name="Rectangle 40">
            <a:extLst>
              <a:ext uri="{FF2B5EF4-FFF2-40B4-BE49-F238E27FC236}">
                <a16:creationId xmlns:a16="http://schemas.microsoft.com/office/drawing/2014/main" id="{193B4500-5F96-6AEB-9140-FE18662EB882}"/>
              </a:ext>
            </a:extLst>
          </p:cNvPr>
          <p:cNvSpPr>
            <a:spLocks noChangeArrowheads="1"/>
          </p:cNvSpPr>
          <p:nvPr/>
        </p:nvSpPr>
        <p:spPr bwMode="auto">
          <a:xfrm>
            <a:off x="1720802" y="3443476"/>
            <a:ext cx="3323167" cy="683684"/>
          </a:xfrm>
          <a:prstGeom prst="rect">
            <a:avLst/>
          </a:prstGeom>
          <a:solidFill>
            <a:srgbClr val="F5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60960" rIns="0" bIns="60960" numCol="1" anchor="t" anchorCtr="0" compatLnSpc="1">
            <a:prstTxWarp prst="textNoShape">
              <a:avLst/>
            </a:prstTxWarp>
          </a:bodyPr>
          <a:lstStyle/>
          <a:p>
            <a:endParaRPr lang="en-US">
              <a:latin typeface="Montserrat" panose="00000500000000000000" pitchFamily="2" charset="0"/>
            </a:endParaRPr>
          </a:p>
        </p:txBody>
      </p:sp>
      <p:grpSp>
        <p:nvGrpSpPr>
          <p:cNvPr id="39" name="Group 265">
            <a:extLst>
              <a:ext uri="{FF2B5EF4-FFF2-40B4-BE49-F238E27FC236}">
                <a16:creationId xmlns:a16="http://schemas.microsoft.com/office/drawing/2014/main" id="{82226766-9435-34D7-0757-8F13B9257CB2}"/>
              </a:ext>
            </a:extLst>
          </p:cNvPr>
          <p:cNvGrpSpPr/>
          <p:nvPr/>
        </p:nvGrpSpPr>
        <p:grpSpPr>
          <a:xfrm>
            <a:off x="6174275" y="3461839"/>
            <a:ext cx="650149" cy="650152"/>
            <a:chOff x="4667251" y="3135313"/>
            <a:chExt cx="717550" cy="717551"/>
          </a:xfrm>
        </p:grpSpPr>
        <p:sp>
          <p:nvSpPr>
            <p:cNvPr id="40" name="Freeform 36">
              <a:extLst>
                <a:ext uri="{FF2B5EF4-FFF2-40B4-BE49-F238E27FC236}">
                  <a16:creationId xmlns:a16="http://schemas.microsoft.com/office/drawing/2014/main" id="{E7E6D830-41BC-ED97-8A44-BC83E18809F1}"/>
                </a:ext>
              </a:extLst>
            </p:cNvPr>
            <p:cNvSpPr>
              <a:spLocks/>
            </p:cNvSpPr>
            <p:nvPr userDrawn="1"/>
          </p:nvSpPr>
          <p:spPr bwMode="auto">
            <a:xfrm>
              <a:off x="4667251" y="3135313"/>
              <a:ext cx="717550" cy="717550"/>
            </a:xfrm>
            <a:custGeom>
              <a:avLst/>
              <a:gdLst>
                <a:gd name="T0" fmla="*/ 903 w 904"/>
                <a:gd name="T1" fmla="*/ 475 h 903"/>
                <a:gd name="T2" fmla="*/ 895 w 904"/>
                <a:gd name="T3" fmla="*/ 543 h 903"/>
                <a:gd name="T4" fmla="*/ 876 w 904"/>
                <a:gd name="T5" fmla="*/ 607 h 903"/>
                <a:gd name="T6" fmla="*/ 848 w 904"/>
                <a:gd name="T7" fmla="*/ 667 h 903"/>
                <a:gd name="T8" fmla="*/ 814 w 904"/>
                <a:gd name="T9" fmla="*/ 721 h 903"/>
                <a:gd name="T10" fmla="*/ 771 w 904"/>
                <a:gd name="T11" fmla="*/ 771 h 903"/>
                <a:gd name="T12" fmla="*/ 722 w 904"/>
                <a:gd name="T13" fmla="*/ 813 h 903"/>
                <a:gd name="T14" fmla="*/ 667 w 904"/>
                <a:gd name="T15" fmla="*/ 848 h 903"/>
                <a:gd name="T16" fmla="*/ 607 w 904"/>
                <a:gd name="T17" fmla="*/ 876 h 903"/>
                <a:gd name="T18" fmla="*/ 543 w 904"/>
                <a:gd name="T19" fmla="*/ 894 h 903"/>
                <a:gd name="T20" fmla="*/ 475 w 904"/>
                <a:gd name="T21" fmla="*/ 902 h 903"/>
                <a:gd name="T22" fmla="*/ 428 w 904"/>
                <a:gd name="T23" fmla="*/ 902 h 903"/>
                <a:gd name="T24" fmla="*/ 361 w 904"/>
                <a:gd name="T25" fmla="*/ 894 h 903"/>
                <a:gd name="T26" fmla="*/ 297 w 904"/>
                <a:gd name="T27" fmla="*/ 876 h 903"/>
                <a:gd name="T28" fmla="*/ 237 w 904"/>
                <a:gd name="T29" fmla="*/ 848 h 903"/>
                <a:gd name="T30" fmla="*/ 182 w 904"/>
                <a:gd name="T31" fmla="*/ 813 h 903"/>
                <a:gd name="T32" fmla="*/ 132 w 904"/>
                <a:gd name="T33" fmla="*/ 771 h 903"/>
                <a:gd name="T34" fmla="*/ 90 w 904"/>
                <a:gd name="T35" fmla="*/ 721 h 903"/>
                <a:gd name="T36" fmla="*/ 55 w 904"/>
                <a:gd name="T37" fmla="*/ 667 h 903"/>
                <a:gd name="T38" fmla="*/ 27 w 904"/>
                <a:gd name="T39" fmla="*/ 607 h 903"/>
                <a:gd name="T40" fmla="*/ 9 w 904"/>
                <a:gd name="T41" fmla="*/ 543 h 903"/>
                <a:gd name="T42" fmla="*/ 1 w 904"/>
                <a:gd name="T43" fmla="*/ 475 h 903"/>
                <a:gd name="T44" fmla="*/ 1 w 904"/>
                <a:gd name="T45" fmla="*/ 429 h 903"/>
                <a:gd name="T46" fmla="*/ 9 w 904"/>
                <a:gd name="T47" fmla="*/ 361 h 903"/>
                <a:gd name="T48" fmla="*/ 27 w 904"/>
                <a:gd name="T49" fmla="*/ 296 h 903"/>
                <a:gd name="T50" fmla="*/ 55 w 904"/>
                <a:gd name="T51" fmla="*/ 236 h 903"/>
                <a:gd name="T52" fmla="*/ 90 w 904"/>
                <a:gd name="T53" fmla="*/ 181 h 903"/>
                <a:gd name="T54" fmla="*/ 132 w 904"/>
                <a:gd name="T55" fmla="*/ 131 h 903"/>
                <a:gd name="T56" fmla="*/ 182 w 904"/>
                <a:gd name="T57" fmla="*/ 90 h 903"/>
                <a:gd name="T58" fmla="*/ 237 w 904"/>
                <a:gd name="T59" fmla="*/ 54 h 903"/>
                <a:gd name="T60" fmla="*/ 297 w 904"/>
                <a:gd name="T61" fmla="*/ 26 h 903"/>
                <a:gd name="T62" fmla="*/ 361 w 904"/>
                <a:gd name="T63" fmla="*/ 9 h 903"/>
                <a:gd name="T64" fmla="*/ 428 w 904"/>
                <a:gd name="T65" fmla="*/ 0 h 903"/>
                <a:gd name="T66" fmla="*/ 475 w 904"/>
                <a:gd name="T67" fmla="*/ 0 h 903"/>
                <a:gd name="T68" fmla="*/ 543 w 904"/>
                <a:gd name="T69" fmla="*/ 9 h 903"/>
                <a:gd name="T70" fmla="*/ 607 w 904"/>
                <a:gd name="T71" fmla="*/ 26 h 903"/>
                <a:gd name="T72" fmla="*/ 667 w 904"/>
                <a:gd name="T73" fmla="*/ 54 h 903"/>
                <a:gd name="T74" fmla="*/ 722 w 904"/>
                <a:gd name="T75" fmla="*/ 90 h 903"/>
                <a:gd name="T76" fmla="*/ 771 w 904"/>
                <a:gd name="T77" fmla="*/ 131 h 903"/>
                <a:gd name="T78" fmla="*/ 814 w 904"/>
                <a:gd name="T79" fmla="*/ 181 h 903"/>
                <a:gd name="T80" fmla="*/ 848 w 904"/>
                <a:gd name="T81" fmla="*/ 236 h 903"/>
                <a:gd name="T82" fmla="*/ 876 w 904"/>
                <a:gd name="T83" fmla="*/ 296 h 903"/>
                <a:gd name="T84" fmla="*/ 895 w 904"/>
                <a:gd name="T85" fmla="*/ 361 h 903"/>
                <a:gd name="T86" fmla="*/ 903 w 904"/>
                <a:gd name="T87" fmla="*/ 429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4" h="903">
                  <a:moveTo>
                    <a:pt x="904" y="452"/>
                  </a:moveTo>
                  <a:lnTo>
                    <a:pt x="904" y="452"/>
                  </a:lnTo>
                  <a:lnTo>
                    <a:pt x="903" y="475"/>
                  </a:lnTo>
                  <a:lnTo>
                    <a:pt x="901" y="498"/>
                  </a:lnTo>
                  <a:lnTo>
                    <a:pt x="898" y="520"/>
                  </a:lnTo>
                  <a:lnTo>
                    <a:pt x="895" y="543"/>
                  </a:lnTo>
                  <a:lnTo>
                    <a:pt x="889" y="564"/>
                  </a:lnTo>
                  <a:lnTo>
                    <a:pt x="883" y="585"/>
                  </a:lnTo>
                  <a:lnTo>
                    <a:pt x="876" y="607"/>
                  </a:lnTo>
                  <a:lnTo>
                    <a:pt x="868" y="627"/>
                  </a:lnTo>
                  <a:lnTo>
                    <a:pt x="859" y="647"/>
                  </a:lnTo>
                  <a:lnTo>
                    <a:pt x="848" y="667"/>
                  </a:lnTo>
                  <a:lnTo>
                    <a:pt x="838" y="685"/>
                  </a:lnTo>
                  <a:lnTo>
                    <a:pt x="827" y="704"/>
                  </a:lnTo>
                  <a:lnTo>
                    <a:pt x="814" y="721"/>
                  </a:lnTo>
                  <a:lnTo>
                    <a:pt x="800" y="738"/>
                  </a:lnTo>
                  <a:lnTo>
                    <a:pt x="786" y="755"/>
                  </a:lnTo>
                  <a:lnTo>
                    <a:pt x="771" y="771"/>
                  </a:lnTo>
                  <a:lnTo>
                    <a:pt x="755" y="786"/>
                  </a:lnTo>
                  <a:lnTo>
                    <a:pt x="739" y="800"/>
                  </a:lnTo>
                  <a:lnTo>
                    <a:pt x="722" y="813"/>
                  </a:lnTo>
                  <a:lnTo>
                    <a:pt x="705" y="826"/>
                  </a:lnTo>
                  <a:lnTo>
                    <a:pt x="686" y="838"/>
                  </a:lnTo>
                  <a:lnTo>
                    <a:pt x="667" y="848"/>
                  </a:lnTo>
                  <a:lnTo>
                    <a:pt x="648" y="858"/>
                  </a:lnTo>
                  <a:lnTo>
                    <a:pt x="627" y="868"/>
                  </a:lnTo>
                  <a:lnTo>
                    <a:pt x="607" y="876"/>
                  </a:lnTo>
                  <a:lnTo>
                    <a:pt x="586" y="882"/>
                  </a:lnTo>
                  <a:lnTo>
                    <a:pt x="565" y="888"/>
                  </a:lnTo>
                  <a:lnTo>
                    <a:pt x="543" y="894"/>
                  </a:lnTo>
                  <a:lnTo>
                    <a:pt x="520" y="897"/>
                  </a:lnTo>
                  <a:lnTo>
                    <a:pt x="498" y="901"/>
                  </a:lnTo>
                  <a:lnTo>
                    <a:pt x="475" y="902"/>
                  </a:lnTo>
                  <a:lnTo>
                    <a:pt x="452" y="903"/>
                  </a:lnTo>
                  <a:lnTo>
                    <a:pt x="452" y="903"/>
                  </a:lnTo>
                  <a:lnTo>
                    <a:pt x="428" y="902"/>
                  </a:lnTo>
                  <a:lnTo>
                    <a:pt x="405" y="901"/>
                  </a:lnTo>
                  <a:lnTo>
                    <a:pt x="383" y="897"/>
                  </a:lnTo>
                  <a:lnTo>
                    <a:pt x="361" y="894"/>
                  </a:lnTo>
                  <a:lnTo>
                    <a:pt x="339" y="888"/>
                  </a:lnTo>
                  <a:lnTo>
                    <a:pt x="318" y="882"/>
                  </a:lnTo>
                  <a:lnTo>
                    <a:pt x="297" y="876"/>
                  </a:lnTo>
                  <a:lnTo>
                    <a:pt x="276" y="868"/>
                  </a:lnTo>
                  <a:lnTo>
                    <a:pt x="257" y="858"/>
                  </a:lnTo>
                  <a:lnTo>
                    <a:pt x="237" y="848"/>
                  </a:lnTo>
                  <a:lnTo>
                    <a:pt x="217" y="838"/>
                  </a:lnTo>
                  <a:lnTo>
                    <a:pt x="199" y="826"/>
                  </a:lnTo>
                  <a:lnTo>
                    <a:pt x="182" y="813"/>
                  </a:lnTo>
                  <a:lnTo>
                    <a:pt x="164" y="800"/>
                  </a:lnTo>
                  <a:lnTo>
                    <a:pt x="148" y="786"/>
                  </a:lnTo>
                  <a:lnTo>
                    <a:pt x="132" y="771"/>
                  </a:lnTo>
                  <a:lnTo>
                    <a:pt x="117" y="755"/>
                  </a:lnTo>
                  <a:lnTo>
                    <a:pt x="103" y="738"/>
                  </a:lnTo>
                  <a:lnTo>
                    <a:pt x="90" y="721"/>
                  </a:lnTo>
                  <a:lnTo>
                    <a:pt x="77" y="704"/>
                  </a:lnTo>
                  <a:lnTo>
                    <a:pt x="65" y="685"/>
                  </a:lnTo>
                  <a:lnTo>
                    <a:pt x="55" y="667"/>
                  </a:lnTo>
                  <a:lnTo>
                    <a:pt x="45" y="647"/>
                  </a:lnTo>
                  <a:lnTo>
                    <a:pt x="35" y="627"/>
                  </a:lnTo>
                  <a:lnTo>
                    <a:pt x="27" y="607"/>
                  </a:lnTo>
                  <a:lnTo>
                    <a:pt x="20" y="585"/>
                  </a:lnTo>
                  <a:lnTo>
                    <a:pt x="15" y="564"/>
                  </a:lnTo>
                  <a:lnTo>
                    <a:pt x="9" y="543"/>
                  </a:lnTo>
                  <a:lnTo>
                    <a:pt x="6" y="520"/>
                  </a:lnTo>
                  <a:lnTo>
                    <a:pt x="3" y="498"/>
                  </a:lnTo>
                  <a:lnTo>
                    <a:pt x="1" y="475"/>
                  </a:lnTo>
                  <a:lnTo>
                    <a:pt x="0" y="452"/>
                  </a:lnTo>
                  <a:lnTo>
                    <a:pt x="0" y="452"/>
                  </a:lnTo>
                  <a:lnTo>
                    <a:pt x="1" y="429"/>
                  </a:lnTo>
                  <a:lnTo>
                    <a:pt x="3" y="405"/>
                  </a:lnTo>
                  <a:lnTo>
                    <a:pt x="6" y="382"/>
                  </a:lnTo>
                  <a:lnTo>
                    <a:pt x="9" y="361"/>
                  </a:lnTo>
                  <a:lnTo>
                    <a:pt x="15" y="339"/>
                  </a:lnTo>
                  <a:lnTo>
                    <a:pt x="20" y="317"/>
                  </a:lnTo>
                  <a:lnTo>
                    <a:pt x="27" y="296"/>
                  </a:lnTo>
                  <a:lnTo>
                    <a:pt x="35" y="275"/>
                  </a:lnTo>
                  <a:lnTo>
                    <a:pt x="45" y="256"/>
                  </a:lnTo>
                  <a:lnTo>
                    <a:pt x="55" y="236"/>
                  </a:lnTo>
                  <a:lnTo>
                    <a:pt x="65" y="217"/>
                  </a:lnTo>
                  <a:lnTo>
                    <a:pt x="77" y="199"/>
                  </a:lnTo>
                  <a:lnTo>
                    <a:pt x="90" y="181"/>
                  </a:lnTo>
                  <a:lnTo>
                    <a:pt x="103" y="164"/>
                  </a:lnTo>
                  <a:lnTo>
                    <a:pt x="117" y="147"/>
                  </a:lnTo>
                  <a:lnTo>
                    <a:pt x="132" y="131"/>
                  </a:lnTo>
                  <a:lnTo>
                    <a:pt x="148" y="117"/>
                  </a:lnTo>
                  <a:lnTo>
                    <a:pt x="164" y="102"/>
                  </a:lnTo>
                  <a:lnTo>
                    <a:pt x="182" y="90"/>
                  </a:lnTo>
                  <a:lnTo>
                    <a:pt x="199" y="77"/>
                  </a:lnTo>
                  <a:lnTo>
                    <a:pt x="217" y="64"/>
                  </a:lnTo>
                  <a:lnTo>
                    <a:pt x="237" y="54"/>
                  </a:lnTo>
                  <a:lnTo>
                    <a:pt x="257" y="44"/>
                  </a:lnTo>
                  <a:lnTo>
                    <a:pt x="276" y="34"/>
                  </a:lnTo>
                  <a:lnTo>
                    <a:pt x="297" y="26"/>
                  </a:lnTo>
                  <a:lnTo>
                    <a:pt x="318" y="19"/>
                  </a:lnTo>
                  <a:lnTo>
                    <a:pt x="339" y="14"/>
                  </a:lnTo>
                  <a:lnTo>
                    <a:pt x="361" y="9"/>
                  </a:lnTo>
                  <a:lnTo>
                    <a:pt x="383" y="5"/>
                  </a:lnTo>
                  <a:lnTo>
                    <a:pt x="405" y="2"/>
                  </a:lnTo>
                  <a:lnTo>
                    <a:pt x="428" y="0"/>
                  </a:lnTo>
                  <a:lnTo>
                    <a:pt x="452" y="0"/>
                  </a:lnTo>
                  <a:lnTo>
                    <a:pt x="452" y="0"/>
                  </a:lnTo>
                  <a:lnTo>
                    <a:pt x="475" y="0"/>
                  </a:lnTo>
                  <a:lnTo>
                    <a:pt x="498" y="2"/>
                  </a:lnTo>
                  <a:lnTo>
                    <a:pt x="520" y="5"/>
                  </a:lnTo>
                  <a:lnTo>
                    <a:pt x="543" y="9"/>
                  </a:lnTo>
                  <a:lnTo>
                    <a:pt x="565" y="14"/>
                  </a:lnTo>
                  <a:lnTo>
                    <a:pt x="586" y="19"/>
                  </a:lnTo>
                  <a:lnTo>
                    <a:pt x="607" y="26"/>
                  </a:lnTo>
                  <a:lnTo>
                    <a:pt x="627" y="34"/>
                  </a:lnTo>
                  <a:lnTo>
                    <a:pt x="648" y="44"/>
                  </a:lnTo>
                  <a:lnTo>
                    <a:pt x="667" y="54"/>
                  </a:lnTo>
                  <a:lnTo>
                    <a:pt x="686" y="64"/>
                  </a:lnTo>
                  <a:lnTo>
                    <a:pt x="705" y="77"/>
                  </a:lnTo>
                  <a:lnTo>
                    <a:pt x="722" y="90"/>
                  </a:lnTo>
                  <a:lnTo>
                    <a:pt x="739" y="102"/>
                  </a:lnTo>
                  <a:lnTo>
                    <a:pt x="755" y="117"/>
                  </a:lnTo>
                  <a:lnTo>
                    <a:pt x="771" y="131"/>
                  </a:lnTo>
                  <a:lnTo>
                    <a:pt x="786" y="147"/>
                  </a:lnTo>
                  <a:lnTo>
                    <a:pt x="800" y="164"/>
                  </a:lnTo>
                  <a:lnTo>
                    <a:pt x="814" y="181"/>
                  </a:lnTo>
                  <a:lnTo>
                    <a:pt x="827" y="199"/>
                  </a:lnTo>
                  <a:lnTo>
                    <a:pt x="838" y="217"/>
                  </a:lnTo>
                  <a:lnTo>
                    <a:pt x="848" y="236"/>
                  </a:lnTo>
                  <a:lnTo>
                    <a:pt x="859" y="256"/>
                  </a:lnTo>
                  <a:lnTo>
                    <a:pt x="868" y="275"/>
                  </a:lnTo>
                  <a:lnTo>
                    <a:pt x="876" y="296"/>
                  </a:lnTo>
                  <a:lnTo>
                    <a:pt x="883" y="317"/>
                  </a:lnTo>
                  <a:lnTo>
                    <a:pt x="889" y="339"/>
                  </a:lnTo>
                  <a:lnTo>
                    <a:pt x="895" y="361"/>
                  </a:lnTo>
                  <a:lnTo>
                    <a:pt x="898" y="382"/>
                  </a:lnTo>
                  <a:lnTo>
                    <a:pt x="901" y="405"/>
                  </a:lnTo>
                  <a:lnTo>
                    <a:pt x="903" y="429"/>
                  </a:lnTo>
                  <a:lnTo>
                    <a:pt x="904" y="452"/>
                  </a:lnTo>
                  <a:lnTo>
                    <a:pt x="904" y="452"/>
                  </a:lnTo>
                  <a:close/>
                </a:path>
              </a:pathLst>
            </a:custGeom>
            <a:solidFill>
              <a:srgbClr val="F6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41" name="Freeform 37">
              <a:extLst>
                <a:ext uri="{FF2B5EF4-FFF2-40B4-BE49-F238E27FC236}">
                  <a16:creationId xmlns:a16="http://schemas.microsoft.com/office/drawing/2014/main" id="{C81AFBC1-5941-3D18-C05D-3386C062993C}"/>
                </a:ext>
              </a:extLst>
            </p:cNvPr>
            <p:cNvSpPr>
              <a:spLocks/>
            </p:cNvSpPr>
            <p:nvPr userDrawn="1"/>
          </p:nvSpPr>
          <p:spPr bwMode="auto">
            <a:xfrm>
              <a:off x="4922838" y="3203576"/>
              <a:ext cx="431800" cy="649288"/>
            </a:xfrm>
            <a:custGeom>
              <a:avLst/>
              <a:gdLst>
                <a:gd name="T0" fmla="*/ 545 w 545"/>
                <a:gd name="T1" fmla="*/ 546 h 818"/>
                <a:gd name="T2" fmla="*/ 545 w 545"/>
                <a:gd name="T3" fmla="*/ 546 h 818"/>
                <a:gd name="T4" fmla="*/ 531 w 545"/>
                <a:gd name="T5" fmla="*/ 575 h 818"/>
                <a:gd name="T6" fmla="*/ 515 w 545"/>
                <a:gd name="T7" fmla="*/ 604 h 818"/>
                <a:gd name="T8" fmla="*/ 498 w 545"/>
                <a:gd name="T9" fmla="*/ 630 h 818"/>
                <a:gd name="T10" fmla="*/ 477 w 545"/>
                <a:gd name="T11" fmla="*/ 656 h 818"/>
                <a:gd name="T12" fmla="*/ 456 w 545"/>
                <a:gd name="T13" fmla="*/ 680 h 818"/>
                <a:gd name="T14" fmla="*/ 432 w 545"/>
                <a:gd name="T15" fmla="*/ 703 h 818"/>
                <a:gd name="T16" fmla="*/ 408 w 545"/>
                <a:gd name="T17" fmla="*/ 723 h 818"/>
                <a:gd name="T18" fmla="*/ 381 w 545"/>
                <a:gd name="T19" fmla="*/ 742 h 818"/>
                <a:gd name="T20" fmla="*/ 354 w 545"/>
                <a:gd name="T21" fmla="*/ 759 h 818"/>
                <a:gd name="T22" fmla="*/ 325 w 545"/>
                <a:gd name="T23" fmla="*/ 774 h 818"/>
                <a:gd name="T24" fmla="*/ 295 w 545"/>
                <a:gd name="T25" fmla="*/ 787 h 818"/>
                <a:gd name="T26" fmla="*/ 264 w 545"/>
                <a:gd name="T27" fmla="*/ 797 h 818"/>
                <a:gd name="T28" fmla="*/ 232 w 545"/>
                <a:gd name="T29" fmla="*/ 807 h 818"/>
                <a:gd name="T30" fmla="*/ 199 w 545"/>
                <a:gd name="T31" fmla="*/ 812 h 818"/>
                <a:gd name="T32" fmla="*/ 165 w 545"/>
                <a:gd name="T33" fmla="*/ 817 h 818"/>
                <a:gd name="T34" fmla="*/ 131 w 545"/>
                <a:gd name="T35" fmla="*/ 818 h 818"/>
                <a:gd name="T36" fmla="*/ 131 w 545"/>
                <a:gd name="T37" fmla="*/ 818 h 818"/>
                <a:gd name="T38" fmla="*/ 107 w 545"/>
                <a:gd name="T39" fmla="*/ 817 h 818"/>
                <a:gd name="T40" fmla="*/ 83 w 545"/>
                <a:gd name="T41" fmla="*/ 816 h 818"/>
                <a:gd name="T42" fmla="*/ 0 w 545"/>
                <a:gd name="T43" fmla="*/ 732 h 818"/>
                <a:gd name="T44" fmla="*/ 0 w 545"/>
                <a:gd name="T45" fmla="*/ 579 h 818"/>
                <a:gd name="T46" fmla="*/ 212 w 545"/>
                <a:gd name="T47" fmla="*/ 367 h 818"/>
                <a:gd name="T48" fmla="*/ 0 w 545"/>
                <a:gd name="T49" fmla="*/ 155 h 818"/>
                <a:gd name="T50" fmla="*/ 0 w 545"/>
                <a:gd name="T51" fmla="*/ 0 h 818"/>
                <a:gd name="T52" fmla="*/ 365 w 545"/>
                <a:gd name="T53" fmla="*/ 367 h 818"/>
                <a:gd name="T54" fmla="*/ 545 w 545"/>
                <a:gd name="T55" fmla="*/ 54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5" h="818">
                  <a:moveTo>
                    <a:pt x="545" y="546"/>
                  </a:moveTo>
                  <a:lnTo>
                    <a:pt x="545" y="546"/>
                  </a:lnTo>
                  <a:lnTo>
                    <a:pt x="531" y="575"/>
                  </a:lnTo>
                  <a:lnTo>
                    <a:pt x="515" y="604"/>
                  </a:lnTo>
                  <a:lnTo>
                    <a:pt x="498" y="630"/>
                  </a:lnTo>
                  <a:lnTo>
                    <a:pt x="477" y="656"/>
                  </a:lnTo>
                  <a:lnTo>
                    <a:pt x="456" y="680"/>
                  </a:lnTo>
                  <a:lnTo>
                    <a:pt x="432" y="703"/>
                  </a:lnTo>
                  <a:lnTo>
                    <a:pt x="408" y="723"/>
                  </a:lnTo>
                  <a:lnTo>
                    <a:pt x="381" y="742"/>
                  </a:lnTo>
                  <a:lnTo>
                    <a:pt x="354" y="759"/>
                  </a:lnTo>
                  <a:lnTo>
                    <a:pt x="325" y="774"/>
                  </a:lnTo>
                  <a:lnTo>
                    <a:pt x="295" y="787"/>
                  </a:lnTo>
                  <a:lnTo>
                    <a:pt x="264" y="797"/>
                  </a:lnTo>
                  <a:lnTo>
                    <a:pt x="232" y="807"/>
                  </a:lnTo>
                  <a:lnTo>
                    <a:pt x="199" y="812"/>
                  </a:lnTo>
                  <a:lnTo>
                    <a:pt x="165" y="817"/>
                  </a:lnTo>
                  <a:lnTo>
                    <a:pt x="131" y="818"/>
                  </a:lnTo>
                  <a:lnTo>
                    <a:pt x="131" y="818"/>
                  </a:lnTo>
                  <a:lnTo>
                    <a:pt x="107" y="817"/>
                  </a:lnTo>
                  <a:lnTo>
                    <a:pt x="83" y="816"/>
                  </a:lnTo>
                  <a:lnTo>
                    <a:pt x="0" y="732"/>
                  </a:lnTo>
                  <a:lnTo>
                    <a:pt x="0" y="579"/>
                  </a:lnTo>
                  <a:lnTo>
                    <a:pt x="212" y="367"/>
                  </a:lnTo>
                  <a:lnTo>
                    <a:pt x="0" y="155"/>
                  </a:lnTo>
                  <a:lnTo>
                    <a:pt x="0" y="0"/>
                  </a:lnTo>
                  <a:lnTo>
                    <a:pt x="365" y="367"/>
                  </a:lnTo>
                  <a:lnTo>
                    <a:pt x="545" y="546"/>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42" name="Freeform 38">
              <a:extLst>
                <a:ext uri="{FF2B5EF4-FFF2-40B4-BE49-F238E27FC236}">
                  <a16:creationId xmlns:a16="http://schemas.microsoft.com/office/drawing/2014/main" id="{E8B4D625-4750-9C17-755F-DB1C249213E1}"/>
                </a:ext>
              </a:extLst>
            </p:cNvPr>
            <p:cNvSpPr>
              <a:spLocks/>
            </p:cNvSpPr>
            <p:nvPr userDrawn="1"/>
          </p:nvSpPr>
          <p:spPr bwMode="auto">
            <a:xfrm>
              <a:off x="4922838" y="3203576"/>
              <a:ext cx="288925" cy="581025"/>
            </a:xfrm>
            <a:custGeom>
              <a:avLst/>
              <a:gdLst>
                <a:gd name="T0" fmla="*/ 365 w 365"/>
                <a:gd name="T1" fmla="*/ 367 h 732"/>
                <a:gd name="T2" fmla="*/ 0 w 365"/>
                <a:gd name="T3" fmla="*/ 732 h 732"/>
                <a:gd name="T4" fmla="*/ 0 w 365"/>
                <a:gd name="T5" fmla="*/ 579 h 732"/>
                <a:gd name="T6" fmla="*/ 212 w 365"/>
                <a:gd name="T7" fmla="*/ 367 h 732"/>
                <a:gd name="T8" fmla="*/ 0 w 365"/>
                <a:gd name="T9" fmla="*/ 155 h 732"/>
                <a:gd name="T10" fmla="*/ 0 w 365"/>
                <a:gd name="T11" fmla="*/ 0 h 732"/>
                <a:gd name="T12" fmla="*/ 365 w 365"/>
                <a:gd name="T13" fmla="*/ 367 h 732"/>
              </a:gdLst>
              <a:ahLst/>
              <a:cxnLst>
                <a:cxn ang="0">
                  <a:pos x="T0" y="T1"/>
                </a:cxn>
                <a:cxn ang="0">
                  <a:pos x="T2" y="T3"/>
                </a:cxn>
                <a:cxn ang="0">
                  <a:pos x="T4" y="T5"/>
                </a:cxn>
                <a:cxn ang="0">
                  <a:pos x="T6" y="T7"/>
                </a:cxn>
                <a:cxn ang="0">
                  <a:pos x="T8" y="T9"/>
                </a:cxn>
                <a:cxn ang="0">
                  <a:pos x="T10" y="T11"/>
                </a:cxn>
                <a:cxn ang="0">
                  <a:pos x="T12" y="T13"/>
                </a:cxn>
              </a:cxnLst>
              <a:rect l="0" t="0" r="r" b="b"/>
              <a:pathLst>
                <a:path w="365" h="732">
                  <a:moveTo>
                    <a:pt x="365" y="367"/>
                  </a:moveTo>
                  <a:lnTo>
                    <a:pt x="0" y="732"/>
                  </a:lnTo>
                  <a:lnTo>
                    <a:pt x="0" y="579"/>
                  </a:lnTo>
                  <a:lnTo>
                    <a:pt x="212" y="367"/>
                  </a:lnTo>
                  <a:lnTo>
                    <a:pt x="0" y="155"/>
                  </a:lnTo>
                  <a:lnTo>
                    <a:pt x="0" y="0"/>
                  </a:lnTo>
                  <a:lnTo>
                    <a:pt x="365" y="367"/>
                  </a:lnTo>
                  <a:close/>
                </a:path>
              </a:pathLst>
            </a:custGeom>
            <a:solidFill>
              <a:srgbClr val="F1BB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43" name="Freeform 39">
              <a:extLst>
                <a:ext uri="{FF2B5EF4-FFF2-40B4-BE49-F238E27FC236}">
                  <a16:creationId xmlns:a16="http://schemas.microsoft.com/office/drawing/2014/main" id="{1FFF5631-0D2D-E137-5F54-15D3FA07BDAB}"/>
                </a:ext>
              </a:extLst>
            </p:cNvPr>
            <p:cNvSpPr>
              <a:spLocks/>
            </p:cNvSpPr>
            <p:nvPr userDrawn="1"/>
          </p:nvSpPr>
          <p:spPr bwMode="auto">
            <a:xfrm>
              <a:off x="4922838" y="3203576"/>
              <a:ext cx="288925" cy="290513"/>
            </a:xfrm>
            <a:custGeom>
              <a:avLst/>
              <a:gdLst>
                <a:gd name="T0" fmla="*/ 365 w 365"/>
                <a:gd name="T1" fmla="*/ 367 h 367"/>
                <a:gd name="T2" fmla="*/ 212 w 365"/>
                <a:gd name="T3" fmla="*/ 367 h 367"/>
                <a:gd name="T4" fmla="*/ 0 w 365"/>
                <a:gd name="T5" fmla="*/ 155 h 367"/>
                <a:gd name="T6" fmla="*/ 0 w 365"/>
                <a:gd name="T7" fmla="*/ 0 h 367"/>
                <a:gd name="T8" fmla="*/ 365 w 365"/>
                <a:gd name="T9" fmla="*/ 367 h 367"/>
              </a:gdLst>
              <a:ahLst/>
              <a:cxnLst>
                <a:cxn ang="0">
                  <a:pos x="T0" y="T1"/>
                </a:cxn>
                <a:cxn ang="0">
                  <a:pos x="T2" y="T3"/>
                </a:cxn>
                <a:cxn ang="0">
                  <a:pos x="T4" y="T5"/>
                </a:cxn>
                <a:cxn ang="0">
                  <a:pos x="T6" y="T7"/>
                </a:cxn>
                <a:cxn ang="0">
                  <a:pos x="T8" y="T9"/>
                </a:cxn>
              </a:cxnLst>
              <a:rect l="0" t="0" r="r" b="b"/>
              <a:pathLst>
                <a:path w="365" h="367">
                  <a:moveTo>
                    <a:pt x="365" y="367"/>
                  </a:moveTo>
                  <a:lnTo>
                    <a:pt x="212" y="367"/>
                  </a:lnTo>
                  <a:lnTo>
                    <a:pt x="0" y="155"/>
                  </a:lnTo>
                  <a:lnTo>
                    <a:pt x="0" y="0"/>
                  </a:lnTo>
                  <a:lnTo>
                    <a:pt x="365" y="367"/>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44" name="Freeform 41">
              <a:extLst>
                <a:ext uri="{FF2B5EF4-FFF2-40B4-BE49-F238E27FC236}">
                  <a16:creationId xmlns:a16="http://schemas.microsoft.com/office/drawing/2014/main" id="{13F76923-7EAD-EAF2-7AF6-198F78F0EBE4}"/>
                </a:ext>
              </a:extLst>
            </p:cNvPr>
            <p:cNvSpPr>
              <a:spLocks/>
            </p:cNvSpPr>
            <p:nvPr userDrawn="1"/>
          </p:nvSpPr>
          <p:spPr bwMode="auto">
            <a:xfrm>
              <a:off x="4922838" y="3203576"/>
              <a:ext cx="431800" cy="649288"/>
            </a:xfrm>
            <a:custGeom>
              <a:avLst/>
              <a:gdLst>
                <a:gd name="T0" fmla="*/ 545 w 545"/>
                <a:gd name="T1" fmla="*/ 546 h 818"/>
                <a:gd name="T2" fmla="*/ 545 w 545"/>
                <a:gd name="T3" fmla="*/ 546 h 818"/>
                <a:gd name="T4" fmla="*/ 531 w 545"/>
                <a:gd name="T5" fmla="*/ 575 h 818"/>
                <a:gd name="T6" fmla="*/ 515 w 545"/>
                <a:gd name="T7" fmla="*/ 604 h 818"/>
                <a:gd name="T8" fmla="*/ 498 w 545"/>
                <a:gd name="T9" fmla="*/ 630 h 818"/>
                <a:gd name="T10" fmla="*/ 477 w 545"/>
                <a:gd name="T11" fmla="*/ 656 h 818"/>
                <a:gd name="T12" fmla="*/ 456 w 545"/>
                <a:gd name="T13" fmla="*/ 680 h 818"/>
                <a:gd name="T14" fmla="*/ 432 w 545"/>
                <a:gd name="T15" fmla="*/ 703 h 818"/>
                <a:gd name="T16" fmla="*/ 408 w 545"/>
                <a:gd name="T17" fmla="*/ 723 h 818"/>
                <a:gd name="T18" fmla="*/ 381 w 545"/>
                <a:gd name="T19" fmla="*/ 742 h 818"/>
                <a:gd name="T20" fmla="*/ 354 w 545"/>
                <a:gd name="T21" fmla="*/ 759 h 818"/>
                <a:gd name="T22" fmla="*/ 325 w 545"/>
                <a:gd name="T23" fmla="*/ 774 h 818"/>
                <a:gd name="T24" fmla="*/ 295 w 545"/>
                <a:gd name="T25" fmla="*/ 787 h 818"/>
                <a:gd name="T26" fmla="*/ 264 w 545"/>
                <a:gd name="T27" fmla="*/ 797 h 818"/>
                <a:gd name="T28" fmla="*/ 232 w 545"/>
                <a:gd name="T29" fmla="*/ 807 h 818"/>
                <a:gd name="T30" fmla="*/ 199 w 545"/>
                <a:gd name="T31" fmla="*/ 812 h 818"/>
                <a:gd name="T32" fmla="*/ 165 w 545"/>
                <a:gd name="T33" fmla="*/ 817 h 818"/>
                <a:gd name="T34" fmla="*/ 131 w 545"/>
                <a:gd name="T35" fmla="*/ 818 h 818"/>
                <a:gd name="T36" fmla="*/ 131 w 545"/>
                <a:gd name="T37" fmla="*/ 818 h 818"/>
                <a:gd name="T38" fmla="*/ 107 w 545"/>
                <a:gd name="T39" fmla="*/ 817 h 818"/>
                <a:gd name="T40" fmla="*/ 83 w 545"/>
                <a:gd name="T41" fmla="*/ 816 h 818"/>
                <a:gd name="T42" fmla="*/ 0 w 545"/>
                <a:gd name="T43" fmla="*/ 732 h 818"/>
                <a:gd name="T44" fmla="*/ 0 w 545"/>
                <a:gd name="T45" fmla="*/ 579 h 818"/>
                <a:gd name="T46" fmla="*/ 212 w 545"/>
                <a:gd name="T47" fmla="*/ 367 h 818"/>
                <a:gd name="T48" fmla="*/ 0 w 545"/>
                <a:gd name="T49" fmla="*/ 155 h 818"/>
                <a:gd name="T50" fmla="*/ 0 w 545"/>
                <a:gd name="T51" fmla="*/ 0 h 818"/>
                <a:gd name="T52" fmla="*/ 365 w 545"/>
                <a:gd name="T53" fmla="*/ 367 h 818"/>
                <a:gd name="T54" fmla="*/ 545 w 545"/>
                <a:gd name="T55" fmla="*/ 54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5" h="818">
                  <a:moveTo>
                    <a:pt x="545" y="546"/>
                  </a:moveTo>
                  <a:lnTo>
                    <a:pt x="545" y="546"/>
                  </a:lnTo>
                  <a:lnTo>
                    <a:pt x="531" y="575"/>
                  </a:lnTo>
                  <a:lnTo>
                    <a:pt x="515" y="604"/>
                  </a:lnTo>
                  <a:lnTo>
                    <a:pt x="498" y="630"/>
                  </a:lnTo>
                  <a:lnTo>
                    <a:pt x="477" y="656"/>
                  </a:lnTo>
                  <a:lnTo>
                    <a:pt x="456" y="680"/>
                  </a:lnTo>
                  <a:lnTo>
                    <a:pt x="432" y="703"/>
                  </a:lnTo>
                  <a:lnTo>
                    <a:pt x="408" y="723"/>
                  </a:lnTo>
                  <a:lnTo>
                    <a:pt x="381" y="742"/>
                  </a:lnTo>
                  <a:lnTo>
                    <a:pt x="354" y="759"/>
                  </a:lnTo>
                  <a:lnTo>
                    <a:pt x="325" y="774"/>
                  </a:lnTo>
                  <a:lnTo>
                    <a:pt x="295" y="787"/>
                  </a:lnTo>
                  <a:lnTo>
                    <a:pt x="264" y="797"/>
                  </a:lnTo>
                  <a:lnTo>
                    <a:pt x="232" y="807"/>
                  </a:lnTo>
                  <a:lnTo>
                    <a:pt x="199" y="812"/>
                  </a:lnTo>
                  <a:lnTo>
                    <a:pt x="165" y="817"/>
                  </a:lnTo>
                  <a:lnTo>
                    <a:pt x="131" y="818"/>
                  </a:lnTo>
                  <a:lnTo>
                    <a:pt x="131" y="818"/>
                  </a:lnTo>
                  <a:lnTo>
                    <a:pt x="107" y="817"/>
                  </a:lnTo>
                  <a:lnTo>
                    <a:pt x="83" y="816"/>
                  </a:lnTo>
                  <a:lnTo>
                    <a:pt x="0" y="732"/>
                  </a:lnTo>
                  <a:lnTo>
                    <a:pt x="0" y="579"/>
                  </a:lnTo>
                  <a:lnTo>
                    <a:pt x="212" y="367"/>
                  </a:lnTo>
                  <a:lnTo>
                    <a:pt x="0" y="155"/>
                  </a:lnTo>
                  <a:lnTo>
                    <a:pt x="0" y="0"/>
                  </a:lnTo>
                  <a:lnTo>
                    <a:pt x="365" y="367"/>
                  </a:lnTo>
                  <a:lnTo>
                    <a:pt x="545" y="546"/>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45" name="Freeform 42">
              <a:extLst>
                <a:ext uri="{FF2B5EF4-FFF2-40B4-BE49-F238E27FC236}">
                  <a16:creationId xmlns:a16="http://schemas.microsoft.com/office/drawing/2014/main" id="{6A7994C7-CC80-69E4-7B22-72FCD0959D79}"/>
                </a:ext>
              </a:extLst>
            </p:cNvPr>
            <p:cNvSpPr>
              <a:spLocks/>
            </p:cNvSpPr>
            <p:nvPr userDrawn="1"/>
          </p:nvSpPr>
          <p:spPr bwMode="auto">
            <a:xfrm>
              <a:off x="4922838" y="3203576"/>
              <a:ext cx="288925" cy="581025"/>
            </a:xfrm>
            <a:custGeom>
              <a:avLst/>
              <a:gdLst>
                <a:gd name="T0" fmla="*/ 365 w 365"/>
                <a:gd name="T1" fmla="*/ 367 h 732"/>
                <a:gd name="T2" fmla="*/ 0 w 365"/>
                <a:gd name="T3" fmla="*/ 732 h 732"/>
                <a:gd name="T4" fmla="*/ 0 w 365"/>
                <a:gd name="T5" fmla="*/ 579 h 732"/>
                <a:gd name="T6" fmla="*/ 212 w 365"/>
                <a:gd name="T7" fmla="*/ 367 h 732"/>
                <a:gd name="T8" fmla="*/ 0 w 365"/>
                <a:gd name="T9" fmla="*/ 155 h 732"/>
                <a:gd name="T10" fmla="*/ 0 w 365"/>
                <a:gd name="T11" fmla="*/ 0 h 732"/>
                <a:gd name="T12" fmla="*/ 365 w 365"/>
                <a:gd name="T13" fmla="*/ 367 h 732"/>
              </a:gdLst>
              <a:ahLst/>
              <a:cxnLst>
                <a:cxn ang="0">
                  <a:pos x="T0" y="T1"/>
                </a:cxn>
                <a:cxn ang="0">
                  <a:pos x="T2" y="T3"/>
                </a:cxn>
                <a:cxn ang="0">
                  <a:pos x="T4" y="T5"/>
                </a:cxn>
                <a:cxn ang="0">
                  <a:pos x="T6" y="T7"/>
                </a:cxn>
                <a:cxn ang="0">
                  <a:pos x="T8" y="T9"/>
                </a:cxn>
                <a:cxn ang="0">
                  <a:pos x="T10" y="T11"/>
                </a:cxn>
                <a:cxn ang="0">
                  <a:pos x="T12" y="T13"/>
                </a:cxn>
              </a:cxnLst>
              <a:rect l="0" t="0" r="r" b="b"/>
              <a:pathLst>
                <a:path w="365" h="732">
                  <a:moveTo>
                    <a:pt x="365" y="367"/>
                  </a:moveTo>
                  <a:lnTo>
                    <a:pt x="0" y="732"/>
                  </a:lnTo>
                  <a:lnTo>
                    <a:pt x="0" y="579"/>
                  </a:lnTo>
                  <a:lnTo>
                    <a:pt x="212" y="367"/>
                  </a:lnTo>
                  <a:lnTo>
                    <a:pt x="0" y="155"/>
                  </a:lnTo>
                  <a:lnTo>
                    <a:pt x="0" y="0"/>
                  </a:lnTo>
                  <a:lnTo>
                    <a:pt x="365" y="367"/>
                  </a:lnTo>
                  <a:close/>
                </a:path>
              </a:pathLst>
            </a:custGeom>
            <a:solidFill>
              <a:srgbClr val="3B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46" name="Freeform 43">
              <a:extLst>
                <a:ext uri="{FF2B5EF4-FFF2-40B4-BE49-F238E27FC236}">
                  <a16:creationId xmlns:a16="http://schemas.microsoft.com/office/drawing/2014/main" id="{A573A5AC-FB25-0939-BAE0-9E6F7FF2FF82}"/>
                </a:ext>
              </a:extLst>
            </p:cNvPr>
            <p:cNvSpPr>
              <a:spLocks/>
            </p:cNvSpPr>
            <p:nvPr userDrawn="1"/>
          </p:nvSpPr>
          <p:spPr bwMode="auto">
            <a:xfrm>
              <a:off x="4922838" y="3203576"/>
              <a:ext cx="288925" cy="290513"/>
            </a:xfrm>
            <a:custGeom>
              <a:avLst/>
              <a:gdLst>
                <a:gd name="T0" fmla="*/ 365 w 365"/>
                <a:gd name="T1" fmla="*/ 367 h 367"/>
                <a:gd name="T2" fmla="*/ 212 w 365"/>
                <a:gd name="T3" fmla="*/ 367 h 367"/>
                <a:gd name="T4" fmla="*/ 0 w 365"/>
                <a:gd name="T5" fmla="*/ 155 h 367"/>
                <a:gd name="T6" fmla="*/ 0 w 365"/>
                <a:gd name="T7" fmla="*/ 0 h 367"/>
                <a:gd name="T8" fmla="*/ 365 w 365"/>
                <a:gd name="T9" fmla="*/ 367 h 367"/>
              </a:gdLst>
              <a:ahLst/>
              <a:cxnLst>
                <a:cxn ang="0">
                  <a:pos x="T0" y="T1"/>
                </a:cxn>
                <a:cxn ang="0">
                  <a:pos x="T2" y="T3"/>
                </a:cxn>
                <a:cxn ang="0">
                  <a:pos x="T4" y="T5"/>
                </a:cxn>
                <a:cxn ang="0">
                  <a:pos x="T6" y="T7"/>
                </a:cxn>
                <a:cxn ang="0">
                  <a:pos x="T8" y="T9"/>
                </a:cxn>
              </a:cxnLst>
              <a:rect l="0" t="0" r="r" b="b"/>
              <a:pathLst>
                <a:path w="365" h="367">
                  <a:moveTo>
                    <a:pt x="365" y="367"/>
                  </a:moveTo>
                  <a:lnTo>
                    <a:pt x="212" y="367"/>
                  </a:lnTo>
                  <a:lnTo>
                    <a:pt x="0" y="155"/>
                  </a:lnTo>
                  <a:lnTo>
                    <a:pt x="0" y="0"/>
                  </a:lnTo>
                  <a:lnTo>
                    <a:pt x="365" y="367"/>
                  </a:lnTo>
                  <a:close/>
                </a:path>
              </a:pathLst>
            </a:custGeom>
            <a:solidFill>
              <a:srgbClr val="4FC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grpSp>
      <p:sp>
        <p:nvSpPr>
          <p:cNvPr id="47" name="Rectangle 44">
            <a:extLst>
              <a:ext uri="{FF2B5EF4-FFF2-40B4-BE49-F238E27FC236}">
                <a16:creationId xmlns:a16="http://schemas.microsoft.com/office/drawing/2014/main" id="{25104926-36AF-914F-A860-FE28012E09EB}"/>
              </a:ext>
            </a:extLst>
          </p:cNvPr>
          <p:cNvSpPr>
            <a:spLocks noChangeArrowheads="1"/>
          </p:cNvSpPr>
          <p:nvPr/>
        </p:nvSpPr>
        <p:spPr bwMode="auto">
          <a:xfrm>
            <a:off x="7041216" y="3454599"/>
            <a:ext cx="3321051" cy="683684"/>
          </a:xfrm>
          <a:prstGeom prst="rect">
            <a:avLst/>
          </a:prstGeom>
          <a:solidFill>
            <a:srgbClr val="F5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a:latin typeface="Montserrat" panose="00000500000000000000" pitchFamily="2" charset="0"/>
            </a:endParaRPr>
          </a:p>
        </p:txBody>
      </p:sp>
      <p:grpSp>
        <p:nvGrpSpPr>
          <p:cNvPr id="48" name="Group 262">
            <a:extLst>
              <a:ext uri="{FF2B5EF4-FFF2-40B4-BE49-F238E27FC236}">
                <a16:creationId xmlns:a16="http://schemas.microsoft.com/office/drawing/2014/main" id="{917C81C3-1670-51DB-DAD7-1F91F86F808E}"/>
              </a:ext>
            </a:extLst>
          </p:cNvPr>
          <p:cNvGrpSpPr/>
          <p:nvPr/>
        </p:nvGrpSpPr>
        <p:grpSpPr>
          <a:xfrm>
            <a:off x="855977" y="4490001"/>
            <a:ext cx="650149" cy="650149"/>
            <a:chOff x="1220788" y="3914776"/>
            <a:chExt cx="717550" cy="717550"/>
          </a:xfrm>
        </p:grpSpPr>
        <p:sp>
          <p:nvSpPr>
            <p:cNvPr id="49" name="Freeform 45">
              <a:extLst>
                <a:ext uri="{FF2B5EF4-FFF2-40B4-BE49-F238E27FC236}">
                  <a16:creationId xmlns:a16="http://schemas.microsoft.com/office/drawing/2014/main" id="{BF679EF1-AED7-1AFA-FF8A-926047ABEDE3}"/>
                </a:ext>
              </a:extLst>
            </p:cNvPr>
            <p:cNvSpPr>
              <a:spLocks/>
            </p:cNvSpPr>
            <p:nvPr userDrawn="1"/>
          </p:nvSpPr>
          <p:spPr bwMode="auto">
            <a:xfrm>
              <a:off x="1220788" y="3914776"/>
              <a:ext cx="717550" cy="717550"/>
            </a:xfrm>
            <a:custGeom>
              <a:avLst/>
              <a:gdLst>
                <a:gd name="T0" fmla="*/ 903 w 904"/>
                <a:gd name="T1" fmla="*/ 474 h 903"/>
                <a:gd name="T2" fmla="*/ 895 w 904"/>
                <a:gd name="T3" fmla="*/ 542 h 903"/>
                <a:gd name="T4" fmla="*/ 876 w 904"/>
                <a:gd name="T5" fmla="*/ 607 h 903"/>
                <a:gd name="T6" fmla="*/ 849 w 904"/>
                <a:gd name="T7" fmla="*/ 667 h 903"/>
                <a:gd name="T8" fmla="*/ 814 w 904"/>
                <a:gd name="T9" fmla="*/ 721 h 903"/>
                <a:gd name="T10" fmla="*/ 772 w 904"/>
                <a:gd name="T11" fmla="*/ 770 h 903"/>
                <a:gd name="T12" fmla="*/ 722 w 904"/>
                <a:gd name="T13" fmla="*/ 813 h 903"/>
                <a:gd name="T14" fmla="*/ 667 w 904"/>
                <a:gd name="T15" fmla="*/ 848 h 903"/>
                <a:gd name="T16" fmla="*/ 607 w 904"/>
                <a:gd name="T17" fmla="*/ 875 h 903"/>
                <a:gd name="T18" fmla="*/ 542 w 904"/>
                <a:gd name="T19" fmla="*/ 894 h 903"/>
                <a:gd name="T20" fmla="*/ 476 w 904"/>
                <a:gd name="T21" fmla="*/ 902 h 903"/>
                <a:gd name="T22" fmla="*/ 428 w 904"/>
                <a:gd name="T23" fmla="*/ 902 h 903"/>
                <a:gd name="T24" fmla="*/ 361 w 904"/>
                <a:gd name="T25" fmla="*/ 894 h 903"/>
                <a:gd name="T26" fmla="*/ 297 w 904"/>
                <a:gd name="T27" fmla="*/ 875 h 903"/>
                <a:gd name="T28" fmla="*/ 237 w 904"/>
                <a:gd name="T29" fmla="*/ 848 h 903"/>
                <a:gd name="T30" fmla="*/ 182 w 904"/>
                <a:gd name="T31" fmla="*/ 813 h 903"/>
                <a:gd name="T32" fmla="*/ 133 w 904"/>
                <a:gd name="T33" fmla="*/ 770 h 903"/>
                <a:gd name="T34" fmla="*/ 90 w 904"/>
                <a:gd name="T35" fmla="*/ 721 h 903"/>
                <a:gd name="T36" fmla="*/ 55 w 904"/>
                <a:gd name="T37" fmla="*/ 667 h 903"/>
                <a:gd name="T38" fmla="*/ 28 w 904"/>
                <a:gd name="T39" fmla="*/ 607 h 903"/>
                <a:gd name="T40" fmla="*/ 9 w 904"/>
                <a:gd name="T41" fmla="*/ 542 h 903"/>
                <a:gd name="T42" fmla="*/ 1 w 904"/>
                <a:gd name="T43" fmla="*/ 474 h 903"/>
                <a:gd name="T44" fmla="*/ 1 w 904"/>
                <a:gd name="T45" fmla="*/ 428 h 903"/>
                <a:gd name="T46" fmla="*/ 9 w 904"/>
                <a:gd name="T47" fmla="*/ 360 h 903"/>
                <a:gd name="T48" fmla="*/ 28 w 904"/>
                <a:gd name="T49" fmla="*/ 296 h 903"/>
                <a:gd name="T50" fmla="*/ 55 w 904"/>
                <a:gd name="T51" fmla="*/ 236 h 903"/>
                <a:gd name="T52" fmla="*/ 90 w 904"/>
                <a:gd name="T53" fmla="*/ 180 h 903"/>
                <a:gd name="T54" fmla="*/ 133 w 904"/>
                <a:gd name="T55" fmla="*/ 131 h 903"/>
                <a:gd name="T56" fmla="*/ 182 w 904"/>
                <a:gd name="T57" fmla="*/ 89 h 903"/>
                <a:gd name="T58" fmla="*/ 237 w 904"/>
                <a:gd name="T59" fmla="*/ 54 h 903"/>
                <a:gd name="T60" fmla="*/ 297 w 904"/>
                <a:gd name="T61" fmla="*/ 26 h 903"/>
                <a:gd name="T62" fmla="*/ 361 w 904"/>
                <a:gd name="T63" fmla="*/ 9 h 903"/>
                <a:gd name="T64" fmla="*/ 428 w 904"/>
                <a:gd name="T65" fmla="*/ 0 h 903"/>
                <a:gd name="T66" fmla="*/ 476 w 904"/>
                <a:gd name="T67" fmla="*/ 0 h 903"/>
                <a:gd name="T68" fmla="*/ 542 w 904"/>
                <a:gd name="T69" fmla="*/ 9 h 903"/>
                <a:gd name="T70" fmla="*/ 607 w 904"/>
                <a:gd name="T71" fmla="*/ 26 h 903"/>
                <a:gd name="T72" fmla="*/ 667 w 904"/>
                <a:gd name="T73" fmla="*/ 54 h 903"/>
                <a:gd name="T74" fmla="*/ 722 w 904"/>
                <a:gd name="T75" fmla="*/ 89 h 903"/>
                <a:gd name="T76" fmla="*/ 772 w 904"/>
                <a:gd name="T77" fmla="*/ 131 h 903"/>
                <a:gd name="T78" fmla="*/ 814 w 904"/>
                <a:gd name="T79" fmla="*/ 180 h 903"/>
                <a:gd name="T80" fmla="*/ 849 w 904"/>
                <a:gd name="T81" fmla="*/ 236 h 903"/>
                <a:gd name="T82" fmla="*/ 876 w 904"/>
                <a:gd name="T83" fmla="*/ 296 h 903"/>
                <a:gd name="T84" fmla="*/ 895 w 904"/>
                <a:gd name="T85" fmla="*/ 360 h 903"/>
                <a:gd name="T86" fmla="*/ 903 w 904"/>
                <a:gd name="T87" fmla="*/ 42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4" h="903">
                  <a:moveTo>
                    <a:pt x="904" y="451"/>
                  </a:moveTo>
                  <a:lnTo>
                    <a:pt x="904" y="451"/>
                  </a:lnTo>
                  <a:lnTo>
                    <a:pt x="903" y="474"/>
                  </a:lnTo>
                  <a:lnTo>
                    <a:pt x="902" y="497"/>
                  </a:lnTo>
                  <a:lnTo>
                    <a:pt x="898" y="519"/>
                  </a:lnTo>
                  <a:lnTo>
                    <a:pt x="895" y="542"/>
                  </a:lnTo>
                  <a:lnTo>
                    <a:pt x="889" y="564"/>
                  </a:lnTo>
                  <a:lnTo>
                    <a:pt x="883" y="585"/>
                  </a:lnTo>
                  <a:lnTo>
                    <a:pt x="876" y="607"/>
                  </a:lnTo>
                  <a:lnTo>
                    <a:pt x="868" y="626"/>
                  </a:lnTo>
                  <a:lnTo>
                    <a:pt x="859" y="647"/>
                  </a:lnTo>
                  <a:lnTo>
                    <a:pt x="849" y="667"/>
                  </a:lnTo>
                  <a:lnTo>
                    <a:pt x="838" y="685"/>
                  </a:lnTo>
                  <a:lnTo>
                    <a:pt x="827" y="704"/>
                  </a:lnTo>
                  <a:lnTo>
                    <a:pt x="814" y="721"/>
                  </a:lnTo>
                  <a:lnTo>
                    <a:pt x="800" y="738"/>
                  </a:lnTo>
                  <a:lnTo>
                    <a:pt x="787" y="754"/>
                  </a:lnTo>
                  <a:lnTo>
                    <a:pt x="772" y="770"/>
                  </a:lnTo>
                  <a:lnTo>
                    <a:pt x="756" y="785"/>
                  </a:lnTo>
                  <a:lnTo>
                    <a:pt x="739" y="799"/>
                  </a:lnTo>
                  <a:lnTo>
                    <a:pt x="722" y="813"/>
                  </a:lnTo>
                  <a:lnTo>
                    <a:pt x="705" y="826"/>
                  </a:lnTo>
                  <a:lnTo>
                    <a:pt x="686" y="837"/>
                  </a:lnTo>
                  <a:lnTo>
                    <a:pt x="667" y="848"/>
                  </a:lnTo>
                  <a:lnTo>
                    <a:pt x="647" y="858"/>
                  </a:lnTo>
                  <a:lnTo>
                    <a:pt x="628" y="867"/>
                  </a:lnTo>
                  <a:lnTo>
                    <a:pt x="607" y="875"/>
                  </a:lnTo>
                  <a:lnTo>
                    <a:pt x="586" y="882"/>
                  </a:lnTo>
                  <a:lnTo>
                    <a:pt x="564" y="888"/>
                  </a:lnTo>
                  <a:lnTo>
                    <a:pt x="542" y="894"/>
                  </a:lnTo>
                  <a:lnTo>
                    <a:pt x="521" y="897"/>
                  </a:lnTo>
                  <a:lnTo>
                    <a:pt x="499" y="901"/>
                  </a:lnTo>
                  <a:lnTo>
                    <a:pt x="476" y="902"/>
                  </a:lnTo>
                  <a:lnTo>
                    <a:pt x="452" y="903"/>
                  </a:lnTo>
                  <a:lnTo>
                    <a:pt x="452" y="903"/>
                  </a:lnTo>
                  <a:lnTo>
                    <a:pt x="428" y="902"/>
                  </a:lnTo>
                  <a:lnTo>
                    <a:pt x="405" y="901"/>
                  </a:lnTo>
                  <a:lnTo>
                    <a:pt x="384" y="897"/>
                  </a:lnTo>
                  <a:lnTo>
                    <a:pt x="361" y="894"/>
                  </a:lnTo>
                  <a:lnTo>
                    <a:pt x="339" y="888"/>
                  </a:lnTo>
                  <a:lnTo>
                    <a:pt x="318" y="882"/>
                  </a:lnTo>
                  <a:lnTo>
                    <a:pt x="297" y="875"/>
                  </a:lnTo>
                  <a:lnTo>
                    <a:pt x="276" y="867"/>
                  </a:lnTo>
                  <a:lnTo>
                    <a:pt x="256" y="858"/>
                  </a:lnTo>
                  <a:lnTo>
                    <a:pt x="237" y="848"/>
                  </a:lnTo>
                  <a:lnTo>
                    <a:pt x="218" y="837"/>
                  </a:lnTo>
                  <a:lnTo>
                    <a:pt x="199" y="826"/>
                  </a:lnTo>
                  <a:lnTo>
                    <a:pt x="182" y="813"/>
                  </a:lnTo>
                  <a:lnTo>
                    <a:pt x="165" y="799"/>
                  </a:lnTo>
                  <a:lnTo>
                    <a:pt x="149" y="785"/>
                  </a:lnTo>
                  <a:lnTo>
                    <a:pt x="133" y="770"/>
                  </a:lnTo>
                  <a:lnTo>
                    <a:pt x="118" y="754"/>
                  </a:lnTo>
                  <a:lnTo>
                    <a:pt x="104" y="738"/>
                  </a:lnTo>
                  <a:lnTo>
                    <a:pt x="90" y="721"/>
                  </a:lnTo>
                  <a:lnTo>
                    <a:pt x="77" y="704"/>
                  </a:lnTo>
                  <a:lnTo>
                    <a:pt x="66" y="685"/>
                  </a:lnTo>
                  <a:lnTo>
                    <a:pt x="55" y="667"/>
                  </a:lnTo>
                  <a:lnTo>
                    <a:pt x="45" y="647"/>
                  </a:lnTo>
                  <a:lnTo>
                    <a:pt x="36" y="626"/>
                  </a:lnTo>
                  <a:lnTo>
                    <a:pt x="28" y="607"/>
                  </a:lnTo>
                  <a:lnTo>
                    <a:pt x="21" y="585"/>
                  </a:lnTo>
                  <a:lnTo>
                    <a:pt x="15" y="564"/>
                  </a:lnTo>
                  <a:lnTo>
                    <a:pt x="9" y="542"/>
                  </a:lnTo>
                  <a:lnTo>
                    <a:pt x="6" y="519"/>
                  </a:lnTo>
                  <a:lnTo>
                    <a:pt x="2" y="497"/>
                  </a:lnTo>
                  <a:lnTo>
                    <a:pt x="1" y="474"/>
                  </a:lnTo>
                  <a:lnTo>
                    <a:pt x="0" y="451"/>
                  </a:lnTo>
                  <a:lnTo>
                    <a:pt x="0" y="451"/>
                  </a:lnTo>
                  <a:lnTo>
                    <a:pt x="1" y="428"/>
                  </a:lnTo>
                  <a:lnTo>
                    <a:pt x="2" y="405"/>
                  </a:lnTo>
                  <a:lnTo>
                    <a:pt x="6" y="382"/>
                  </a:lnTo>
                  <a:lnTo>
                    <a:pt x="9" y="360"/>
                  </a:lnTo>
                  <a:lnTo>
                    <a:pt x="15" y="338"/>
                  </a:lnTo>
                  <a:lnTo>
                    <a:pt x="21" y="316"/>
                  </a:lnTo>
                  <a:lnTo>
                    <a:pt x="28" y="296"/>
                  </a:lnTo>
                  <a:lnTo>
                    <a:pt x="36" y="275"/>
                  </a:lnTo>
                  <a:lnTo>
                    <a:pt x="45" y="255"/>
                  </a:lnTo>
                  <a:lnTo>
                    <a:pt x="55" y="236"/>
                  </a:lnTo>
                  <a:lnTo>
                    <a:pt x="66" y="216"/>
                  </a:lnTo>
                  <a:lnTo>
                    <a:pt x="77" y="199"/>
                  </a:lnTo>
                  <a:lnTo>
                    <a:pt x="90" y="180"/>
                  </a:lnTo>
                  <a:lnTo>
                    <a:pt x="104" y="163"/>
                  </a:lnTo>
                  <a:lnTo>
                    <a:pt x="118" y="147"/>
                  </a:lnTo>
                  <a:lnTo>
                    <a:pt x="133" y="131"/>
                  </a:lnTo>
                  <a:lnTo>
                    <a:pt x="149" y="117"/>
                  </a:lnTo>
                  <a:lnTo>
                    <a:pt x="165" y="102"/>
                  </a:lnTo>
                  <a:lnTo>
                    <a:pt x="182" y="89"/>
                  </a:lnTo>
                  <a:lnTo>
                    <a:pt x="199" y="77"/>
                  </a:lnTo>
                  <a:lnTo>
                    <a:pt x="218" y="64"/>
                  </a:lnTo>
                  <a:lnTo>
                    <a:pt x="237" y="54"/>
                  </a:lnTo>
                  <a:lnTo>
                    <a:pt x="256" y="43"/>
                  </a:lnTo>
                  <a:lnTo>
                    <a:pt x="276" y="34"/>
                  </a:lnTo>
                  <a:lnTo>
                    <a:pt x="297" y="26"/>
                  </a:lnTo>
                  <a:lnTo>
                    <a:pt x="318" y="19"/>
                  </a:lnTo>
                  <a:lnTo>
                    <a:pt x="339" y="13"/>
                  </a:lnTo>
                  <a:lnTo>
                    <a:pt x="361" y="9"/>
                  </a:lnTo>
                  <a:lnTo>
                    <a:pt x="384" y="4"/>
                  </a:lnTo>
                  <a:lnTo>
                    <a:pt x="405" y="2"/>
                  </a:lnTo>
                  <a:lnTo>
                    <a:pt x="428" y="0"/>
                  </a:lnTo>
                  <a:lnTo>
                    <a:pt x="452" y="0"/>
                  </a:lnTo>
                  <a:lnTo>
                    <a:pt x="452" y="0"/>
                  </a:lnTo>
                  <a:lnTo>
                    <a:pt x="476" y="0"/>
                  </a:lnTo>
                  <a:lnTo>
                    <a:pt x="499" y="2"/>
                  </a:lnTo>
                  <a:lnTo>
                    <a:pt x="521" y="4"/>
                  </a:lnTo>
                  <a:lnTo>
                    <a:pt x="542" y="9"/>
                  </a:lnTo>
                  <a:lnTo>
                    <a:pt x="564" y="13"/>
                  </a:lnTo>
                  <a:lnTo>
                    <a:pt x="586" y="19"/>
                  </a:lnTo>
                  <a:lnTo>
                    <a:pt x="607" y="26"/>
                  </a:lnTo>
                  <a:lnTo>
                    <a:pt x="628" y="34"/>
                  </a:lnTo>
                  <a:lnTo>
                    <a:pt x="647" y="43"/>
                  </a:lnTo>
                  <a:lnTo>
                    <a:pt x="667" y="54"/>
                  </a:lnTo>
                  <a:lnTo>
                    <a:pt x="686" y="64"/>
                  </a:lnTo>
                  <a:lnTo>
                    <a:pt x="705" y="77"/>
                  </a:lnTo>
                  <a:lnTo>
                    <a:pt x="722" y="89"/>
                  </a:lnTo>
                  <a:lnTo>
                    <a:pt x="739" y="102"/>
                  </a:lnTo>
                  <a:lnTo>
                    <a:pt x="756" y="117"/>
                  </a:lnTo>
                  <a:lnTo>
                    <a:pt x="772" y="131"/>
                  </a:lnTo>
                  <a:lnTo>
                    <a:pt x="787" y="147"/>
                  </a:lnTo>
                  <a:lnTo>
                    <a:pt x="800" y="163"/>
                  </a:lnTo>
                  <a:lnTo>
                    <a:pt x="814" y="180"/>
                  </a:lnTo>
                  <a:lnTo>
                    <a:pt x="827" y="199"/>
                  </a:lnTo>
                  <a:lnTo>
                    <a:pt x="838" y="216"/>
                  </a:lnTo>
                  <a:lnTo>
                    <a:pt x="849" y="236"/>
                  </a:lnTo>
                  <a:lnTo>
                    <a:pt x="859" y="255"/>
                  </a:lnTo>
                  <a:lnTo>
                    <a:pt x="868" y="275"/>
                  </a:lnTo>
                  <a:lnTo>
                    <a:pt x="876" y="296"/>
                  </a:lnTo>
                  <a:lnTo>
                    <a:pt x="883" y="316"/>
                  </a:lnTo>
                  <a:lnTo>
                    <a:pt x="889" y="338"/>
                  </a:lnTo>
                  <a:lnTo>
                    <a:pt x="895" y="360"/>
                  </a:lnTo>
                  <a:lnTo>
                    <a:pt x="898" y="382"/>
                  </a:lnTo>
                  <a:lnTo>
                    <a:pt x="902" y="405"/>
                  </a:lnTo>
                  <a:lnTo>
                    <a:pt x="903" y="428"/>
                  </a:lnTo>
                  <a:lnTo>
                    <a:pt x="904" y="451"/>
                  </a:lnTo>
                  <a:lnTo>
                    <a:pt x="904" y="451"/>
                  </a:lnTo>
                  <a:close/>
                </a:path>
              </a:pathLst>
            </a:custGeom>
            <a:solidFill>
              <a:srgbClr val="F6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50" name="Freeform 46">
              <a:extLst>
                <a:ext uri="{FF2B5EF4-FFF2-40B4-BE49-F238E27FC236}">
                  <a16:creationId xmlns:a16="http://schemas.microsoft.com/office/drawing/2014/main" id="{761EE663-25C6-DF58-CE09-26087F37944B}"/>
                </a:ext>
              </a:extLst>
            </p:cNvPr>
            <p:cNvSpPr>
              <a:spLocks/>
            </p:cNvSpPr>
            <p:nvPr userDrawn="1"/>
          </p:nvSpPr>
          <p:spPr bwMode="auto">
            <a:xfrm>
              <a:off x="1474788" y="3983038"/>
              <a:ext cx="433388" cy="649288"/>
            </a:xfrm>
            <a:custGeom>
              <a:avLst/>
              <a:gdLst>
                <a:gd name="T0" fmla="*/ 545 w 545"/>
                <a:gd name="T1" fmla="*/ 546 h 818"/>
                <a:gd name="T2" fmla="*/ 545 w 545"/>
                <a:gd name="T3" fmla="*/ 546 h 818"/>
                <a:gd name="T4" fmla="*/ 531 w 545"/>
                <a:gd name="T5" fmla="*/ 575 h 818"/>
                <a:gd name="T6" fmla="*/ 515 w 545"/>
                <a:gd name="T7" fmla="*/ 604 h 818"/>
                <a:gd name="T8" fmla="*/ 497 w 545"/>
                <a:gd name="T9" fmla="*/ 630 h 818"/>
                <a:gd name="T10" fmla="*/ 477 w 545"/>
                <a:gd name="T11" fmla="*/ 655 h 818"/>
                <a:gd name="T12" fmla="*/ 455 w 545"/>
                <a:gd name="T13" fmla="*/ 680 h 818"/>
                <a:gd name="T14" fmla="*/ 432 w 545"/>
                <a:gd name="T15" fmla="*/ 703 h 818"/>
                <a:gd name="T16" fmla="*/ 408 w 545"/>
                <a:gd name="T17" fmla="*/ 722 h 818"/>
                <a:gd name="T18" fmla="*/ 382 w 545"/>
                <a:gd name="T19" fmla="*/ 742 h 818"/>
                <a:gd name="T20" fmla="*/ 354 w 545"/>
                <a:gd name="T21" fmla="*/ 759 h 818"/>
                <a:gd name="T22" fmla="*/ 325 w 545"/>
                <a:gd name="T23" fmla="*/ 774 h 818"/>
                <a:gd name="T24" fmla="*/ 295 w 545"/>
                <a:gd name="T25" fmla="*/ 787 h 818"/>
                <a:gd name="T26" fmla="*/ 264 w 545"/>
                <a:gd name="T27" fmla="*/ 797 h 818"/>
                <a:gd name="T28" fmla="*/ 232 w 545"/>
                <a:gd name="T29" fmla="*/ 806 h 818"/>
                <a:gd name="T30" fmla="*/ 200 w 545"/>
                <a:gd name="T31" fmla="*/ 812 h 818"/>
                <a:gd name="T32" fmla="*/ 165 w 545"/>
                <a:gd name="T33" fmla="*/ 817 h 818"/>
                <a:gd name="T34" fmla="*/ 131 w 545"/>
                <a:gd name="T35" fmla="*/ 818 h 818"/>
                <a:gd name="T36" fmla="*/ 131 w 545"/>
                <a:gd name="T37" fmla="*/ 818 h 818"/>
                <a:gd name="T38" fmla="*/ 107 w 545"/>
                <a:gd name="T39" fmla="*/ 817 h 818"/>
                <a:gd name="T40" fmla="*/ 83 w 545"/>
                <a:gd name="T41" fmla="*/ 816 h 818"/>
                <a:gd name="T42" fmla="*/ 0 w 545"/>
                <a:gd name="T43" fmla="*/ 732 h 818"/>
                <a:gd name="T44" fmla="*/ 0 w 545"/>
                <a:gd name="T45" fmla="*/ 578 h 818"/>
                <a:gd name="T46" fmla="*/ 212 w 545"/>
                <a:gd name="T47" fmla="*/ 366 h 818"/>
                <a:gd name="T48" fmla="*/ 0 w 545"/>
                <a:gd name="T49" fmla="*/ 154 h 818"/>
                <a:gd name="T50" fmla="*/ 0 w 545"/>
                <a:gd name="T51" fmla="*/ 0 h 818"/>
                <a:gd name="T52" fmla="*/ 365 w 545"/>
                <a:gd name="T53" fmla="*/ 366 h 818"/>
                <a:gd name="T54" fmla="*/ 545 w 545"/>
                <a:gd name="T55" fmla="*/ 54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5" h="818">
                  <a:moveTo>
                    <a:pt x="545" y="546"/>
                  </a:moveTo>
                  <a:lnTo>
                    <a:pt x="545" y="546"/>
                  </a:lnTo>
                  <a:lnTo>
                    <a:pt x="531" y="575"/>
                  </a:lnTo>
                  <a:lnTo>
                    <a:pt x="515" y="604"/>
                  </a:lnTo>
                  <a:lnTo>
                    <a:pt x="497" y="630"/>
                  </a:lnTo>
                  <a:lnTo>
                    <a:pt x="477" y="655"/>
                  </a:lnTo>
                  <a:lnTo>
                    <a:pt x="455" y="680"/>
                  </a:lnTo>
                  <a:lnTo>
                    <a:pt x="432" y="703"/>
                  </a:lnTo>
                  <a:lnTo>
                    <a:pt x="408" y="722"/>
                  </a:lnTo>
                  <a:lnTo>
                    <a:pt x="382" y="742"/>
                  </a:lnTo>
                  <a:lnTo>
                    <a:pt x="354" y="759"/>
                  </a:lnTo>
                  <a:lnTo>
                    <a:pt x="325" y="774"/>
                  </a:lnTo>
                  <a:lnTo>
                    <a:pt x="295" y="787"/>
                  </a:lnTo>
                  <a:lnTo>
                    <a:pt x="264" y="797"/>
                  </a:lnTo>
                  <a:lnTo>
                    <a:pt x="232" y="806"/>
                  </a:lnTo>
                  <a:lnTo>
                    <a:pt x="200" y="812"/>
                  </a:lnTo>
                  <a:lnTo>
                    <a:pt x="165" y="817"/>
                  </a:lnTo>
                  <a:lnTo>
                    <a:pt x="131" y="818"/>
                  </a:lnTo>
                  <a:lnTo>
                    <a:pt x="131" y="818"/>
                  </a:lnTo>
                  <a:lnTo>
                    <a:pt x="107" y="817"/>
                  </a:lnTo>
                  <a:lnTo>
                    <a:pt x="83" y="816"/>
                  </a:lnTo>
                  <a:lnTo>
                    <a:pt x="0" y="732"/>
                  </a:lnTo>
                  <a:lnTo>
                    <a:pt x="0" y="578"/>
                  </a:lnTo>
                  <a:lnTo>
                    <a:pt x="212" y="366"/>
                  </a:lnTo>
                  <a:lnTo>
                    <a:pt x="0" y="154"/>
                  </a:lnTo>
                  <a:lnTo>
                    <a:pt x="0" y="0"/>
                  </a:lnTo>
                  <a:lnTo>
                    <a:pt x="365" y="366"/>
                  </a:lnTo>
                  <a:lnTo>
                    <a:pt x="545" y="546"/>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51" name="Freeform 47">
              <a:extLst>
                <a:ext uri="{FF2B5EF4-FFF2-40B4-BE49-F238E27FC236}">
                  <a16:creationId xmlns:a16="http://schemas.microsoft.com/office/drawing/2014/main" id="{3D7E162F-8396-3F9A-B5E9-D74C50B1183C}"/>
                </a:ext>
              </a:extLst>
            </p:cNvPr>
            <p:cNvSpPr>
              <a:spLocks/>
            </p:cNvSpPr>
            <p:nvPr userDrawn="1"/>
          </p:nvSpPr>
          <p:spPr bwMode="auto">
            <a:xfrm>
              <a:off x="1474788" y="3983038"/>
              <a:ext cx="290513" cy="581025"/>
            </a:xfrm>
            <a:custGeom>
              <a:avLst/>
              <a:gdLst>
                <a:gd name="T0" fmla="*/ 365 w 365"/>
                <a:gd name="T1" fmla="*/ 366 h 732"/>
                <a:gd name="T2" fmla="*/ 0 w 365"/>
                <a:gd name="T3" fmla="*/ 732 h 732"/>
                <a:gd name="T4" fmla="*/ 0 w 365"/>
                <a:gd name="T5" fmla="*/ 578 h 732"/>
                <a:gd name="T6" fmla="*/ 212 w 365"/>
                <a:gd name="T7" fmla="*/ 366 h 732"/>
                <a:gd name="T8" fmla="*/ 0 w 365"/>
                <a:gd name="T9" fmla="*/ 154 h 732"/>
                <a:gd name="T10" fmla="*/ 0 w 365"/>
                <a:gd name="T11" fmla="*/ 0 h 732"/>
                <a:gd name="T12" fmla="*/ 365 w 365"/>
                <a:gd name="T13" fmla="*/ 366 h 732"/>
              </a:gdLst>
              <a:ahLst/>
              <a:cxnLst>
                <a:cxn ang="0">
                  <a:pos x="T0" y="T1"/>
                </a:cxn>
                <a:cxn ang="0">
                  <a:pos x="T2" y="T3"/>
                </a:cxn>
                <a:cxn ang="0">
                  <a:pos x="T4" y="T5"/>
                </a:cxn>
                <a:cxn ang="0">
                  <a:pos x="T6" y="T7"/>
                </a:cxn>
                <a:cxn ang="0">
                  <a:pos x="T8" y="T9"/>
                </a:cxn>
                <a:cxn ang="0">
                  <a:pos x="T10" y="T11"/>
                </a:cxn>
                <a:cxn ang="0">
                  <a:pos x="T12" y="T13"/>
                </a:cxn>
              </a:cxnLst>
              <a:rect l="0" t="0" r="r" b="b"/>
              <a:pathLst>
                <a:path w="365" h="732">
                  <a:moveTo>
                    <a:pt x="365" y="366"/>
                  </a:moveTo>
                  <a:lnTo>
                    <a:pt x="0" y="732"/>
                  </a:lnTo>
                  <a:lnTo>
                    <a:pt x="0" y="578"/>
                  </a:lnTo>
                  <a:lnTo>
                    <a:pt x="212" y="366"/>
                  </a:lnTo>
                  <a:lnTo>
                    <a:pt x="0" y="154"/>
                  </a:lnTo>
                  <a:lnTo>
                    <a:pt x="0" y="0"/>
                  </a:lnTo>
                  <a:lnTo>
                    <a:pt x="365" y="366"/>
                  </a:lnTo>
                  <a:close/>
                </a:path>
              </a:pathLst>
            </a:custGeom>
            <a:solidFill>
              <a:srgbClr val="4B89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52" name="Freeform 48">
              <a:extLst>
                <a:ext uri="{FF2B5EF4-FFF2-40B4-BE49-F238E27FC236}">
                  <a16:creationId xmlns:a16="http://schemas.microsoft.com/office/drawing/2014/main" id="{0731089F-9401-B8B9-0A56-8C5B30350024}"/>
                </a:ext>
              </a:extLst>
            </p:cNvPr>
            <p:cNvSpPr>
              <a:spLocks/>
            </p:cNvSpPr>
            <p:nvPr userDrawn="1"/>
          </p:nvSpPr>
          <p:spPr bwMode="auto">
            <a:xfrm>
              <a:off x="1474788" y="3983038"/>
              <a:ext cx="290513" cy="290513"/>
            </a:xfrm>
            <a:custGeom>
              <a:avLst/>
              <a:gdLst>
                <a:gd name="T0" fmla="*/ 365 w 365"/>
                <a:gd name="T1" fmla="*/ 366 h 366"/>
                <a:gd name="T2" fmla="*/ 212 w 365"/>
                <a:gd name="T3" fmla="*/ 366 h 366"/>
                <a:gd name="T4" fmla="*/ 0 w 365"/>
                <a:gd name="T5" fmla="*/ 154 h 366"/>
                <a:gd name="T6" fmla="*/ 0 w 365"/>
                <a:gd name="T7" fmla="*/ 0 h 366"/>
                <a:gd name="T8" fmla="*/ 365 w 365"/>
                <a:gd name="T9" fmla="*/ 366 h 366"/>
              </a:gdLst>
              <a:ahLst/>
              <a:cxnLst>
                <a:cxn ang="0">
                  <a:pos x="T0" y="T1"/>
                </a:cxn>
                <a:cxn ang="0">
                  <a:pos x="T2" y="T3"/>
                </a:cxn>
                <a:cxn ang="0">
                  <a:pos x="T4" y="T5"/>
                </a:cxn>
                <a:cxn ang="0">
                  <a:pos x="T6" y="T7"/>
                </a:cxn>
                <a:cxn ang="0">
                  <a:pos x="T8" y="T9"/>
                </a:cxn>
              </a:cxnLst>
              <a:rect l="0" t="0" r="r" b="b"/>
              <a:pathLst>
                <a:path w="365" h="366">
                  <a:moveTo>
                    <a:pt x="365" y="366"/>
                  </a:moveTo>
                  <a:lnTo>
                    <a:pt x="212" y="366"/>
                  </a:lnTo>
                  <a:lnTo>
                    <a:pt x="0" y="154"/>
                  </a:lnTo>
                  <a:lnTo>
                    <a:pt x="0" y="0"/>
                  </a:lnTo>
                  <a:lnTo>
                    <a:pt x="365" y="366"/>
                  </a:lnTo>
                  <a:close/>
                </a:path>
              </a:pathLst>
            </a:custGeom>
            <a:solidFill>
              <a:srgbClr val="5D9B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grpSp>
      <p:sp>
        <p:nvSpPr>
          <p:cNvPr id="53" name="Rectangle 53">
            <a:extLst>
              <a:ext uri="{FF2B5EF4-FFF2-40B4-BE49-F238E27FC236}">
                <a16:creationId xmlns:a16="http://schemas.microsoft.com/office/drawing/2014/main" id="{EBEB92A8-B8B4-9C6F-5FD2-6BEC0C6F4D43}"/>
              </a:ext>
            </a:extLst>
          </p:cNvPr>
          <p:cNvSpPr>
            <a:spLocks noChangeArrowheads="1"/>
          </p:cNvSpPr>
          <p:nvPr/>
        </p:nvSpPr>
        <p:spPr bwMode="auto">
          <a:xfrm>
            <a:off x="1720802" y="4482758"/>
            <a:ext cx="3323167" cy="683684"/>
          </a:xfrm>
          <a:prstGeom prst="rect">
            <a:avLst/>
          </a:prstGeom>
          <a:solidFill>
            <a:srgbClr val="F5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a:latin typeface="Montserrat" panose="00000500000000000000" pitchFamily="2" charset="0"/>
            </a:endParaRPr>
          </a:p>
        </p:txBody>
      </p:sp>
      <p:grpSp>
        <p:nvGrpSpPr>
          <p:cNvPr id="54" name="Group 266">
            <a:extLst>
              <a:ext uri="{FF2B5EF4-FFF2-40B4-BE49-F238E27FC236}">
                <a16:creationId xmlns:a16="http://schemas.microsoft.com/office/drawing/2014/main" id="{B3934FB0-0109-EE6A-717D-0CD2723DBB58}"/>
              </a:ext>
            </a:extLst>
          </p:cNvPr>
          <p:cNvGrpSpPr/>
          <p:nvPr/>
        </p:nvGrpSpPr>
        <p:grpSpPr>
          <a:xfrm>
            <a:off x="6174275" y="4501124"/>
            <a:ext cx="650149" cy="650149"/>
            <a:chOff x="4667251" y="3914776"/>
            <a:chExt cx="717550" cy="717550"/>
          </a:xfrm>
        </p:grpSpPr>
        <p:sp>
          <p:nvSpPr>
            <p:cNvPr id="55" name="Freeform 49">
              <a:extLst>
                <a:ext uri="{FF2B5EF4-FFF2-40B4-BE49-F238E27FC236}">
                  <a16:creationId xmlns:a16="http://schemas.microsoft.com/office/drawing/2014/main" id="{64DDD073-544C-4493-6DFE-DCCF95C598C9}"/>
                </a:ext>
              </a:extLst>
            </p:cNvPr>
            <p:cNvSpPr>
              <a:spLocks/>
            </p:cNvSpPr>
            <p:nvPr userDrawn="1"/>
          </p:nvSpPr>
          <p:spPr bwMode="auto">
            <a:xfrm>
              <a:off x="4667251" y="3914776"/>
              <a:ext cx="717550" cy="717550"/>
            </a:xfrm>
            <a:custGeom>
              <a:avLst/>
              <a:gdLst>
                <a:gd name="T0" fmla="*/ 903 w 904"/>
                <a:gd name="T1" fmla="*/ 474 h 903"/>
                <a:gd name="T2" fmla="*/ 895 w 904"/>
                <a:gd name="T3" fmla="*/ 542 h 903"/>
                <a:gd name="T4" fmla="*/ 876 w 904"/>
                <a:gd name="T5" fmla="*/ 607 h 903"/>
                <a:gd name="T6" fmla="*/ 848 w 904"/>
                <a:gd name="T7" fmla="*/ 667 h 903"/>
                <a:gd name="T8" fmla="*/ 814 w 904"/>
                <a:gd name="T9" fmla="*/ 721 h 903"/>
                <a:gd name="T10" fmla="*/ 771 w 904"/>
                <a:gd name="T11" fmla="*/ 770 h 903"/>
                <a:gd name="T12" fmla="*/ 722 w 904"/>
                <a:gd name="T13" fmla="*/ 813 h 903"/>
                <a:gd name="T14" fmla="*/ 667 w 904"/>
                <a:gd name="T15" fmla="*/ 848 h 903"/>
                <a:gd name="T16" fmla="*/ 607 w 904"/>
                <a:gd name="T17" fmla="*/ 875 h 903"/>
                <a:gd name="T18" fmla="*/ 543 w 904"/>
                <a:gd name="T19" fmla="*/ 894 h 903"/>
                <a:gd name="T20" fmla="*/ 475 w 904"/>
                <a:gd name="T21" fmla="*/ 902 h 903"/>
                <a:gd name="T22" fmla="*/ 428 w 904"/>
                <a:gd name="T23" fmla="*/ 902 h 903"/>
                <a:gd name="T24" fmla="*/ 361 w 904"/>
                <a:gd name="T25" fmla="*/ 894 h 903"/>
                <a:gd name="T26" fmla="*/ 297 w 904"/>
                <a:gd name="T27" fmla="*/ 875 h 903"/>
                <a:gd name="T28" fmla="*/ 237 w 904"/>
                <a:gd name="T29" fmla="*/ 848 h 903"/>
                <a:gd name="T30" fmla="*/ 182 w 904"/>
                <a:gd name="T31" fmla="*/ 813 h 903"/>
                <a:gd name="T32" fmla="*/ 132 w 904"/>
                <a:gd name="T33" fmla="*/ 770 h 903"/>
                <a:gd name="T34" fmla="*/ 90 w 904"/>
                <a:gd name="T35" fmla="*/ 721 h 903"/>
                <a:gd name="T36" fmla="*/ 55 w 904"/>
                <a:gd name="T37" fmla="*/ 667 h 903"/>
                <a:gd name="T38" fmla="*/ 27 w 904"/>
                <a:gd name="T39" fmla="*/ 607 h 903"/>
                <a:gd name="T40" fmla="*/ 9 w 904"/>
                <a:gd name="T41" fmla="*/ 542 h 903"/>
                <a:gd name="T42" fmla="*/ 1 w 904"/>
                <a:gd name="T43" fmla="*/ 474 h 903"/>
                <a:gd name="T44" fmla="*/ 1 w 904"/>
                <a:gd name="T45" fmla="*/ 428 h 903"/>
                <a:gd name="T46" fmla="*/ 9 w 904"/>
                <a:gd name="T47" fmla="*/ 360 h 903"/>
                <a:gd name="T48" fmla="*/ 27 w 904"/>
                <a:gd name="T49" fmla="*/ 296 h 903"/>
                <a:gd name="T50" fmla="*/ 55 w 904"/>
                <a:gd name="T51" fmla="*/ 236 h 903"/>
                <a:gd name="T52" fmla="*/ 90 w 904"/>
                <a:gd name="T53" fmla="*/ 180 h 903"/>
                <a:gd name="T54" fmla="*/ 132 w 904"/>
                <a:gd name="T55" fmla="*/ 131 h 903"/>
                <a:gd name="T56" fmla="*/ 182 w 904"/>
                <a:gd name="T57" fmla="*/ 89 h 903"/>
                <a:gd name="T58" fmla="*/ 237 w 904"/>
                <a:gd name="T59" fmla="*/ 54 h 903"/>
                <a:gd name="T60" fmla="*/ 297 w 904"/>
                <a:gd name="T61" fmla="*/ 26 h 903"/>
                <a:gd name="T62" fmla="*/ 361 w 904"/>
                <a:gd name="T63" fmla="*/ 9 h 903"/>
                <a:gd name="T64" fmla="*/ 428 w 904"/>
                <a:gd name="T65" fmla="*/ 0 h 903"/>
                <a:gd name="T66" fmla="*/ 475 w 904"/>
                <a:gd name="T67" fmla="*/ 0 h 903"/>
                <a:gd name="T68" fmla="*/ 543 w 904"/>
                <a:gd name="T69" fmla="*/ 9 h 903"/>
                <a:gd name="T70" fmla="*/ 607 w 904"/>
                <a:gd name="T71" fmla="*/ 26 h 903"/>
                <a:gd name="T72" fmla="*/ 667 w 904"/>
                <a:gd name="T73" fmla="*/ 54 h 903"/>
                <a:gd name="T74" fmla="*/ 722 w 904"/>
                <a:gd name="T75" fmla="*/ 89 h 903"/>
                <a:gd name="T76" fmla="*/ 771 w 904"/>
                <a:gd name="T77" fmla="*/ 131 h 903"/>
                <a:gd name="T78" fmla="*/ 814 w 904"/>
                <a:gd name="T79" fmla="*/ 180 h 903"/>
                <a:gd name="T80" fmla="*/ 848 w 904"/>
                <a:gd name="T81" fmla="*/ 236 h 903"/>
                <a:gd name="T82" fmla="*/ 876 w 904"/>
                <a:gd name="T83" fmla="*/ 296 h 903"/>
                <a:gd name="T84" fmla="*/ 895 w 904"/>
                <a:gd name="T85" fmla="*/ 360 h 903"/>
                <a:gd name="T86" fmla="*/ 903 w 904"/>
                <a:gd name="T87" fmla="*/ 42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4" h="903">
                  <a:moveTo>
                    <a:pt x="904" y="451"/>
                  </a:moveTo>
                  <a:lnTo>
                    <a:pt x="904" y="451"/>
                  </a:lnTo>
                  <a:lnTo>
                    <a:pt x="903" y="474"/>
                  </a:lnTo>
                  <a:lnTo>
                    <a:pt x="901" y="497"/>
                  </a:lnTo>
                  <a:lnTo>
                    <a:pt x="898" y="519"/>
                  </a:lnTo>
                  <a:lnTo>
                    <a:pt x="895" y="542"/>
                  </a:lnTo>
                  <a:lnTo>
                    <a:pt x="889" y="564"/>
                  </a:lnTo>
                  <a:lnTo>
                    <a:pt x="883" y="585"/>
                  </a:lnTo>
                  <a:lnTo>
                    <a:pt x="876" y="607"/>
                  </a:lnTo>
                  <a:lnTo>
                    <a:pt x="868" y="626"/>
                  </a:lnTo>
                  <a:lnTo>
                    <a:pt x="859" y="647"/>
                  </a:lnTo>
                  <a:lnTo>
                    <a:pt x="848" y="667"/>
                  </a:lnTo>
                  <a:lnTo>
                    <a:pt x="838" y="685"/>
                  </a:lnTo>
                  <a:lnTo>
                    <a:pt x="827" y="704"/>
                  </a:lnTo>
                  <a:lnTo>
                    <a:pt x="814" y="721"/>
                  </a:lnTo>
                  <a:lnTo>
                    <a:pt x="800" y="738"/>
                  </a:lnTo>
                  <a:lnTo>
                    <a:pt x="786" y="754"/>
                  </a:lnTo>
                  <a:lnTo>
                    <a:pt x="771" y="770"/>
                  </a:lnTo>
                  <a:lnTo>
                    <a:pt x="755" y="785"/>
                  </a:lnTo>
                  <a:lnTo>
                    <a:pt x="739" y="799"/>
                  </a:lnTo>
                  <a:lnTo>
                    <a:pt x="722" y="813"/>
                  </a:lnTo>
                  <a:lnTo>
                    <a:pt x="705" y="826"/>
                  </a:lnTo>
                  <a:lnTo>
                    <a:pt x="686" y="837"/>
                  </a:lnTo>
                  <a:lnTo>
                    <a:pt x="667" y="848"/>
                  </a:lnTo>
                  <a:lnTo>
                    <a:pt x="648" y="858"/>
                  </a:lnTo>
                  <a:lnTo>
                    <a:pt x="627" y="867"/>
                  </a:lnTo>
                  <a:lnTo>
                    <a:pt x="607" y="875"/>
                  </a:lnTo>
                  <a:lnTo>
                    <a:pt x="586" y="882"/>
                  </a:lnTo>
                  <a:lnTo>
                    <a:pt x="565" y="888"/>
                  </a:lnTo>
                  <a:lnTo>
                    <a:pt x="543" y="894"/>
                  </a:lnTo>
                  <a:lnTo>
                    <a:pt x="520" y="897"/>
                  </a:lnTo>
                  <a:lnTo>
                    <a:pt x="498" y="901"/>
                  </a:lnTo>
                  <a:lnTo>
                    <a:pt x="475" y="902"/>
                  </a:lnTo>
                  <a:lnTo>
                    <a:pt x="452" y="903"/>
                  </a:lnTo>
                  <a:lnTo>
                    <a:pt x="452" y="903"/>
                  </a:lnTo>
                  <a:lnTo>
                    <a:pt x="428" y="902"/>
                  </a:lnTo>
                  <a:lnTo>
                    <a:pt x="405" y="901"/>
                  </a:lnTo>
                  <a:lnTo>
                    <a:pt x="383" y="897"/>
                  </a:lnTo>
                  <a:lnTo>
                    <a:pt x="361" y="894"/>
                  </a:lnTo>
                  <a:lnTo>
                    <a:pt x="339" y="888"/>
                  </a:lnTo>
                  <a:lnTo>
                    <a:pt x="318" y="882"/>
                  </a:lnTo>
                  <a:lnTo>
                    <a:pt x="297" y="875"/>
                  </a:lnTo>
                  <a:lnTo>
                    <a:pt x="276" y="867"/>
                  </a:lnTo>
                  <a:lnTo>
                    <a:pt x="257" y="858"/>
                  </a:lnTo>
                  <a:lnTo>
                    <a:pt x="237" y="848"/>
                  </a:lnTo>
                  <a:lnTo>
                    <a:pt x="217" y="837"/>
                  </a:lnTo>
                  <a:lnTo>
                    <a:pt x="199" y="826"/>
                  </a:lnTo>
                  <a:lnTo>
                    <a:pt x="182" y="813"/>
                  </a:lnTo>
                  <a:lnTo>
                    <a:pt x="164" y="799"/>
                  </a:lnTo>
                  <a:lnTo>
                    <a:pt x="148" y="785"/>
                  </a:lnTo>
                  <a:lnTo>
                    <a:pt x="132" y="770"/>
                  </a:lnTo>
                  <a:lnTo>
                    <a:pt x="117" y="754"/>
                  </a:lnTo>
                  <a:lnTo>
                    <a:pt x="103" y="738"/>
                  </a:lnTo>
                  <a:lnTo>
                    <a:pt x="90" y="721"/>
                  </a:lnTo>
                  <a:lnTo>
                    <a:pt x="77" y="704"/>
                  </a:lnTo>
                  <a:lnTo>
                    <a:pt x="65" y="685"/>
                  </a:lnTo>
                  <a:lnTo>
                    <a:pt x="55" y="667"/>
                  </a:lnTo>
                  <a:lnTo>
                    <a:pt x="45" y="647"/>
                  </a:lnTo>
                  <a:lnTo>
                    <a:pt x="35" y="626"/>
                  </a:lnTo>
                  <a:lnTo>
                    <a:pt x="27" y="607"/>
                  </a:lnTo>
                  <a:lnTo>
                    <a:pt x="20" y="585"/>
                  </a:lnTo>
                  <a:lnTo>
                    <a:pt x="15" y="564"/>
                  </a:lnTo>
                  <a:lnTo>
                    <a:pt x="9" y="542"/>
                  </a:lnTo>
                  <a:lnTo>
                    <a:pt x="6" y="519"/>
                  </a:lnTo>
                  <a:lnTo>
                    <a:pt x="3" y="497"/>
                  </a:lnTo>
                  <a:lnTo>
                    <a:pt x="1" y="474"/>
                  </a:lnTo>
                  <a:lnTo>
                    <a:pt x="0" y="451"/>
                  </a:lnTo>
                  <a:lnTo>
                    <a:pt x="0" y="451"/>
                  </a:lnTo>
                  <a:lnTo>
                    <a:pt x="1" y="428"/>
                  </a:lnTo>
                  <a:lnTo>
                    <a:pt x="3" y="405"/>
                  </a:lnTo>
                  <a:lnTo>
                    <a:pt x="6" y="382"/>
                  </a:lnTo>
                  <a:lnTo>
                    <a:pt x="9" y="360"/>
                  </a:lnTo>
                  <a:lnTo>
                    <a:pt x="15" y="338"/>
                  </a:lnTo>
                  <a:lnTo>
                    <a:pt x="20" y="316"/>
                  </a:lnTo>
                  <a:lnTo>
                    <a:pt x="27" y="296"/>
                  </a:lnTo>
                  <a:lnTo>
                    <a:pt x="35" y="275"/>
                  </a:lnTo>
                  <a:lnTo>
                    <a:pt x="45" y="255"/>
                  </a:lnTo>
                  <a:lnTo>
                    <a:pt x="55" y="236"/>
                  </a:lnTo>
                  <a:lnTo>
                    <a:pt x="65" y="216"/>
                  </a:lnTo>
                  <a:lnTo>
                    <a:pt x="77" y="199"/>
                  </a:lnTo>
                  <a:lnTo>
                    <a:pt x="90" y="180"/>
                  </a:lnTo>
                  <a:lnTo>
                    <a:pt x="103" y="163"/>
                  </a:lnTo>
                  <a:lnTo>
                    <a:pt x="117" y="147"/>
                  </a:lnTo>
                  <a:lnTo>
                    <a:pt x="132" y="131"/>
                  </a:lnTo>
                  <a:lnTo>
                    <a:pt x="148" y="117"/>
                  </a:lnTo>
                  <a:lnTo>
                    <a:pt x="164" y="102"/>
                  </a:lnTo>
                  <a:lnTo>
                    <a:pt x="182" y="89"/>
                  </a:lnTo>
                  <a:lnTo>
                    <a:pt x="199" y="77"/>
                  </a:lnTo>
                  <a:lnTo>
                    <a:pt x="217" y="64"/>
                  </a:lnTo>
                  <a:lnTo>
                    <a:pt x="237" y="54"/>
                  </a:lnTo>
                  <a:lnTo>
                    <a:pt x="257" y="43"/>
                  </a:lnTo>
                  <a:lnTo>
                    <a:pt x="276" y="34"/>
                  </a:lnTo>
                  <a:lnTo>
                    <a:pt x="297" y="26"/>
                  </a:lnTo>
                  <a:lnTo>
                    <a:pt x="318" y="19"/>
                  </a:lnTo>
                  <a:lnTo>
                    <a:pt x="339" y="13"/>
                  </a:lnTo>
                  <a:lnTo>
                    <a:pt x="361" y="9"/>
                  </a:lnTo>
                  <a:lnTo>
                    <a:pt x="383" y="4"/>
                  </a:lnTo>
                  <a:lnTo>
                    <a:pt x="405" y="2"/>
                  </a:lnTo>
                  <a:lnTo>
                    <a:pt x="428" y="0"/>
                  </a:lnTo>
                  <a:lnTo>
                    <a:pt x="452" y="0"/>
                  </a:lnTo>
                  <a:lnTo>
                    <a:pt x="452" y="0"/>
                  </a:lnTo>
                  <a:lnTo>
                    <a:pt x="475" y="0"/>
                  </a:lnTo>
                  <a:lnTo>
                    <a:pt x="498" y="2"/>
                  </a:lnTo>
                  <a:lnTo>
                    <a:pt x="520" y="4"/>
                  </a:lnTo>
                  <a:lnTo>
                    <a:pt x="543" y="9"/>
                  </a:lnTo>
                  <a:lnTo>
                    <a:pt x="565" y="13"/>
                  </a:lnTo>
                  <a:lnTo>
                    <a:pt x="586" y="19"/>
                  </a:lnTo>
                  <a:lnTo>
                    <a:pt x="607" y="26"/>
                  </a:lnTo>
                  <a:lnTo>
                    <a:pt x="627" y="34"/>
                  </a:lnTo>
                  <a:lnTo>
                    <a:pt x="648" y="43"/>
                  </a:lnTo>
                  <a:lnTo>
                    <a:pt x="667" y="54"/>
                  </a:lnTo>
                  <a:lnTo>
                    <a:pt x="686" y="64"/>
                  </a:lnTo>
                  <a:lnTo>
                    <a:pt x="705" y="77"/>
                  </a:lnTo>
                  <a:lnTo>
                    <a:pt x="722" y="89"/>
                  </a:lnTo>
                  <a:lnTo>
                    <a:pt x="739" y="102"/>
                  </a:lnTo>
                  <a:lnTo>
                    <a:pt x="755" y="117"/>
                  </a:lnTo>
                  <a:lnTo>
                    <a:pt x="771" y="131"/>
                  </a:lnTo>
                  <a:lnTo>
                    <a:pt x="786" y="147"/>
                  </a:lnTo>
                  <a:lnTo>
                    <a:pt x="800" y="163"/>
                  </a:lnTo>
                  <a:lnTo>
                    <a:pt x="814" y="180"/>
                  </a:lnTo>
                  <a:lnTo>
                    <a:pt x="827" y="199"/>
                  </a:lnTo>
                  <a:lnTo>
                    <a:pt x="838" y="216"/>
                  </a:lnTo>
                  <a:lnTo>
                    <a:pt x="848" y="236"/>
                  </a:lnTo>
                  <a:lnTo>
                    <a:pt x="859" y="255"/>
                  </a:lnTo>
                  <a:lnTo>
                    <a:pt x="868" y="275"/>
                  </a:lnTo>
                  <a:lnTo>
                    <a:pt x="876" y="296"/>
                  </a:lnTo>
                  <a:lnTo>
                    <a:pt x="883" y="316"/>
                  </a:lnTo>
                  <a:lnTo>
                    <a:pt x="889" y="338"/>
                  </a:lnTo>
                  <a:lnTo>
                    <a:pt x="895" y="360"/>
                  </a:lnTo>
                  <a:lnTo>
                    <a:pt x="898" y="382"/>
                  </a:lnTo>
                  <a:lnTo>
                    <a:pt x="901" y="405"/>
                  </a:lnTo>
                  <a:lnTo>
                    <a:pt x="903" y="428"/>
                  </a:lnTo>
                  <a:lnTo>
                    <a:pt x="904" y="451"/>
                  </a:lnTo>
                  <a:lnTo>
                    <a:pt x="904" y="451"/>
                  </a:lnTo>
                  <a:close/>
                </a:path>
              </a:pathLst>
            </a:custGeom>
            <a:solidFill>
              <a:srgbClr val="F6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56" name="Freeform 50">
              <a:extLst>
                <a:ext uri="{FF2B5EF4-FFF2-40B4-BE49-F238E27FC236}">
                  <a16:creationId xmlns:a16="http://schemas.microsoft.com/office/drawing/2014/main" id="{35CA1D84-967C-8FC8-DCF8-4D93D382E2BA}"/>
                </a:ext>
              </a:extLst>
            </p:cNvPr>
            <p:cNvSpPr>
              <a:spLocks/>
            </p:cNvSpPr>
            <p:nvPr userDrawn="1"/>
          </p:nvSpPr>
          <p:spPr bwMode="auto">
            <a:xfrm>
              <a:off x="4922838" y="3983038"/>
              <a:ext cx="431800" cy="649288"/>
            </a:xfrm>
            <a:custGeom>
              <a:avLst/>
              <a:gdLst>
                <a:gd name="T0" fmla="*/ 545 w 545"/>
                <a:gd name="T1" fmla="*/ 546 h 818"/>
                <a:gd name="T2" fmla="*/ 545 w 545"/>
                <a:gd name="T3" fmla="*/ 546 h 818"/>
                <a:gd name="T4" fmla="*/ 531 w 545"/>
                <a:gd name="T5" fmla="*/ 575 h 818"/>
                <a:gd name="T6" fmla="*/ 515 w 545"/>
                <a:gd name="T7" fmla="*/ 604 h 818"/>
                <a:gd name="T8" fmla="*/ 498 w 545"/>
                <a:gd name="T9" fmla="*/ 630 h 818"/>
                <a:gd name="T10" fmla="*/ 477 w 545"/>
                <a:gd name="T11" fmla="*/ 655 h 818"/>
                <a:gd name="T12" fmla="*/ 456 w 545"/>
                <a:gd name="T13" fmla="*/ 680 h 818"/>
                <a:gd name="T14" fmla="*/ 432 w 545"/>
                <a:gd name="T15" fmla="*/ 703 h 818"/>
                <a:gd name="T16" fmla="*/ 408 w 545"/>
                <a:gd name="T17" fmla="*/ 722 h 818"/>
                <a:gd name="T18" fmla="*/ 381 w 545"/>
                <a:gd name="T19" fmla="*/ 742 h 818"/>
                <a:gd name="T20" fmla="*/ 354 w 545"/>
                <a:gd name="T21" fmla="*/ 759 h 818"/>
                <a:gd name="T22" fmla="*/ 325 w 545"/>
                <a:gd name="T23" fmla="*/ 774 h 818"/>
                <a:gd name="T24" fmla="*/ 295 w 545"/>
                <a:gd name="T25" fmla="*/ 787 h 818"/>
                <a:gd name="T26" fmla="*/ 264 w 545"/>
                <a:gd name="T27" fmla="*/ 797 h 818"/>
                <a:gd name="T28" fmla="*/ 232 w 545"/>
                <a:gd name="T29" fmla="*/ 806 h 818"/>
                <a:gd name="T30" fmla="*/ 199 w 545"/>
                <a:gd name="T31" fmla="*/ 812 h 818"/>
                <a:gd name="T32" fmla="*/ 165 w 545"/>
                <a:gd name="T33" fmla="*/ 817 h 818"/>
                <a:gd name="T34" fmla="*/ 131 w 545"/>
                <a:gd name="T35" fmla="*/ 818 h 818"/>
                <a:gd name="T36" fmla="*/ 131 w 545"/>
                <a:gd name="T37" fmla="*/ 818 h 818"/>
                <a:gd name="T38" fmla="*/ 107 w 545"/>
                <a:gd name="T39" fmla="*/ 817 h 818"/>
                <a:gd name="T40" fmla="*/ 83 w 545"/>
                <a:gd name="T41" fmla="*/ 816 h 818"/>
                <a:gd name="T42" fmla="*/ 0 w 545"/>
                <a:gd name="T43" fmla="*/ 732 h 818"/>
                <a:gd name="T44" fmla="*/ 0 w 545"/>
                <a:gd name="T45" fmla="*/ 578 h 818"/>
                <a:gd name="T46" fmla="*/ 212 w 545"/>
                <a:gd name="T47" fmla="*/ 366 h 818"/>
                <a:gd name="T48" fmla="*/ 0 w 545"/>
                <a:gd name="T49" fmla="*/ 154 h 818"/>
                <a:gd name="T50" fmla="*/ 0 w 545"/>
                <a:gd name="T51" fmla="*/ 0 h 818"/>
                <a:gd name="T52" fmla="*/ 365 w 545"/>
                <a:gd name="T53" fmla="*/ 366 h 818"/>
                <a:gd name="T54" fmla="*/ 545 w 545"/>
                <a:gd name="T55" fmla="*/ 54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5" h="818">
                  <a:moveTo>
                    <a:pt x="545" y="546"/>
                  </a:moveTo>
                  <a:lnTo>
                    <a:pt x="545" y="546"/>
                  </a:lnTo>
                  <a:lnTo>
                    <a:pt x="531" y="575"/>
                  </a:lnTo>
                  <a:lnTo>
                    <a:pt x="515" y="604"/>
                  </a:lnTo>
                  <a:lnTo>
                    <a:pt x="498" y="630"/>
                  </a:lnTo>
                  <a:lnTo>
                    <a:pt x="477" y="655"/>
                  </a:lnTo>
                  <a:lnTo>
                    <a:pt x="456" y="680"/>
                  </a:lnTo>
                  <a:lnTo>
                    <a:pt x="432" y="703"/>
                  </a:lnTo>
                  <a:lnTo>
                    <a:pt x="408" y="722"/>
                  </a:lnTo>
                  <a:lnTo>
                    <a:pt x="381" y="742"/>
                  </a:lnTo>
                  <a:lnTo>
                    <a:pt x="354" y="759"/>
                  </a:lnTo>
                  <a:lnTo>
                    <a:pt x="325" y="774"/>
                  </a:lnTo>
                  <a:lnTo>
                    <a:pt x="295" y="787"/>
                  </a:lnTo>
                  <a:lnTo>
                    <a:pt x="264" y="797"/>
                  </a:lnTo>
                  <a:lnTo>
                    <a:pt x="232" y="806"/>
                  </a:lnTo>
                  <a:lnTo>
                    <a:pt x="199" y="812"/>
                  </a:lnTo>
                  <a:lnTo>
                    <a:pt x="165" y="817"/>
                  </a:lnTo>
                  <a:lnTo>
                    <a:pt x="131" y="818"/>
                  </a:lnTo>
                  <a:lnTo>
                    <a:pt x="131" y="818"/>
                  </a:lnTo>
                  <a:lnTo>
                    <a:pt x="107" y="817"/>
                  </a:lnTo>
                  <a:lnTo>
                    <a:pt x="83" y="816"/>
                  </a:lnTo>
                  <a:lnTo>
                    <a:pt x="0" y="732"/>
                  </a:lnTo>
                  <a:lnTo>
                    <a:pt x="0" y="578"/>
                  </a:lnTo>
                  <a:lnTo>
                    <a:pt x="212" y="366"/>
                  </a:lnTo>
                  <a:lnTo>
                    <a:pt x="0" y="154"/>
                  </a:lnTo>
                  <a:lnTo>
                    <a:pt x="0" y="0"/>
                  </a:lnTo>
                  <a:lnTo>
                    <a:pt x="365" y="366"/>
                  </a:lnTo>
                  <a:lnTo>
                    <a:pt x="545" y="546"/>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57" name="Freeform 51">
              <a:extLst>
                <a:ext uri="{FF2B5EF4-FFF2-40B4-BE49-F238E27FC236}">
                  <a16:creationId xmlns:a16="http://schemas.microsoft.com/office/drawing/2014/main" id="{2A3517EF-275D-4D99-EE20-A219D5140015}"/>
                </a:ext>
              </a:extLst>
            </p:cNvPr>
            <p:cNvSpPr>
              <a:spLocks/>
            </p:cNvSpPr>
            <p:nvPr userDrawn="1"/>
          </p:nvSpPr>
          <p:spPr bwMode="auto">
            <a:xfrm>
              <a:off x="4922838" y="3983038"/>
              <a:ext cx="288925" cy="581025"/>
            </a:xfrm>
            <a:custGeom>
              <a:avLst/>
              <a:gdLst>
                <a:gd name="T0" fmla="*/ 365 w 365"/>
                <a:gd name="T1" fmla="*/ 366 h 732"/>
                <a:gd name="T2" fmla="*/ 0 w 365"/>
                <a:gd name="T3" fmla="*/ 732 h 732"/>
                <a:gd name="T4" fmla="*/ 0 w 365"/>
                <a:gd name="T5" fmla="*/ 578 h 732"/>
                <a:gd name="T6" fmla="*/ 212 w 365"/>
                <a:gd name="T7" fmla="*/ 366 h 732"/>
                <a:gd name="T8" fmla="*/ 0 w 365"/>
                <a:gd name="T9" fmla="*/ 154 h 732"/>
                <a:gd name="T10" fmla="*/ 0 w 365"/>
                <a:gd name="T11" fmla="*/ 0 h 732"/>
                <a:gd name="T12" fmla="*/ 365 w 365"/>
                <a:gd name="T13" fmla="*/ 366 h 732"/>
              </a:gdLst>
              <a:ahLst/>
              <a:cxnLst>
                <a:cxn ang="0">
                  <a:pos x="T0" y="T1"/>
                </a:cxn>
                <a:cxn ang="0">
                  <a:pos x="T2" y="T3"/>
                </a:cxn>
                <a:cxn ang="0">
                  <a:pos x="T4" y="T5"/>
                </a:cxn>
                <a:cxn ang="0">
                  <a:pos x="T6" y="T7"/>
                </a:cxn>
                <a:cxn ang="0">
                  <a:pos x="T8" y="T9"/>
                </a:cxn>
                <a:cxn ang="0">
                  <a:pos x="T10" y="T11"/>
                </a:cxn>
                <a:cxn ang="0">
                  <a:pos x="T12" y="T13"/>
                </a:cxn>
              </a:cxnLst>
              <a:rect l="0" t="0" r="r" b="b"/>
              <a:pathLst>
                <a:path w="365" h="732">
                  <a:moveTo>
                    <a:pt x="365" y="366"/>
                  </a:moveTo>
                  <a:lnTo>
                    <a:pt x="0" y="732"/>
                  </a:lnTo>
                  <a:lnTo>
                    <a:pt x="0" y="578"/>
                  </a:lnTo>
                  <a:lnTo>
                    <a:pt x="212" y="366"/>
                  </a:lnTo>
                  <a:lnTo>
                    <a:pt x="0" y="154"/>
                  </a:lnTo>
                  <a:lnTo>
                    <a:pt x="0" y="0"/>
                  </a:lnTo>
                  <a:lnTo>
                    <a:pt x="365" y="366"/>
                  </a:lnTo>
                  <a:close/>
                </a:path>
              </a:pathLst>
            </a:custGeom>
            <a:solidFill>
              <a:srgbClr val="F1BB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58" name="Freeform 52">
              <a:extLst>
                <a:ext uri="{FF2B5EF4-FFF2-40B4-BE49-F238E27FC236}">
                  <a16:creationId xmlns:a16="http://schemas.microsoft.com/office/drawing/2014/main" id="{4BD0AF61-1171-9D5C-A634-3D16E281ACB0}"/>
                </a:ext>
              </a:extLst>
            </p:cNvPr>
            <p:cNvSpPr>
              <a:spLocks/>
            </p:cNvSpPr>
            <p:nvPr userDrawn="1"/>
          </p:nvSpPr>
          <p:spPr bwMode="auto">
            <a:xfrm>
              <a:off x="4922838" y="3983038"/>
              <a:ext cx="288925" cy="290513"/>
            </a:xfrm>
            <a:custGeom>
              <a:avLst/>
              <a:gdLst>
                <a:gd name="T0" fmla="*/ 365 w 365"/>
                <a:gd name="T1" fmla="*/ 366 h 366"/>
                <a:gd name="T2" fmla="*/ 212 w 365"/>
                <a:gd name="T3" fmla="*/ 366 h 366"/>
                <a:gd name="T4" fmla="*/ 0 w 365"/>
                <a:gd name="T5" fmla="*/ 154 h 366"/>
                <a:gd name="T6" fmla="*/ 0 w 365"/>
                <a:gd name="T7" fmla="*/ 0 h 366"/>
                <a:gd name="T8" fmla="*/ 365 w 365"/>
                <a:gd name="T9" fmla="*/ 366 h 366"/>
              </a:gdLst>
              <a:ahLst/>
              <a:cxnLst>
                <a:cxn ang="0">
                  <a:pos x="T0" y="T1"/>
                </a:cxn>
                <a:cxn ang="0">
                  <a:pos x="T2" y="T3"/>
                </a:cxn>
                <a:cxn ang="0">
                  <a:pos x="T4" y="T5"/>
                </a:cxn>
                <a:cxn ang="0">
                  <a:pos x="T6" y="T7"/>
                </a:cxn>
                <a:cxn ang="0">
                  <a:pos x="T8" y="T9"/>
                </a:cxn>
              </a:cxnLst>
              <a:rect l="0" t="0" r="r" b="b"/>
              <a:pathLst>
                <a:path w="365" h="366">
                  <a:moveTo>
                    <a:pt x="365" y="366"/>
                  </a:moveTo>
                  <a:lnTo>
                    <a:pt x="212" y="366"/>
                  </a:lnTo>
                  <a:lnTo>
                    <a:pt x="0" y="154"/>
                  </a:lnTo>
                  <a:lnTo>
                    <a:pt x="0" y="0"/>
                  </a:lnTo>
                  <a:lnTo>
                    <a:pt x="365" y="366"/>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59" name="Freeform 54">
              <a:extLst>
                <a:ext uri="{FF2B5EF4-FFF2-40B4-BE49-F238E27FC236}">
                  <a16:creationId xmlns:a16="http://schemas.microsoft.com/office/drawing/2014/main" id="{54ECC1DE-3069-B535-EC47-E1066F6A92EC}"/>
                </a:ext>
              </a:extLst>
            </p:cNvPr>
            <p:cNvSpPr>
              <a:spLocks/>
            </p:cNvSpPr>
            <p:nvPr userDrawn="1"/>
          </p:nvSpPr>
          <p:spPr bwMode="auto">
            <a:xfrm>
              <a:off x="4922838" y="3983038"/>
              <a:ext cx="431800" cy="649288"/>
            </a:xfrm>
            <a:custGeom>
              <a:avLst/>
              <a:gdLst>
                <a:gd name="T0" fmla="*/ 545 w 545"/>
                <a:gd name="T1" fmla="*/ 546 h 818"/>
                <a:gd name="T2" fmla="*/ 545 w 545"/>
                <a:gd name="T3" fmla="*/ 546 h 818"/>
                <a:gd name="T4" fmla="*/ 531 w 545"/>
                <a:gd name="T5" fmla="*/ 575 h 818"/>
                <a:gd name="T6" fmla="*/ 515 w 545"/>
                <a:gd name="T7" fmla="*/ 604 h 818"/>
                <a:gd name="T8" fmla="*/ 498 w 545"/>
                <a:gd name="T9" fmla="*/ 630 h 818"/>
                <a:gd name="T10" fmla="*/ 477 w 545"/>
                <a:gd name="T11" fmla="*/ 655 h 818"/>
                <a:gd name="T12" fmla="*/ 456 w 545"/>
                <a:gd name="T13" fmla="*/ 680 h 818"/>
                <a:gd name="T14" fmla="*/ 432 w 545"/>
                <a:gd name="T15" fmla="*/ 703 h 818"/>
                <a:gd name="T16" fmla="*/ 408 w 545"/>
                <a:gd name="T17" fmla="*/ 722 h 818"/>
                <a:gd name="T18" fmla="*/ 381 w 545"/>
                <a:gd name="T19" fmla="*/ 742 h 818"/>
                <a:gd name="T20" fmla="*/ 354 w 545"/>
                <a:gd name="T21" fmla="*/ 759 h 818"/>
                <a:gd name="T22" fmla="*/ 325 w 545"/>
                <a:gd name="T23" fmla="*/ 774 h 818"/>
                <a:gd name="T24" fmla="*/ 295 w 545"/>
                <a:gd name="T25" fmla="*/ 787 h 818"/>
                <a:gd name="T26" fmla="*/ 264 w 545"/>
                <a:gd name="T27" fmla="*/ 797 h 818"/>
                <a:gd name="T28" fmla="*/ 232 w 545"/>
                <a:gd name="T29" fmla="*/ 806 h 818"/>
                <a:gd name="T30" fmla="*/ 199 w 545"/>
                <a:gd name="T31" fmla="*/ 812 h 818"/>
                <a:gd name="T32" fmla="*/ 165 w 545"/>
                <a:gd name="T33" fmla="*/ 817 h 818"/>
                <a:gd name="T34" fmla="*/ 131 w 545"/>
                <a:gd name="T35" fmla="*/ 818 h 818"/>
                <a:gd name="T36" fmla="*/ 131 w 545"/>
                <a:gd name="T37" fmla="*/ 818 h 818"/>
                <a:gd name="T38" fmla="*/ 107 w 545"/>
                <a:gd name="T39" fmla="*/ 817 h 818"/>
                <a:gd name="T40" fmla="*/ 83 w 545"/>
                <a:gd name="T41" fmla="*/ 816 h 818"/>
                <a:gd name="T42" fmla="*/ 0 w 545"/>
                <a:gd name="T43" fmla="*/ 732 h 818"/>
                <a:gd name="T44" fmla="*/ 0 w 545"/>
                <a:gd name="T45" fmla="*/ 578 h 818"/>
                <a:gd name="T46" fmla="*/ 212 w 545"/>
                <a:gd name="T47" fmla="*/ 366 h 818"/>
                <a:gd name="T48" fmla="*/ 0 w 545"/>
                <a:gd name="T49" fmla="*/ 154 h 818"/>
                <a:gd name="T50" fmla="*/ 0 w 545"/>
                <a:gd name="T51" fmla="*/ 0 h 818"/>
                <a:gd name="T52" fmla="*/ 365 w 545"/>
                <a:gd name="T53" fmla="*/ 366 h 818"/>
                <a:gd name="T54" fmla="*/ 545 w 545"/>
                <a:gd name="T55" fmla="*/ 54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5" h="818">
                  <a:moveTo>
                    <a:pt x="545" y="546"/>
                  </a:moveTo>
                  <a:lnTo>
                    <a:pt x="545" y="546"/>
                  </a:lnTo>
                  <a:lnTo>
                    <a:pt x="531" y="575"/>
                  </a:lnTo>
                  <a:lnTo>
                    <a:pt x="515" y="604"/>
                  </a:lnTo>
                  <a:lnTo>
                    <a:pt x="498" y="630"/>
                  </a:lnTo>
                  <a:lnTo>
                    <a:pt x="477" y="655"/>
                  </a:lnTo>
                  <a:lnTo>
                    <a:pt x="456" y="680"/>
                  </a:lnTo>
                  <a:lnTo>
                    <a:pt x="432" y="703"/>
                  </a:lnTo>
                  <a:lnTo>
                    <a:pt x="408" y="722"/>
                  </a:lnTo>
                  <a:lnTo>
                    <a:pt x="381" y="742"/>
                  </a:lnTo>
                  <a:lnTo>
                    <a:pt x="354" y="759"/>
                  </a:lnTo>
                  <a:lnTo>
                    <a:pt x="325" y="774"/>
                  </a:lnTo>
                  <a:lnTo>
                    <a:pt x="295" y="787"/>
                  </a:lnTo>
                  <a:lnTo>
                    <a:pt x="264" y="797"/>
                  </a:lnTo>
                  <a:lnTo>
                    <a:pt x="232" y="806"/>
                  </a:lnTo>
                  <a:lnTo>
                    <a:pt x="199" y="812"/>
                  </a:lnTo>
                  <a:lnTo>
                    <a:pt x="165" y="817"/>
                  </a:lnTo>
                  <a:lnTo>
                    <a:pt x="131" y="818"/>
                  </a:lnTo>
                  <a:lnTo>
                    <a:pt x="131" y="818"/>
                  </a:lnTo>
                  <a:lnTo>
                    <a:pt x="107" y="817"/>
                  </a:lnTo>
                  <a:lnTo>
                    <a:pt x="83" y="816"/>
                  </a:lnTo>
                  <a:lnTo>
                    <a:pt x="0" y="732"/>
                  </a:lnTo>
                  <a:lnTo>
                    <a:pt x="0" y="578"/>
                  </a:lnTo>
                  <a:lnTo>
                    <a:pt x="212" y="366"/>
                  </a:lnTo>
                  <a:lnTo>
                    <a:pt x="0" y="154"/>
                  </a:lnTo>
                  <a:lnTo>
                    <a:pt x="0" y="0"/>
                  </a:lnTo>
                  <a:lnTo>
                    <a:pt x="365" y="366"/>
                  </a:lnTo>
                  <a:lnTo>
                    <a:pt x="545" y="546"/>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60" name="Freeform 55">
              <a:extLst>
                <a:ext uri="{FF2B5EF4-FFF2-40B4-BE49-F238E27FC236}">
                  <a16:creationId xmlns:a16="http://schemas.microsoft.com/office/drawing/2014/main" id="{F3F6BFDE-02EB-D8A5-8DE0-745018654617}"/>
                </a:ext>
              </a:extLst>
            </p:cNvPr>
            <p:cNvSpPr>
              <a:spLocks/>
            </p:cNvSpPr>
            <p:nvPr userDrawn="1"/>
          </p:nvSpPr>
          <p:spPr bwMode="auto">
            <a:xfrm>
              <a:off x="4922838" y="3983038"/>
              <a:ext cx="288925" cy="581025"/>
            </a:xfrm>
            <a:custGeom>
              <a:avLst/>
              <a:gdLst>
                <a:gd name="T0" fmla="*/ 365 w 365"/>
                <a:gd name="T1" fmla="*/ 366 h 732"/>
                <a:gd name="T2" fmla="*/ 0 w 365"/>
                <a:gd name="T3" fmla="*/ 732 h 732"/>
                <a:gd name="T4" fmla="*/ 0 w 365"/>
                <a:gd name="T5" fmla="*/ 578 h 732"/>
                <a:gd name="T6" fmla="*/ 212 w 365"/>
                <a:gd name="T7" fmla="*/ 366 h 732"/>
                <a:gd name="T8" fmla="*/ 0 w 365"/>
                <a:gd name="T9" fmla="*/ 154 h 732"/>
                <a:gd name="T10" fmla="*/ 0 w 365"/>
                <a:gd name="T11" fmla="*/ 0 h 732"/>
                <a:gd name="T12" fmla="*/ 365 w 365"/>
                <a:gd name="T13" fmla="*/ 366 h 732"/>
              </a:gdLst>
              <a:ahLst/>
              <a:cxnLst>
                <a:cxn ang="0">
                  <a:pos x="T0" y="T1"/>
                </a:cxn>
                <a:cxn ang="0">
                  <a:pos x="T2" y="T3"/>
                </a:cxn>
                <a:cxn ang="0">
                  <a:pos x="T4" y="T5"/>
                </a:cxn>
                <a:cxn ang="0">
                  <a:pos x="T6" y="T7"/>
                </a:cxn>
                <a:cxn ang="0">
                  <a:pos x="T8" y="T9"/>
                </a:cxn>
                <a:cxn ang="0">
                  <a:pos x="T10" y="T11"/>
                </a:cxn>
                <a:cxn ang="0">
                  <a:pos x="T12" y="T13"/>
                </a:cxn>
              </a:cxnLst>
              <a:rect l="0" t="0" r="r" b="b"/>
              <a:pathLst>
                <a:path w="365" h="732">
                  <a:moveTo>
                    <a:pt x="365" y="366"/>
                  </a:moveTo>
                  <a:lnTo>
                    <a:pt x="0" y="732"/>
                  </a:lnTo>
                  <a:lnTo>
                    <a:pt x="0" y="578"/>
                  </a:lnTo>
                  <a:lnTo>
                    <a:pt x="212" y="366"/>
                  </a:lnTo>
                  <a:lnTo>
                    <a:pt x="0" y="154"/>
                  </a:lnTo>
                  <a:lnTo>
                    <a:pt x="0" y="0"/>
                  </a:lnTo>
                  <a:lnTo>
                    <a:pt x="365" y="366"/>
                  </a:lnTo>
                  <a:close/>
                </a:path>
              </a:pathLst>
            </a:custGeom>
            <a:solidFill>
              <a:srgbClr val="977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61" name="Freeform 56">
              <a:extLst>
                <a:ext uri="{FF2B5EF4-FFF2-40B4-BE49-F238E27FC236}">
                  <a16:creationId xmlns:a16="http://schemas.microsoft.com/office/drawing/2014/main" id="{3E28F82B-C751-CF6B-9501-CAFCCF42EA71}"/>
                </a:ext>
              </a:extLst>
            </p:cNvPr>
            <p:cNvSpPr>
              <a:spLocks/>
            </p:cNvSpPr>
            <p:nvPr userDrawn="1"/>
          </p:nvSpPr>
          <p:spPr bwMode="auto">
            <a:xfrm>
              <a:off x="4922838" y="3983038"/>
              <a:ext cx="288925" cy="290513"/>
            </a:xfrm>
            <a:custGeom>
              <a:avLst/>
              <a:gdLst>
                <a:gd name="T0" fmla="*/ 365 w 365"/>
                <a:gd name="T1" fmla="*/ 366 h 366"/>
                <a:gd name="T2" fmla="*/ 212 w 365"/>
                <a:gd name="T3" fmla="*/ 366 h 366"/>
                <a:gd name="T4" fmla="*/ 0 w 365"/>
                <a:gd name="T5" fmla="*/ 154 h 366"/>
                <a:gd name="T6" fmla="*/ 0 w 365"/>
                <a:gd name="T7" fmla="*/ 0 h 366"/>
                <a:gd name="T8" fmla="*/ 365 w 365"/>
                <a:gd name="T9" fmla="*/ 366 h 366"/>
              </a:gdLst>
              <a:ahLst/>
              <a:cxnLst>
                <a:cxn ang="0">
                  <a:pos x="T0" y="T1"/>
                </a:cxn>
                <a:cxn ang="0">
                  <a:pos x="T2" y="T3"/>
                </a:cxn>
                <a:cxn ang="0">
                  <a:pos x="T4" y="T5"/>
                </a:cxn>
                <a:cxn ang="0">
                  <a:pos x="T6" y="T7"/>
                </a:cxn>
                <a:cxn ang="0">
                  <a:pos x="T8" y="T9"/>
                </a:cxn>
              </a:cxnLst>
              <a:rect l="0" t="0" r="r" b="b"/>
              <a:pathLst>
                <a:path w="365" h="366">
                  <a:moveTo>
                    <a:pt x="365" y="366"/>
                  </a:moveTo>
                  <a:lnTo>
                    <a:pt x="212" y="366"/>
                  </a:lnTo>
                  <a:lnTo>
                    <a:pt x="0" y="154"/>
                  </a:lnTo>
                  <a:lnTo>
                    <a:pt x="0" y="0"/>
                  </a:lnTo>
                  <a:lnTo>
                    <a:pt x="365" y="366"/>
                  </a:lnTo>
                  <a:close/>
                </a:path>
              </a:pathLst>
            </a:custGeom>
            <a:solidFill>
              <a:srgbClr val="AD9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grpSp>
      <p:sp>
        <p:nvSpPr>
          <p:cNvPr id="62" name="Rectangle 57">
            <a:extLst>
              <a:ext uri="{FF2B5EF4-FFF2-40B4-BE49-F238E27FC236}">
                <a16:creationId xmlns:a16="http://schemas.microsoft.com/office/drawing/2014/main" id="{1F467F26-C419-200C-9492-C9AA1BA709C0}"/>
              </a:ext>
            </a:extLst>
          </p:cNvPr>
          <p:cNvSpPr>
            <a:spLocks noChangeArrowheads="1"/>
          </p:cNvSpPr>
          <p:nvPr/>
        </p:nvSpPr>
        <p:spPr bwMode="auto">
          <a:xfrm>
            <a:off x="7041216" y="4493881"/>
            <a:ext cx="3321051" cy="683684"/>
          </a:xfrm>
          <a:prstGeom prst="rect">
            <a:avLst/>
          </a:prstGeom>
          <a:solidFill>
            <a:srgbClr val="F5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a:latin typeface="Montserrat" panose="00000500000000000000" pitchFamily="2" charset="0"/>
            </a:endParaRPr>
          </a:p>
        </p:txBody>
      </p:sp>
      <p:sp>
        <p:nvSpPr>
          <p:cNvPr id="63" name="Text Placeholder 4">
            <a:extLst>
              <a:ext uri="{FF2B5EF4-FFF2-40B4-BE49-F238E27FC236}">
                <a16:creationId xmlns:a16="http://schemas.microsoft.com/office/drawing/2014/main" id="{97D20DEB-E858-5B7A-989E-A336BE93A2DC}"/>
              </a:ext>
            </a:extLst>
          </p:cNvPr>
          <p:cNvSpPr txBox="1">
            <a:spLocks/>
          </p:cNvSpPr>
          <p:nvPr/>
        </p:nvSpPr>
        <p:spPr>
          <a:xfrm>
            <a:off x="1720802" y="1271776"/>
            <a:ext cx="3323167" cy="683684"/>
          </a:xfrm>
          <a:prstGeom prst="rect">
            <a:avLst/>
          </a:prstGeom>
        </p:spPr>
        <p:txBody>
          <a:bodyPr anchor="ctr">
            <a:noAutofit/>
          </a:bodyPr>
          <a:lstStyle>
            <a:lvl1pPr marL="0" indent="0" algn="l" defTabSz="914423" rtl="0" eaLnBrk="1" latinLnBrk="0" hangingPunct="1">
              <a:lnSpc>
                <a:spcPct val="90000"/>
              </a:lnSpc>
              <a:spcBef>
                <a:spcPts val="1000"/>
              </a:spcBef>
              <a:buFont typeface="Arial" panose="020B0604020202020204" pitchFamily="34" charset="0"/>
              <a:buNone/>
              <a:defRPr sz="2133" kern="1200">
                <a:solidFill>
                  <a:srgbClr val="959697"/>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tx1"/>
                </a:solidFill>
                <a:latin typeface="Montserrat" panose="00000500000000000000" pitchFamily="2" charset="0"/>
              </a:rPr>
              <a:t>Improvement of Services and Reduction of Costs</a:t>
            </a:r>
          </a:p>
        </p:txBody>
      </p:sp>
      <p:sp>
        <p:nvSpPr>
          <p:cNvPr id="64" name="Text Placeholder 4">
            <a:extLst>
              <a:ext uri="{FF2B5EF4-FFF2-40B4-BE49-F238E27FC236}">
                <a16:creationId xmlns:a16="http://schemas.microsoft.com/office/drawing/2014/main" id="{93DBAF0F-0F87-761A-78F6-9988ED8EE335}"/>
              </a:ext>
            </a:extLst>
          </p:cNvPr>
          <p:cNvSpPr txBox="1">
            <a:spLocks/>
          </p:cNvSpPr>
          <p:nvPr/>
        </p:nvSpPr>
        <p:spPr>
          <a:xfrm>
            <a:off x="1720802" y="2332245"/>
            <a:ext cx="3323167" cy="683684"/>
          </a:xfrm>
          <a:prstGeom prst="rect">
            <a:avLst/>
          </a:prstGeom>
        </p:spPr>
        <p:txBody>
          <a:bodyPr anchor="ctr">
            <a:noAutofit/>
          </a:bodyPr>
          <a:lstStyle>
            <a:lvl1pPr marL="0" indent="0" algn="l" defTabSz="914423" rtl="0" eaLnBrk="1" latinLnBrk="0" hangingPunct="1">
              <a:lnSpc>
                <a:spcPct val="90000"/>
              </a:lnSpc>
              <a:spcBef>
                <a:spcPts val="1000"/>
              </a:spcBef>
              <a:buFont typeface="Arial" panose="020B0604020202020204" pitchFamily="34" charset="0"/>
              <a:buNone/>
              <a:defRPr sz="2133" kern="1200">
                <a:solidFill>
                  <a:srgbClr val="959697"/>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tx1"/>
                </a:solidFill>
                <a:latin typeface="Montserrat" panose="00000500000000000000" pitchFamily="2" charset="0"/>
              </a:rPr>
              <a:t>Risk Analysis</a:t>
            </a:r>
          </a:p>
        </p:txBody>
      </p:sp>
      <p:sp>
        <p:nvSpPr>
          <p:cNvPr id="65" name="Text Placeholder 4">
            <a:extLst>
              <a:ext uri="{FF2B5EF4-FFF2-40B4-BE49-F238E27FC236}">
                <a16:creationId xmlns:a16="http://schemas.microsoft.com/office/drawing/2014/main" id="{B8F9968E-3C8B-2B3C-E96B-4E74A9E29D21}"/>
              </a:ext>
            </a:extLst>
          </p:cNvPr>
          <p:cNvSpPr txBox="1">
            <a:spLocks/>
          </p:cNvSpPr>
          <p:nvPr/>
        </p:nvSpPr>
        <p:spPr>
          <a:xfrm>
            <a:off x="1663403" y="3452187"/>
            <a:ext cx="3575054" cy="674973"/>
          </a:xfrm>
          <a:prstGeom prst="rect">
            <a:avLst/>
          </a:prstGeom>
        </p:spPr>
        <p:txBody>
          <a:bodyPr anchor="ctr">
            <a:noAutofit/>
          </a:bodyPr>
          <a:lstStyle>
            <a:lvl1pPr marL="0" indent="0" algn="l" defTabSz="914423" rtl="0" eaLnBrk="1" latinLnBrk="0" hangingPunct="1">
              <a:lnSpc>
                <a:spcPct val="90000"/>
              </a:lnSpc>
              <a:spcBef>
                <a:spcPts val="1000"/>
              </a:spcBef>
              <a:buFont typeface="Arial" panose="020B0604020202020204" pitchFamily="34" charset="0"/>
              <a:buNone/>
              <a:defRPr sz="2133" kern="1200">
                <a:solidFill>
                  <a:srgbClr val="959697"/>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tx1"/>
                </a:solidFill>
                <a:latin typeface="Montserrat" panose="00000500000000000000" pitchFamily="2" charset="0"/>
              </a:rPr>
              <a:t>Transparency, Responsibility and Information</a:t>
            </a:r>
          </a:p>
        </p:txBody>
      </p:sp>
      <p:sp>
        <p:nvSpPr>
          <p:cNvPr id="66" name="Text Placeholder 4">
            <a:extLst>
              <a:ext uri="{FF2B5EF4-FFF2-40B4-BE49-F238E27FC236}">
                <a16:creationId xmlns:a16="http://schemas.microsoft.com/office/drawing/2014/main" id="{B9F4207C-B044-CE84-845F-A0EEE8E6BD73}"/>
              </a:ext>
            </a:extLst>
          </p:cNvPr>
          <p:cNvSpPr txBox="1">
            <a:spLocks/>
          </p:cNvSpPr>
          <p:nvPr/>
        </p:nvSpPr>
        <p:spPr>
          <a:xfrm>
            <a:off x="1716568" y="4491469"/>
            <a:ext cx="3327401" cy="661293"/>
          </a:xfrm>
          <a:prstGeom prst="rect">
            <a:avLst/>
          </a:prstGeom>
        </p:spPr>
        <p:txBody>
          <a:bodyPr anchor="ctr">
            <a:noAutofit/>
          </a:bodyPr>
          <a:lstStyle>
            <a:lvl1pPr marL="0" indent="0" algn="l" defTabSz="914423" rtl="0" eaLnBrk="1" latinLnBrk="0" hangingPunct="1">
              <a:lnSpc>
                <a:spcPct val="90000"/>
              </a:lnSpc>
              <a:spcBef>
                <a:spcPts val="1000"/>
              </a:spcBef>
              <a:buFont typeface="Arial" panose="020B0604020202020204" pitchFamily="34" charset="0"/>
              <a:buNone/>
              <a:defRPr sz="2133" kern="1200">
                <a:solidFill>
                  <a:srgbClr val="959697"/>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tx1"/>
                </a:solidFill>
                <a:latin typeface="Montserrat" panose="00000500000000000000" pitchFamily="2" charset="0"/>
              </a:rPr>
              <a:t>Inclusivity and Accessibility</a:t>
            </a:r>
          </a:p>
        </p:txBody>
      </p:sp>
      <p:sp>
        <p:nvSpPr>
          <p:cNvPr id="67" name="Text Placeholder 4">
            <a:extLst>
              <a:ext uri="{FF2B5EF4-FFF2-40B4-BE49-F238E27FC236}">
                <a16:creationId xmlns:a16="http://schemas.microsoft.com/office/drawing/2014/main" id="{6CE390E0-96B2-727F-98E8-EA2E8A83FB06}"/>
              </a:ext>
            </a:extLst>
          </p:cNvPr>
          <p:cNvSpPr txBox="1">
            <a:spLocks/>
          </p:cNvSpPr>
          <p:nvPr/>
        </p:nvSpPr>
        <p:spPr>
          <a:xfrm>
            <a:off x="7037170" y="1282899"/>
            <a:ext cx="3323167" cy="683684"/>
          </a:xfrm>
          <a:prstGeom prst="rect">
            <a:avLst/>
          </a:prstGeom>
        </p:spPr>
        <p:txBody>
          <a:bodyPr anchor="ctr">
            <a:noAutofit/>
          </a:bodyPr>
          <a:lstStyle>
            <a:lvl1pPr marL="0" indent="0" algn="l" defTabSz="914423" rtl="0" eaLnBrk="1" latinLnBrk="0" hangingPunct="1">
              <a:lnSpc>
                <a:spcPct val="90000"/>
              </a:lnSpc>
              <a:spcBef>
                <a:spcPts val="1000"/>
              </a:spcBef>
              <a:buFont typeface="Arial" panose="020B0604020202020204" pitchFamily="34" charset="0"/>
              <a:buNone/>
              <a:defRPr sz="2133" kern="1200">
                <a:solidFill>
                  <a:srgbClr val="959697"/>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b="1">
                <a:solidFill>
                  <a:schemeClr val="tx1"/>
                </a:solidFill>
                <a:latin typeface="Montserrat" panose="00000500000000000000" pitchFamily="2" charset="0"/>
              </a:rPr>
              <a:t>Training and Skills Development</a:t>
            </a:r>
          </a:p>
        </p:txBody>
      </p:sp>
      <p:sp>
        <p:nvSpPr>
          <p:cNvPr id="68" name="Text Placeholder 4">
            <a:extLst>
              <a:ext uri="{FF2B5EF4-FFF2-40B4-BE49-F238E27FC236}">
                <a16:creationId xmlns:a16="http://schemas.microsoft.com/office/drawing/2014/main" id="{22AC90B5-414D-2869-89AF-5C9BD1F7EAA9}"/>
              </a:ext>
            </a:extLst>
          </p:cNvPr>
          <p:cNvSpPr txBox="1">
            <a:spLocks/>
          </p:cNvSpPr>
          <p:nvPr/>
        </p:nvSpPr>
        <p:spPr>
          <a:xfrm>
            <a:off x="7037170" y="2343368"/>
            <a:ext cx="3323167" cy="683684"/>
          </a:xfrm>
          <a:prstGeom prst="rect">
            <a:avLst/>
          </a:prstGeom>
        </p:spPr>
        <p:txBody>
          <a:bodyPr anchor="ctr">
            <a:noAutofit/>
          </a:bodyPr>
          <a:lstStyle>
            <a:lvl1pPr marL="0" indent="0" algn="l" defTabSz="914423" rtl="0" eaLnBrk="1" latinLnBrk="0" hangingPunct="1">
              <a:lnSpc>
                <a:spcPct val="90000"/>
              </a:lnSpc>
              <a:spcBef>
                <a:spcPts val="1000"/>
              </a:spcBef>
              <a:buFont typeface="Arial" panose="020B0604020202020204" pitchFamily="34" charset="0"/>
              <a:buNone/>
              <a:defRPr sz="2133" kern="1200">
                <a:solidFill>
                  <a:srgbClr val="959697"/>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tx1"/>
                </a:solidFill>
                <a:latin typeface="Montserrat" panose="00000500000000000000" pitchFamily="2" charset="0"/>
              </a:rPr>
              <a:t>Standardization</a:t>
            </a:r>
          </a:p>
        </p:txBody>
      </p:sp>
      <p:sp>
        <p:nvSpPr>
          <p:cNvPr id="69" name="Text Placeholder 4">
            <a:extLst>
              <a:ext uri="{FF2B5EF4-FFF2-40B4-BE49-F238E27FC236}">
                <a16:creationId xmlns:a16="http://schemas.microsoft.com/office/drawing/2014/main" id="{D7BF5E13-2FAC-1F27-2959-2FEB9E0CD28B}"/>
              </a:ext>
            </a:extLst>
          </p:cNvPr>
          <p:cNvSpPr txBox="1">
            <a:spLocks/>
          </p:cNvSpPr>
          <p:nvPr/>
        </p:nvSpPr>
        <p:spPr>
          <a:xfrm>
            <a:off x="7033806" y="3463310"/>
            <a:ext cx="3307480" cy="674973"/>
          </a:xfrm>
          <a:prstGeom prst="rect">
            <a:avLst/>
          </a:prstGeom>
        </p:spPr>
        <p:txBody>
          <a:bodyPr anchor="ctr">
            <a:noAutofit/>
          </a:bodyPr>
          <a:lstStyle>
            <a:lvl1pPr marL="0" indent="0" algn="l" defTabSz="914423" rtl="0" eaLnBrk="1" latinLnBrk="0" hangingPunct="1">
              <a:lnSpc>
                <a:spcPct val="90000"/>
              </a:lnSpc>
              <a:spcBef>
                <a:spcPts val="1000"/>
              </a:spcBef>
              <a:buFont typeface="Arial" panose="020B0604020202020204" pitchFamily="34" charset="0"/>
              <a:buNone/>
              <a:defRPr sz="2133" kern="1200">
                <a:solidFill>
                  <a:srgbClr val="959697"/>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tx1"/>
                </a:solidFill>
                <a:latin typeface="Montserrat" panose="00000500000000000000" pitchFamily="2" charset="0"/>
              </a:rPr>
              <a:t>Sustainability</a:t>
            </a:r>
          </a:p>
        </p:txBody>
      </p:sp>
      <p:sp>
        <p:nvSpPr>
          <p:cNvPr id="70" name="Text Placeholder 4">
            <a:extLst>
              <a:ext uri="{FF2B5EF4-FFF2-40B4-BE49-F238E27FC236}">
                <a16:creationId xmlns:a16="http://schemas.microsoft.com/office/drawing/2014/main" id="{30390A72-0FB0-D6A7-F1AF-2B7B3DF26DE5}"/>
              </a:ext>
            </a:extLst>
          </p:cNvPr>
          <p:cNvSpPr txBox="1">
            <a:spLocks/>
          </p:cNvSpPr>
          <p:nvPr/>
        </p:nvSpPr>
        <p:spPr>
          <a:xfrm>
            <a:off x="7037169" y="4502592"/>
            <a:ext cx="3304117" cy="661293"/>
          </a:xfrm>
          <a:prstGeom prst="rect">
            <a:avLst/>
          </a:prstGeom>
        </p:spPr>
        <p:txBody>
          <a:bodyPr anchor="ctr">
            <a:noAutofit/>
          </a:bodyPr>
          <a:lstStyle>
            <a:lvl1pPr marL="0" indent="0" algn="l" defTabSz="914423" rtl="0" eaLnBrk="1" latinLnBrk="0" hangingPunct="1">
              <a:lnSpc>
                <a:spcPct val="90000"/>
              </a:lnSpc>
              <a:spcBef>
                <a:spcPts val="1000"/>
              </a:spcBef>
              <a:buFont typeface="Arial" panose="020B0604020202020204" pitchFamily="34" charset="0"/>
              <a:buNone/>
              <a:defRPr sz="2133" kern="1200">
                <a:solidFill>
                  <a:srgbClr val="959697"/>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tx1"/>
                </a:solidFill>
                <a:latin typeface="Montserrat" panose="00000500000000000000" pitchFamily="2" charset="0"/>
              </a:rPr>
              <a:t>Foundation Models</a:t>
            </a:r>
          </a:p>
        </p:txBody>
      </p:sp>
      <p:grpSp>
        <p:nvGrpSpPr>
          <p:cNvPr id="71" name="Group 262">
            <a:extLst>
              <a:ext uri="{FF2B5EF4-FFF2-40B4-BE49-F238E27FC236}">
                <a16:creationId xmlns:a16="http://schemas.microsoft.com/office/drawing/2014/main" id="{E859E0F1-6882-7B24-E8C1-6BEEC4A51841}"/>
              </a:ext>
            </a:extLst>
          </p:cNvPr>
          <p:cNvGrpSpPr/>
          <p:nvPr/>
        </p:nvGrpSpPr>
        <p:grpSpPr>
          <a:xfrm>
            <a:off x="855977" y="5502991"/>
            <a:ext cx="650149" cy="650149"/>
            <a:chOff x="1220788" y="3914776"/>
            <a:chExt cx="717550" cy="717550"/>
          </a:xfrm>
        </p:grpSpPr>
        <p:sp>
          <p:nvSpPr>
            <p:cNvPr id="72" name="Freeform 45">
              <a:extLst>
                <a:ext uri="{FF2B5EF4-FFF2-40B4-BE49-F238E27FC236}">
                  <a16:creationId xmlns:a16="http://schemas.microsoft.com/office/drawing/2014/main" id="{ECE6A699-6DF7-8D2E-18D9-B69077812E5D}"/>
                </a:ext>
              </a:extLst>
            </p:cNvPr>
            <p:cNvSpPr>
              <a:spLocks/>
            </p:cNvSpPr>
            <p:nvPr userDrawn="1"/>
          </p:nvSpPr>
          <p:spPr bwMode="auto">
            <a:xfrm>
              <a:off x="1220788" y="3914776"/>
              <a:ext cx="717550" cy="717550"/>
            </a:xfrm>
            <a:custGeom>
              <a:avLst/>
              <a:gdLst>
                <a:gd name="T0" fmla="*/ 903 w 904"/>
                <a:gd name="T1" fmla="*/ 474 h 903"/>
                <a:gd name="T2" fmla="*/ 895 w 904"/>
                <a:gd name="T3" fmla="*/ 542 h 903"/>
                <a:gd name="T4" fmla="*/ 876 w 904"/>
                <a:gd name="T5" fmla="*/ 607 h 903"/>
                <a:gd name="T6" fmla="*/ 849 w 904"/>
                <a:gd name="T7" fmla="*/ 667 h 903"/>
                <a:gd name="T8" fmla="*/ 814 w 904"/>
                <a:gd name="T9" fmla="*/ 721 h 903"/>
                <a:gd name="T10" fmla="*/ 772 w 904"/>
                <a:gd name="T11" fmla="*/ 770 h 903"/>
                <a:gd name="T12" fmla="*/ 722 w 904"/>
                <a:gd name="T13" fmla="*/ 813 h 903"/>
                <a:gd name="T14" fmla="*/ 667 w 904"/>
                <a:gd name="T15" fmla="*/ 848 h 903"/>
                <a:gd name="T16" fmla="*/ 607 w 904"/>
                <a:gd name="T17" fmla="*/ 875 h 903"/>
                <a:gd name="T18" fmla="*/ 542 w 904"/>
                <a:gd name="T19" fmla="*/ 894 h 903"/>
                <a:gd name="T20" fmla="*/ 476 w 904"/>
                <a:gd name="T21" fmla="*/ 902 h 903"/>
                <a:gd name="T22" fmla="*/ 428 w 904"/>
                <a:gd name="T23" fmla="*/ 902 h 903"/>
                <a:gd name="T24" fmla="*/ 361 w 904"/>
                <a:gd name="T25" fmla="*/ 894 h 903"/>
                <a:gd name="T26" fmla="*/ 297 w 904"/>
                <a:gd name="T27" fmla="*/ 875 h 903"/>
                <a:gd name="T28" fmla="*/ 237 w 904"/>
                <a:gd name="T29" fmla="*/ 848 h 903"/>
                <a:gd name="T30" fmla="*/ 182 w 904"/>
                <a:gd name="T31" fmla="*/ 813 h 903"/>
                <a:gd name="T32" fmla="*/ 133 w 904"/>
                <a:gd name="T33" fmla="*/ 770 h 903"/>
                <a:gd name="T34" fmla="*/ 90 w 904"/>
                <a:gd name="T35" fmla="*/ 721 h 903"/>
                <a:gd name="T36" fmla="*/ 55 w 904"/>
                <a:gd name="T37" fmla="*/ 667 h 903"/>
                <a:gd name="T38" fmla="*/ 28 w 904"/>
                <a:gd name="T39" fmla="*/ 607 h 903"/>
                <a:gd name="T40" fmla="*/ 9 w 904"/>
                <a:gd name="T41" fmla="*/ 542 h 903"/>
                <a:gd name="T42" fmla="*/ 1 w 904"/>
                <a:gd name="T43" fmla="*/ 474 h 903"/>
                <a:gd name="T44" fmla="*/ 1 w 904"/>
                <a:gd name="T45" fmla="*/ 428 h 903"/>
                <a:gd name="T46" fmla="*/ 9 w 904"/>
                <a:gd name="T47" fmla="*/ 360 h 903"/>
                <a:gd name="T48" fmla="*/ 28 w 904"/>
                <a:gd name="T49" fmla="*/ 296 h 903"/>
                <a:gd name="T50" fmla="*/ 55 w 904"/>
                <a:gd name="T51" fmla="*/ 236 h 903"/>
                <a:gd name="T52" fmla="*/ 90 w 904"/>
                <a:gd name="T53" fmla="*/ 180 h 903"/>
                <a:gd name="T54" fmla="*/ 133 w 904"/>
                <a:gd name="T55" fmla="*/ 131 h 903"/>
                <a:gd name="T56" fmla="*/ 182 w 904"/>
                <a:gd name="T57" fmla="*/ 89 h 903"/>
                <a:gd name="T58" fmla="*/ 237 w 904"/>
                <a:gd name="T59" fmla="*/ 54 h 903"/>
                <a:gd name="T60" fmla="*/ 297 w 904"/>
                <a:gd name="T61" fmla="*/ 26 h 903"/>
                <a:gd name="T62" fmla="*/ 361 w 904"/>
                <a:gd name="T63" fmla="*/ 9 h 903"/>
                <a:gd name="T64" fmla="*/ 428 w 904"/>
                <a:gd name="T65" fmla="*/ 0 h 903"/>
                <a:gd name="T66" fmla="*/ 476 w 904"/>
                <a:gd name="T67" fmla="*/ 0 h 903"/>
                <a:gd name="T68" fmla="*/ 542 w 904"/>
                <a:gd name="T69" fmla="*/ 9 h 903"/>
                <a:gd name="T70" fmla="*/ 607 w 904"/>
                <a:gd name="T71" fmla="*/ 26 h 903"/>
                <a:gd name="T72" fmla="*/ 667 w 904"/>
                <a:gd name="T73" fmla="*/ 54 h 903"/>
                <a:gd name="T74" fmla="*/ 722 w 904"/>
                <a:gd name="T75" fmla="*/ 89 h 903"/>
                <a:gd name="T76" fmla="*/ 772 w 904"/>
                <a:gd name="T77" fmla="*/ 131 h 903"/>
                <a:gd name="T78" fmla="*/ 814 w 904"/>
                <a:gd name="T79" fmla="*/ 180 h 903"/>
                <a:gd name="T80" fmla="*/ 849 w 904"/>
                <a:gd name="T81" fmla="*/ 236 h 903"/>
                <a:gd name="T82" fmla="*/ 876 w 904"/>
                <a:gd name="T83" fmla="*/ 296 h 903"/>
                <a:gd name="T84" fmla="*/ 895 w 904"/>
                <a:gd name="T85" fmla="*/ 360 h 903"/>
                <a:gd name="T86" fmla="*/ 903 w 904"/>
                <a:gd name="T87" fmla="*/ 42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4" h="903">
                  <a:moveTo>
                    <a:pt x="904" y="451"/>
                  </a:moveTo>
                  <a:lnTo>
                    <a:pt x="904" y="451"/>
                  </a:lnTo>
                  <a:lnTo>
                    <a:pt x="903" y="474"/>
                  </a:lnTo>
                  <a:lnTo>
                    <a:pt x="902" y="497"/>
                  </a:lnTo>
                  <a:lnTo>
                    <a:pt x="898" y="519"/>
                  </a:lnTo>
                  <a:lnTo>
                    <a:pt x="895" y="542"/>
                  </a:lnTo>
                  <a:lnTo>
                    <a:pt x="889" y="564"/>
                  </a:lnTo>
                  <a:lnTo>
                    <a:pt x="883" y="585"/>
                  </a:lnTo>
                  <a:lnTo>
                    <a:pt x="876" y="607"/>
                  </a:lnTo>
                  <a:lnTo>
                    <a:pt x="868" y="626"/>
                  </a:lnTo>
                  <a:lnTo>
                    <a:pt x="859" y="647"/>
                  </a:lnTo>
                  <a:lnTo>
                    <a:pt x="849" y="667"/>
                  </a:lnTo>
                  <a:lnTo>
                    <a:pt x="838" y="685"/>
                  </a:lnTo>
                  <a:lnTo>
                    <a:pt x="827" y="704"/>
                  </a:lnTo>
                  <a:lnTo>
                    <a:pt x="814" y="721"/>
                  </a:lnTo>
                  <a:lnTo>
                    <a:pt x="800" y="738"/>
                  </a:lnTo>
                  <a:lnTo>
                    <a:pt x="787" y="754"/>
                  </a:lnTo>
                  <a:lnTo>
                    <a:pt x="772" y="770"/>
                  </a:lnTo>
                  <a:lnTo>
                    <a:pt x="756" y="785"/>
                  </a:lnTo>
                  <a:lnTo>
                    <a:pt x="739" y="799"/>
                  </a:lnTo>
                  <a:lnTo>
                    <a:pt x="722" y="813"/>
                  </a:lnTo>
                  <a:lnTo>
                    <a:pt x="705" y="826"/>
                  </a:lnTo>
                  <a:lnTo>
                    <a:pt x="686" y="837"/>
                  </a:lnTo>
                  <a:lnTo>
                    <a:pt x="667" y="848"/>
                  </a:lnTo>
                  <a:lnTo>
                    <a:pt x="647" y="858"/>
                  </a:lnTo>
                  <a:lnTo>
                    <a:pt x="628" y="867"/>
                  </a:lnTo>
                  <a:lnTo>
                    <a:pt x="607" y="875"/>
                  </a:lnTo>
                  <a:lnTo>
                    <a:pt x="586" y="882"/>
                  </a:lnTo>
                  <a:lnTo>
                    <a:pt x="564" y="888"/>
                  </a:lnTo>
                  <a:lnTo>
                    <a:pt x="542" y="894"/>
                  </a:lnTo>
                  <a:lnTo>
                    <a:pt x="521" y="897"/>
                  </a:lnTo>
                  <a:lnTo>
                    <a:pt x="499" y="901"/>
                  </a:lnTo>
                  <a:lnTo>
                    <a:pt x="476" y="902"/>
                  </a:lnTo>
                  <a:lnTo>
                    <a:pt x="452" y="903"/>
                  </a:lnTo>
                  <a:lnTo>
                    <a:pt x="452" y="903"/>
                  </a:lnTo>
                  <a:lnTo>
                    <a:pt x="428" y="902"/>
                  </a:lnTo>
                  <a:lnTo>
                    <a:pt x="405" y="901"/>
                  </a:lnTo>
                  <a:lnTo>
                    <a:pt x="384" y="897"/>
                  </a:lnTo>
                  <a:lnTo>
                    <a:pt x="361" y="894"/>
                  </a:lnTo>
                  <a:lnTo>
                    <a:pt x="339" y="888"/>
                  </a:lnTo>
                  <a:lnTo>
                    <a:pt x="318" y="882"/>
                  </a:lnTo>
                  <a:lnTo>
                    <a:pt x="297" y="875"/>
                  </a:lnTo>
                  <a:lnTo>
                    <a:pt x="276" y="867"/>
                  </a:lnTo>
                  <a:lnTo>
                    <a:pt x="256" y="858"/>
                  </a:lnTo>
                  <a:lnTo>
                    <a:pt x="237" y="848"/>
                  </a:lnTo>
                  <a:lnTo>
                    <a:pt x="218" y="837"/>
                  </a:lnTo>
                  <a:lnTo>
                    <a:pt x="199" y="826"/>
                  </a:lnTo>
                  <a:lnTo>
                    <a:pt x="182" y="813"/>
                  </a:lnTo>
                  <a:lnTo>
                    <a:pt x="165" y="799"/>
                  </a:lnTo>
                  <a:lnTo>
                    <a:pt x="149" y="785"/>
                  </a:lnTo>
                  <a:lnTo>
                    <a:pt x="133" y="770"/>
                  </a:lnTo>
                  <a:lnTo>
                    <a:pt x="118" y="754"/>
                  </a:lnTo>
                  <a:lnTo>
                    <a:pt x="104" y="738"/>
                  </a:lnTo>
                  <a:lnTo>
                    <a:pt x="90" y="721"/>
                  </a:lnTo>
                  <a:lnTo>
                    <a:pt x="77" y="704"/>
                  </a:lnTo>
                  <a:lnTo>
                    <a:pt x="66" y="685"/>
                  </a:lnTo>
                  <a:lnTo>
                    <a:pt x="55" y="667"/>
                  </a:lnTo>
                  <a:lnTo>
                    <a:pt x="45" y="647"/>
                  </a:lnTo>
                  <a:lnTo>
                    <a:pt x="36" y="626"/>
                  </a:lnTo>
                  <a:lnTo>
                    <a:pt x="28" y="607"/>
                  </a:lnTo>
                  <a:lnTo>
                    <a:pt x="21" y="585"/>
                  </a:lnTo>
                  <a:lnTo>
                    <a:pt x="15" y="564"/>
                  </a:lnTo>
                  <a:lnTo>
                    <a:pt x="9" y="542"/>
                  </a:lnTo>
                  <a:lnTo>
                    <a:pt x="6" y="519"/>
                  </a:lnTo>
                  <a:lnTo>
                    <a:pt x="2" y="497"/>
                  </a:lnTo>
                  <a:lnTo>
                    <a:pt x="1" y="474"/>
                  </a:lnTo>
                  <a:lnTo>
                    <a:pt x="0" y="451"/>
                  </a:lnTo>
                  <a:lnTo>
                    <a:pt x="0" y="451"/>
                  </a:lnTo>
                  <a:lnTo>
                    <a:pt x="1" y="428"/>
                  </a:lnTo>
                  <a:lnTo>
                    <a:pt x="2" y="405"/>
                  </a:lnTo>
                  <a:lnTo>
                    <a:pt x="6" y="382"/>
                  </a:lnTo>
                  <a:lnTo>
                    <a:pt x="9" y="360"/>
                  </a:lnTo>
                  <a:lnTo>
                    <a:pt x="15" y="338"/>
                  </a:lnTo>
                  <a:lnTo>
                    <a:pt x="21" y="316"/>
                  </a:lnTo>
                  <a:lnTo>
                    <a:pt x="28" y="296"/>
                  </a:lnTo>
                  <a:lnTo>
                    <a:pt x="36" y="275"/>
                  </a:lnTo>
                  <a:lnTo>
                    <a:pt x="45" y="255"/>
                  </a:lnTo>
                  <a:lnTo>
                    <a:pt x="55" y="236"/>
                  </a:lnTo>
                  <a:lnTo>
                    <a:pt x="66" y="216"/>
                  </a:lnTo>
                  <a:lnTo>
                    <a:pt x="77" y="199"/>
                  </a:lnTo>
                  <a:lnTo>
                    <a:pt x="90" y="180"/>
                  </a:lnTo>
                  <a:lnTo>
                    <a:pt x="104" y="163"/>
                  </a:lnTo>
                  <a:lnTo>
                    <a:pt x="118" y="147"/>
                  </a:lnTo>
                  <a:lnTo>
                    <a:pt x="133" y="131"/>
                  </a:lnTo>
                  <a:lnTo>
                    <a:pt x="149" y="117"/>
                  </a:lnTo>
                  <a:lnTo>
                    <a:pt x="165" y="102"/>
                  </a:lnTo>
                  <a:lnTo>
                    <a:pt x="182" y="89"/>
                  </a:lnTo>
                  <a:lnTo>
                    <a:pt x="199" y="77"/>
                  </a:lnTo>
                  <a:lnTo>
                    <a:pt x="218" y="64"/>
                  </a:lnTo>
                  <a:lnTo>
                    <a:pt x="237" y="54"/>
                  </a:lnTo>
                  <a:lnTo>
                    <a:pt x="256" y="43"/>
                  </a:lnTo>
                  <a:lnTo>
                    <a:pt x="276" y="34"/>
                  </a:lnTo>
                  <a:lnTo>
                    <a:pt x="297" y="26"/>
                  </a:lnTo>
                  <a:lnTo>
                    <a:pt x="318" y="19"/>
                  </a:lnTo>
                  <a:lnTo>
                    <a:pt x="339" y="13"/>
                  </a:lnTo>
                  <a:lnTo>
                    <a:pt x="361" y="9"/>
                  </a:lnTo>
                  <a:lnTo>
                    <a:pt x="384" y="4"/>
                  </a:lnTo>
                  <a:lnTo>
                    <a:pt x="405" y="2"/>
                  </a:lnTo>
                  <a:lnTo>
                    <a:pt x="428" y="0"/>
                  </a:lnTo>
                  <a:lnTo>
                    <a:pt x="452" y="0"/>
                  </a:lnTo>
                  <a:lnTo>
                    <a:pt x="452" y="0"/>
                  </a:lnTo>
                  <a:lnTo>
                    <a:pt x="476" y="0"/>
                  </a:lnTo>
                  <a:lnTo>
                    <a:pt x="499" y="2"/>
                  </a:lnTo>
                  <a:lnTo>
                    <a:pt x="521" y="4"/>
                  </a:lnTo>
                  <a:lnTo>
                    <a:pt x="542" y="9"/>
                  </a:lnTo>
                  <a:lnTo>
                    <a:pt x="564" y="13"/>
                  </a:lnTo>
                  <a:lnTo>
                    <a:pt x="586" y="19"/>
                  </a:lnTo>
                  <a:lnTo>
                    <a:pt x="607" y="26"/>
                  </a:lnTo>
                  <a:lnTo>
                    <a:pt x="628" y="34"/>
                  </a:lnTo>
                  <a:lnTo>
                    <a:pt x="647" y="43"/>
                  </a:lnTo>
                  <a:lnTo>
                    <a:pt x="667" y="54"/>
                  </a:lnTo>
                  <a:lnTo>
                    <a:pt x="686" y="64"/>
                  </a:lnTo>
                  <a:lnTo>
                    <a:pt x="705" y="77"/>
                  </a:lnTo>
                  <a:lnTo>
                    <a:pt x="722" y="89"/>
                  </a:lnTo>
                  <a:lnTo>
                    <a:pt x="739" y="102"/>
                  </a:lnTo>
                  <a:lnTo>
                    <a:pt x="756" y="117"/>
                  </a:lnTo>
                  <a:lnTo>
                    <a:pt x="772" y="131"/>
                  </a:lnTo>
                  <a:lnTo>
                    <a:pt x="787" y="147"/>
                  </a:lnTo>
                  <a:lnTo>
                    <a:pt x="800" y="163"/>
                  </a:lnTo>
                  <a:lnTo>
                    <a:pt x="814" y="180"/>
                  </a:lnTo>
                  <a:lnTo>
                    <a:pt x="827" y="199"/>
                  </a:lnTo>
                  <a:lnTo>
                    <a:pt x="838" y="216"/>
                  </a:lnTo>
                  <a:lnTo>
                    <a:pt x="849" y="236"/>
                  </a:lnTo>
                  <a:lnTo>
                    <a:pt x="859" y="255"/>
                  </a:lnTo>
                  <a:lnTo>
                    <a:pt x="868" y="275"/>
                  </a:lnTo>
                  <a:lnTo>
                    <a:pt x="876" y="296"/>
                  </a:lnTo>
                  <a:lnTo>
                    <a:pt x="883" y="316"/>
                  </a:lnTo>
                  <a:lnTo>
                    <a:pt x="889" y="338"/>
                  </a:lnTo>
                  <a:lnTo>
                    <a:pt x="895" y="360"/>
                  </a:lnTo>
                  <a:lnTo>
                    <a:pt x="898" y="382"/>
                  </a:lnTo>
                  <a:lnTo>
                    <a:pt x="902" y="405"/>
                  </a:lnTo>
                  <a:lnTo>
                    <a:pt x="903" y="428"/>
                  </a:lnTo>
                  <a:lnTo>
                    <a:pt x="904" y="451"/>
                  </a:lnTo>
                  <a:lnTo>
                    <a:pt x="904" y="451"/>
                  </a:lnTo>
                  <a:close/>
                </a:path>
              </a:pathLst>
            </a:custGeom>
            <a:solidFill>
              <a:srgbClr val="F6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73" name="Freeform 46">
              <a:extLst>
                <a:ext uri="{FF2B5EF4-FFF2-40B4-BE49-F238E27FC236}">
                  <a16:creationId xmlns:a16="http://schemas.microsoft.com/office/drawing/2014/main" id="{04846B28-BC80-EBD6-8470-00838494FC06}"/>
                </a:ext>
              </a:extLst>
            </p:cNvPr>
            <p:cNvSpPr>
              <a:spLocks/>
            </p:cNvSpPr>
            <p:nvPr userDrawn="1"/>
          </p:nvSpPr>
          <p:spPr bwMode="auto">
            <a:xfrm>
              <a:off x="1474788" y="3983038"/>
              <a:ext cx="433388" cy="649288"/>
            </a:xfrm>
            <a:custGeom>
              <a:avLst/>
              <a:gdLst>
                <a:gd name="T0" fmla="*/ 545 w 545"/>
                <a:gd name="T1" fmla="*/ 546 h 818"/>
                <a:gd name="T2" fmla="*/ 545 w 545"/>
                <a:gd name="T3" fmla="*/ 546 h 818"/>
                <a:gd name="T4" fmla="*/ 531 w 545"/>
                <a:gd name="T5" fmla="*/ 575 h 818"/>
                <a:gd name="T6" fmla="*/ 515 w 545"/>
                <a:gd name="T7" fmla="*/ 604 h 818"/>
                <a:gd name="T8" fmla="*/ 497 w 545"/>
                <a:gd name="T9" fmla="*/ 630 h 818"/>
                <a:gd name="T10" fmla="*/ 477 w 545"/>
                <a:gd name="T11" fmla="*/ 655 h 818"/>
                <a:gd name="T12" fmla="*/ 455 w 545"/>
                <a:gd name="T13" fmla="*/ 680 h 818"/>
                <a:gd name="T14" fmla="*/ 432 w 545"/>
                <a:gd name="T15" fmla="*/ 703 h 818"/>
                <a:gd name="T16" fmla="*/ 408 w 545"/>
                <a:gd name="T17" fmla="*/ 722 h 818"/>
                <a:gd name="T18" fmla="*/ 382 w 545"/>
                <a:gd name="T19" fmla="*/ 742 h 818"/>
                <a:gd name="T20" fmla="*/ 354 w 545"/>
                <a:gd name="T21" fmla="*/ 759 h 818"/>
                <a:gd name="T22" fmla="*/ 325 w 545"/>
                <a:gd name="T23" fmla="*/ 774 h 818"/>
                <a:gd name="T24" fmla="*/ 295 w 545"/>
                <a:gd name="T25" fmla="*/ 787 h 818"/>
                <a:gd name="T26" fmla="*/ 264 w 545"/>
                <a:gd name="T27" fmla="*/ 797 h 818"/>
                <a:gd name="T28" fmla="*/ 232 w 545"/>
                <a:gd name="T29" fmla="*/ 806 h 818"/>
                <a:gd name="T30" fmla="*/ 200 w 545"/>
                <a:gd name="T31" fmla="*/ 812 h 818"/>
                <a:gd name="T32" fmla="*/ 165 w 545"/>
                <a:gd name="T33" fmla="*/ 817 h 818"/>
                <a:gd name="T34" fmla="*/ 131 w 545"/>
                <a:gd name="T35" fmla="*/ 818 h 818"/>
                <a:gd name="T36" fmla="*/ 131 w 545"/>
                <a:gd name="T37" fmla="*/ 818 h 818"/>
                <a:gd name="T38" fmla="*/ 107 w 545"/>
                <a:gd name="T39" fmla="*/ 817 h 818"/>
                <a:gd name="T40" fmla="*/ 83 w 545"/>
                <a:gd name="T41" fmla="*/ 816 h 818"/>
                <a:gd name="T42" fmla="*/ 0 w 545"/>
                <a:gd name="T43" fmla="*/ 732 h 818"/>
                <a:gd name="T44" fmla="*/ 0 w 545"/>
                <a:gd name="T45" fmla="*/ 578 h 818"/>
                <a:gd name="T46" fmla="*/ 212 w 545"/>
                <a:gd name="T47" fmla="*/ 366 h 818"/>
                <a:gd name="T48" fmla="*/ 0 w 545"/>
                <a:gd name="T49" fmla="*/ 154 h 818"/>
                <a:gd name="T50" fmla="*/ 0 w 545"/>
                <a:gd name="T51" fmla="*/ 0 h 818"/>
                <a:gd name="T52" fmla="*/ 365 w 545"/>
                <a:gd name="T53" fmla="*/ 366 h 818"/>
                <a:gd name="T54" fmla="*/ 545 w 545"/>
                <a:gd name="T55" fmla="*/ 54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5" h="818">
                  <a:moveTo>
                    <a:pt x="545" y="546"/>
                  </a:moveTo>
                  <a:lnTo>
                    <a:pt x="545" y="546"/>
                  </a:lnTo>
                  <a:lnTo>
                    <a:pt x="531" y="575"/>
                  </a:lnTo>
                  <a:lnTo>
                    <a:pt x="515" y="604"/>
                  </a:lnTo>
                  <a:lnTo>
                    <a:pt x="497" y="630"/>
                  </a:lnTo>
                  <a:lnTo>
                    <a:pt x="477" y="655"/>
                  </a:lnTo>
                  <a:lnTo>
                    <a:pt x="455" y="680"/>
                  </a:lnTo>
                  <a:lnTo>
                    <a:pt x="432" y="703"/>
                  </a:lnTo>
                  <a:lnTo>
                    <a:pt x="408" y="722"/>
                  </a:lnTo>
                  <a:lnTo>
                    <a:pt x="382" y="742"/>
                  </a:lnTo>
                  <a:lnTo>
                    <a:pt x="354" y="759"/>
                  </a:lnTo>
                  <a:lnTo>
                    <a:pt x="325" y="774"/>
                  </a:lnTo>
                  <a:lnTo>
                    <a:pt x="295" y="787"/>
                  </a:lnTo>
                  <a:lnTo>
                    <a:pt x="264" y="797"/>
                  </a:lnTo>
                  <a:lnTo>
                    <a:pt x="232" y="806"/>
                  </a:lnTo>
                  <a:lnTo>
                    <a:pt x="200" y="812"/>
                  </a:lnTo>
                  <a:lnTo>
                    <a:pt x="165" y="817"/>
                  </a:lnTo>
                  <a:lnTo>
                    <a:pt x="131" y="818"/>
                  </a:lnTo>
                  <a:lnTo>
                    <a:pt x="131" y="818"/>
                  </a:lnTo>
                  <a:lnTo>
                    <a:pt x="107" y="817"/>
                  </a:lnTo>
                  <a:lnTo>
                    <a:pt x="83" y="816"/>
                  </a:lnTo>
                  <a:lnTo>
                    <a:pt x="0" y="732"/>
                  </a:lnTo>
                  <a:lnTo>
                    <a:pt x="0" y="578"/>
                  </a:lnTo>
                  <a:lnTo>
                    <a:pt x="212" y="366"/>
                  </a:lnTo>
                  <a:lnTo>
                    <a:pt x="0" y="154"/>
                  </a:lnTo>
                  <a:lnTo>
                    <a:pt x="0" y="0"/>
                  </a:lnTo>
                  <a:lnTo>
                    <a:pt x="365" y="366"/>
                  </a:lnTo>
                  <a:lnTo>
                    <a:pt x="545" y="546"/>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74" name="Freeform 47">
              <a:extLst>
                <a:ext uri="{FF2B5EF4-FFF2-40B4-BE49-F238E27FC236}">
                  <a16:creationId xmlns:a16="http://schemas.microsoft.com/office/drawing/2014/main" id="{6439BE61-F5BC-3434-4639-60E5CBD293B1}"/>
                </a:ext>
              </a:extLst>
            </p:cNvPr>
            <p:cNvSpPr>
              <a:spLocks/>
            </p:cNvSpPr>
            <p:nvPr userDrawn="1"/>
          </p:nvSpPr>
          <p:spPr bwMode="auto">
            <a:xfrm>
              <a:off x="1474788" y="3983038"/>
              <a:ext cx="290513" cy="581025"/>
            </a:xfrm>
            <a:custGeom>
              <a:avLst/>
              <a:gdLst>
                <a:gd name="T0" fmla="*/ 365 w 365"/>
                <a:gd name="T1" fmla="*/ 366 h 732"/>
                <a:gd name="T2" fmla="*/ 0 w 365"/>
                <a:gd name="T3" fmla="*/ 732 h 732"/>
                <a:gd name="T4" fmla="*/ 0 w 365"/>
                <a:gd name="T5" fmla="*/ 578 h 732"/>
                <a:gd name="T6" fmla="*/ 212 w 365"/>
                <a:gd name="T7" fmla="*/ 366 h 732"/>
                <a:gd name="T8" fmla="*/ 0 w 365"/>
                <a:gd name="T9" fmla="*/ 154 h 732"/>
                <a:gd name="T10" fmla="*/ 0 w 365"/>
                <a:gd name="T11" fmla="*/ 0 h 732"/>
                <a:gd name="T12" fmla="*/ 365 w 365"/>
                <a:gd name="T13" fmla="*/ 366 h 732"/>
              </a:gdLst>
              <a:ahLst/>
              <a:cxnLst>
                <a:cxn ang="0">
                  <a:pos x="T0" y="T1"/>
                </a:cxn>
                <a:cxn ang="0">
                  <a:pos x="T2" y="T3"/>
                </a:cxn>
                <a:cxn ang="0">
                  <a:pos x="T4" y="T5"/>
                </a:cxn>
                <a:cxn ang="0">
                  <a:pos x="T6" y="T7"/>
                </a:cxn>
                <a:cxn ang="0">
                  <a:pos x="T8" y="T9"/>
                </a:cxn>
                <a:cxn ang="0">
                  <a:pos x="T10" y="T11"/>
                </a:cxn>
                <a:cxn ang="0">
                  <a:pos x="T12" y="T13"/>
                </a:cxn>
              </a:cxnLst>
              <a:rect l="0" t="0" r="r" b="b"/>
              <a:pathLst>
                <a:path w="365" h="732">
                  <a:moveTo>
                    <a:pt x="365" y="366"/>
                  </a:moveTo>
                  <a:lnTo>
                    <a:pt x="0" y="732"/>
                  </a:lnTo>
                  <a:lnTo>
                    <a:pt x="0" y="578"/>
                  </a:lnTo>
                  <a:lnTo>
                    <a:pt x="212" y="366"/>
                  </a:lnTo>
                  <a:lnTo>
                    <a:pt x="0" y="154"/>
                  </a:lnTo>
                  <a:lnTo>
                    <a:pt x="0" y="0"/>
                  </a:lnTo>
                  <a:lnTo>
                    <a:pt x="365" y="366"/>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75" name="Freeform 48">
              <a:extLst>
                <a:ext uri="{FF2B5EF4-FFF2-40B4-BE49-F238E27FC236}">
                  <a16:creationId xmlns:a16="http://schemas.microsoft.com/office/drawing/2014/main" id="{724C6A4D-BD7F-37D8-8C61-3E7FF71D91D1}"/>
                </a:ext>
              </a:extLst>
            </p:cNvPr>
            <p:cNvSpPr>
              <a:spLocks/>
            </p:cNvSpPr>
            <p:nvPr userDrawn="1"/>
          </p:nvSpPr>
          <p:spPr bwMode="auto">
            <a:xfrm>
              <a:off x="1474788" y="3983038"/>
              <a:ext cx="290513" cy="290513"/>
            </a:xfrm>
            <a:custGeom>
              <a:avLst/>
              <a:gdLst>
                <a:gd name="T0" fmla="*/ 365 w 365"/>
                <a:gd name="T1" fmla="*/ 366 h 366"/>
                <a:gd name="T2" fmla="*/ 212 w 365"/>
                <a:gd name="T3" fmla="*/ 366 h 366"/>
                <a:gd name="T4" fmla="*/ 0 w 365"/>
                <a:gd name="T5" fmla="*/ 154 h 366"/>
                <a:gd name="T6" fmla="*/ 0 w 365"/>
                <a:gd name="T7" fmla="*/ 0 h 366"/>
                <a:gd name="T8" fmla="*/ 365 w 365"/>
                <a:gd name="T9" fmla="*/ 366 h 366"/>
              </a:gdLst>
              <a:ahLst/>
              <a:cxnLst>
                <a:cxn ang="0">
                  <a:pos x="T0" y="T1"/>
                </a:cxn>
                <a:cxn ang="0">
                  <a:pos x="T2" y="T3"/>
                </a:cxn>
                <a:cxn ang="0">
                  <a:pos x="T4" y="T5"/>
                </a:cxn>
                <a:cxn ang="0">
                  <a:pos x="T6" y="T7"/>
                </a:cxn>
                <a:cxn ang="0">
                  <a:pos x="T8" y="T9"/>
                </a:cxn>
              </a:cxnLst>
              <a:rect l="0" t="0" r="r" b="b"/>
              <a:pathLst>
                <a:path w="365" h="366">
                  <a:moveTo>
                    <a:pt x="365" y="366"/>
                  </a:moveTo>
                  <a:lnTo>
                    <a:pt x="212" y="366"/>
                  </a:lnTo>
                  <a:lnTo>
                    <a:pt x="0" y="154"/>
                  </a:lnTo>
                  <a:lnTo>
                    <a:pt x="0" y="0"/>
                  </a:lnTo>
                  <a:lnTo>
                    <a:pt x="365" y="366"/>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grpSp>
      <p:sp>
        <p:nvSpPr>
          <p:cNvPr id="76" name="Rectangle 53">
            <a:extLst>
              <a:ext uri="{FF2B5EF4-FFF2-40B4-BE49-F238E27FC236}">
                <a16:creationId xmlns:a16="http://schemas.microsoft.com/office/drawing/2014/main" id="{8F44DF27-4EF0-0197-E37D-ED60F2D04B51}"/>
              </a:ext>
            </a:extLst>
          </p:cNvPr>
          <p:cNvSpPr>
            <a:spLocks noChangeArrowheads="1"/>
          </p:cNvSpPr>
          <p:nvPr/>
        </p:nvSpPr>
        <p:spPr bwMode="auto">
          <a:xfrm>
            <a:off x="1720802" y="5495748"/>
            <a:ext cx="3323167" cy="683684"/>
          </a:xfrm>
          <a:prstGeom prst="rect">
            <a:avLst/>
          </a:prstGeom>
          <a:solidFill>
            <a:srgbClr val="F5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a:latin typeface="Montserrat" panose="00000500000000000000" pitchFamily="2" charset="0"/>
            </a:endParaRPr>
          </a:p>
        </p:txBody>
      </p:sp>
      <p:grpSp>
        <p:nvGrpSpPr>
          <p:cNvPr id="77" name="Group 266">
            <a:extLst>
              <a:ext uri="{FF2B5EF4-FFF2-40B4-BE49-F238E27FC236}">
                <a16:creationId xmlns:a16="http://schemas.microsoft.com/office/drawing/2014/main" id="{70A22485-8A03-A482-6176-DFC0213F9AE0}"/>
              </a:ext>
            </a:extLst>
          </p:cNvPr>
          <p:cNvGrpSpPr/>
          <p:nvPr/>
        </p:nvGrpSpPr>
        <p:grpSpPr>
          <a:xfrm>
            <a:off x="6174275" y="5514114"/>
            <a:ext cx="650149" cy="650149"/>
            <a:chOff x="4667251" y="3914776"/>
            <a:chExt cx="717550" cy="717550"/>
          </a:xfrm>
        </p:grpSpPr>
        <p:sp>
          <p:nvSpPr>
            <p:cNvPr id="78" name="Freeform 49">
              <a:extLst>
                <a:ext uri="{FF2B5EF4-FFF2-40B4-BE49-F238E27FC236}">
                  <a16:creationId xmlns:a16="http://schemas.microsoft.com/office/drawing/2014/main" id="{ABD500D8-FC1F-740E-4E0E-0902D77E5FC8}"/>
                </a:ext>
              </a:extLst>
            </p:cNvPr>
            <p:cNvSpPr>
              <a:spLocks/>
            </p:cNvSpPr>
            <p:nvPr userDrawn="1"/>
          </p:nvSpPr>
          <p:spPr bwMode="auto">
            <a:xfrm>
              <a:off x="4667251" y="3914776"/>
              <a:ext cx="717550" cy="717550"/>
            </a:xfrm>
            <a:custGeom>
              <a:avLst/>
              <a:gdLst>
                <a:gd name="T0" fmla="*/ 903 w 904"/>
                <a:gd name="T1" fmla="*/ 474 h 903"/>
                <a:gd name="T2" fmla="*/ 895 w 904"/>
                <a:gd name="T3" fmla="*/ 542 h 903"/>
                <a:gd name="T4" fmla="*/ 876 w 904"/>
                <a:gd name="T5" fmla="*/ 607 h 903"/>
                <a:gd name="T6" fmla="*/ 848 w 904"/>
                <a:gd name="T7" fmla="*/ 667 h 903"/>
                <a:gd name="T8" fmla="*/ 814 w 904"/>
                <a:gd name="T9" fmla="*/ 721 h 903"/>
                <a:gd name="T10" fmla="*/ 771 w 904"/>
                <a:gd name="T11" fmla="*/ 770 h 903"/>
                <a:gd name="T12" fmla="*/ 722 w 904"/>
                <a:gd name="T13" fmla="*/ 813 h 903"/>
                <a:gd name="T14" fmla="*/ 667 w 904"/>
                <a:gd name="T15" fmla="*/ 848 h 903"/>
                <a:gd name="T16" fmla="*/ 607 w 904"/>
                <a:gd name="T17" fmla="*/ 875 h 903"/>
                <a:gd name="T18" fmla="*/ 543 w 904"/>
                <a:gd name="T19" fmla="*/ 894 h 903"/>
                <a:gd name="T20" fmla="*/ 475 w 904"/>
                <a:gd name="T21" fmla="*/ 902 h 903"/>
                <a:gd name="T22" fmla="*/ 428 w 904"/>
                <a:gd name="T23" fmla="*/ 902 h 903"/>
                <a:gd name="T24" fmla="*/ 361 w 904"/>
                <a:gd name="T25" fmla="*/ 894 h 903"/>
                <a:gd name="T26" fmla="*/ 297 w 904"/>
                <a:gd name="T27" fmla="*/ 875 h 903"/>
                <a:gd name="T28" fmla="*/ 237 w 904"/>
                <a:gd name="T29" fmla="*/ 848 h 903"/>
                <a:gd name="T30" fmla="*/ 182 w 904"/>
                <a:gd name="T31" fmla="*/ 813 h 903"/>
                <a:gd name="T32" fmla="*/ 132 w 904"/>
                <a:gd name="T33" fmla="*/ 770 h 903"/>
                <a:gd name="T34" fmla="*/ 90 w 904"/>
                <a:gd name="T35" fmla="*/ 721 h 903"/>
                <a:gd name="T36" fmla="*/ 55 w 904"/>
                <a:gd name="T37" fmla="*/ 667 h 903"/>
                <a:gd name="T38" fmla="*/ 27 w 904"/>
                <a:gd name="T39" fmla="*/ 607 h 903"/>
                <a:gd name="T40" fmla="*/ 9 w 904"/>
                <a:gd name="T41" fmla="*/ 542 h 903"/>
                <a:gd name="T42" fmla="*/ 1 w 904"/>
                <a:gd name="T43" fmla="*/ 474 h 903"/>
                <a:gd name="T44" fmla="*/ 1 w 904"/>
                <a:gd name="T45" fmla="*/ 428 h 903"/>
                <a:gd name="T46" fmla="*/ 9 w 904"/>
                <a:gd name="T47" fmla="*/ 360 h 903"/>
                <a:gd name="T48" fmla="*/ 27 w 904"/>
                <a:gd name="T49" fmla="*/ 296 h 903"/>
                <a:gd name="T50" fmla="*/ 55 w 904"/>
                <a:gd name="T51" fmla="*/ 236 h 903"/>
                <a:gd name="T52" fmla="*/ 90 w 904"/>
                <a:gd name="T53" fmla="*/ 180 h 903"/>
                <a:gd name="T54" fmla="*/ 132 w 904"/>
                <a:gd name="T55" fmla="*/ 131 h 903"/>
                <a:gd name="T56" fmla="*/ 182 w 904"/>
                <a:gd name="T57" fmla="*/ 89 h 903"/>
                <a:gd name="T58" fmla="*/ 237 w 904"/>
                <a:gd name="T59" fmla="*/ 54 h 903"/>
                <a:gd name="T60" fmla="*/ 297 w 904"/>
                <a:gd name="T61" fmla="*/ 26 h 903"/>
                <a:gd name="T62" fmla="*/ 361 w 904"/>
                <a:gd name="T63" fmla="*/ 9 h 903"/>
                <a:gd name="T64" fmla="*/ 428 w 904"/>
                <a:gd name="T65" fmla="*/ 0 h 903"/>
                <a:gd name="T66" fmla="*/ 475 w 904"/>
                <a:gd name="T67" fmla="*/ 0 h 903"/>
                <a:gd name="T68" fmla="*/ 543 w 904"/>
                <a:gd name="T69" fmla="*/ 9 h 903"/>
                <a:gd name="T70" fmla="*/ 607 w 904"/>
                <a:gd name="T71" fmla="*/ 26 h 903"/>
                <a:gd name="T72" fmla="*/ 667 w 904"/>
                <a:gd name="T73" fmla="*/ 54 h 903"/>
                <a:gd name="T74" fmla="*/ 722 w 904"/>
                <a:gd name="T75" fmla="*/ 89 h 903"/>
                <a:gd name="T76" fmla="*/ 771 w 904"/>
                <a:gd name="T77" fmla="*/ 131 h 903"/>
                <a:gd name="T78" fmla="*/ 814 w 904"/>
                <a:gd name="T79" fmla="*/ 180 h 903"/>
                <a:gd name="T80" fmla="*/ 848 w 904"/>
                <a:gd name="T81" fmla="*/ 236 h 903"/>
                <a:gd name="T82" fmla="*/ 876 w 904"/>
                <a:gd name="T83" fmla="*/ 296 h 903"/>
                <a:gd name="T84" fmla="*/ 895 w 904"/>
                <a:gd name="T85" fmla="*/ 360 h 903"/>
                <a:gd name="T86" fmla="*/ 903 w 904"/>
                <a:gd name="T87" fmla="*/ 42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4" h="903">
                  <a:moveTo>
                    <a:pt x="904" y="451"/>
                  </a:moveTo>
                  <a:lnTo>
                    <a:pt x="904" y="451"/>
                  </a:lnTo>
                  <a:lnTo>
                    <a:pt x="903" y="474"/>
                  </a:lnTo>
                  <a:lnTo>
                    <a:pt x="901" y="497"/>
                  </a:lnTo>
                  <a:lnTo>
                    <a:pt x="898" y="519"/>
                  </a:lnTo>
                  <a:lnTo>
                    <a:pt x="895" y="542"/>
                  </a:lnTo>
                  <a:lnTo>
                    <a:pt x="889" y="564"/>
                  </a:lnTo>
                  <a:lnTo>
                    <a:pt x="883" y="585"/>
                  </a:lnTo>
                  <a:lnTo>
                    <a:pt x="876" y="607"/>
                  </a:lnTo>
                  <a:lnTo>
                    <a:pt x="868" y="626"/>
                  </a:lnTo>
                  <a:lnTo>
                    <a:pt x="859" y="647"/>
                  </a:lnTo>
                  <a:lnTo>
                    <a:pt x="848" y="667"/>
                  </a:lnTo>
                  <a:lnTo>
                    <a:pt x="838" y="685"/>
                  </a:lnTo>
                  <a:lnTo>
                    <a:pt x="827" y="704"/>
                  </a:lnTo>
                  <a:lnTo>
                    <a:pt x="814" y="721"/>
                  </a:lnTo>
                  <a:lnTo>
                    <a:pt x="800" y="738"/>
                  </a:lnTo>
                  <a:lnTo>
                    <a:pt x="786" y="754"/>
                  </a:lnTo>
                  <a:lnTo>
                    <a:pt x="771" y="770"/>
                  </a:lnTo>
                  <a:lnTo>
                    <a:pt x="755" y="785"/>
                  </a:lnTo>
                  <a:lnTo>
                    <a:pt x="739" y="799"/>
                  </a:lnTo>
                  <a:lnTo>
                    <a:pt x="722" y="813"/>
                  </a:lnTo>
                  <a:lnTo>
                    <a:pt x="705" y="826"/>
                  </a:lnTo>
                  <a:lnTo>
                    <a:pt x="686" y="837"/>
                  </a:lnTo>
                  <a:lnTo>
                    <a:pt x="667" y="848"/>
                  </a:lnTo>
                  <a:lnTo>
                    <a:pt x="648" y="858"/>
                  </a:lnTo>
                  <a:lnTo>
                    <a:pt x="627" y="867"/>
                  </a:lnTo>
                  <a:lnTo>
                    <a:pt x="607" y="875"/>
                  </a:lnTo>
                  <a:lnTo>
                    <a:pt x="586" y="882"/>
                  </a:lnTo>
                  <a:lnTo>
                    <a:pt x="565" y="888"/>
                  </a:lnTo>
                  <a:lnTo>
                    <a:pt x="543" y="894"/>
                  </a:lnTo>
                  <a:lnTo>
                    <a:pt x="520" y="897"/>
                  </a:lnTo>
                  <a:lnTo>
                    <a:pt x="498" y="901"/>
                  </a:lnTo>
                  <a:lnTo>
                    <a:pt x="475" y="902"/>
                  </a:lnTo>
                  <a:lnTo>
                    <a:pt x="452" y="903"/>
                  </a:lnTo>
                  <a:lnTo>
                    <a:pt x="452" y="903"/>
                  </a:lnTo>
                  <a:lnTo>
                    <a:pt x="428" y="902"/>
                  </a:lnTo>
                  <a:lnTo>
                    <a:pt x="405" y="901"/>
                  </a:lnTo>
                  <a:lnTo>
                    <a:pt x="383" y="897"/>
                  </a:lnTo>
                  <a:lnTo>
                    <a:pt x="361" y="894"/>
                  </a:lnTo>
                  <a:lnTo>
                    <a:pt x="339" y="888"/>
                  </a:lnTo>
                  <a:lnTo>
                    <a:pt x="318" y="882"/>
                  </a:lnTo>
                  <a:lnTo>
                    <a:pt x="297" y="875"/>
                  </a:lnTo>
                  <a:lnTo>
                    <a:pt x="276" y="867"/>
                  </a:lnTo>
                  <a:lnTo>
                    <a:pt x="257" y="858"/>
                  </a:lnTo>
                  <a:lnTo>
                    <a:pt x="237" y="848"/>
                  </a:lnTo>
                  <a:lnTo>
                    <a:pt x="217" y="837"/>
                  </a:lnTo>
                  <a:lnTo>
                    <a:pt x="199" y="826"/>
                  </a:lnTo>
                  <a:lnTo>
                    <a:pt x="182" y="813"/>
                  </a:lnTo>
                  <a:lnTo>
                    <a:pt x="164" y="799"/>
                  </a:lnTo>
                  <a:lnTo>
                    <a:pt x="148" y="785"/>
                  </a:lnTo>
                  <a:lnTo>
                    <a:pt x="132" y="770"/>
                  </a:lnTo>
                  <a:lnTo>
                    <a:pt x="117" y="754"/>
                  </a:lnTo>
                  <a:lnTo>
                    <a:pt x="103" y="738"/>
                  </a:lnTo>
                  <a:lnTo>
                    <a:pt x="90" y="721"/>
                  </a:lnTo>
                  <a:lnTo>
                    <a:pt x="77" y="704"/>
                  </a:lnTo>
                  <a:lnTo>
                    <a:pt x="65" y="685"/>
                  </a:lnTo>
                  <a:lnTo>
                    <a:pt x="55" y="667"/>
                  </a:lnTo>
                  <a:lnTo>
                    <a:pt x="45" y="647"/>
                  </a:lnTo>
                  <a:lnTo>
                    <a:pt x="35" y="626"/>
                  </a:lnTo>
                  <a:lnTo>
                    <a:pt x="27" y="607"/>
                  </a:lnTo>
                  <a:lnTo>
                    <a:pt x="20" y="585"/>
                  </a:lnTo>
                  <a:lnTo>
                    <a:pt x="15" y="564"/>
                  </a:lnTo>
                  <a:lnTo>
                    <a:pt x="9" y="542"/>
                  </a:lnTo>
                  <a:lnTo>
                    <a:pt x="6" y="519"/>
                  </a:lnTo>
                  <a:lnTo>
                    <a:pt x="3" y="497"/>
                  </a:lnTo>
                  <a:lnTo>
                    <a:pt x="1" y="474"/>
                  </a:lnTo>
                  <a:lnTo>
                    <a:pt x="0" y="451"/>
                  </a:lnTo>
                  <a:lnTo>
                    <a:pt x="0" y="451"/>
                  </a:lnTo>
                  <a:lnTo>
                    <a:pt x="1" y="428"/>
                  </a:lnTo>
                  <a:lnTo>
                    <a:pt x="3" y="405"/>
                  </a:lnTo>
                  <a:lnTo>
                    <a:pt x="6" y="382"/>
                  </a:lnTo>
                  <a:lnTo>
                    <a:pt x="9" y="360"/>
                  </a:lnTo>
                  <a:lnTo>
                    <a:pt x="15" y="338"/>
                  </a:lnTo>
                  <a:lnTo>
                    <a:pt x="20" y="316"/>
                  </a:lnTo>
                  <a:lnTo>
                    <a:pt x="27" y="296"/>
                  </a:lnTo>
                  <a:lnTo>
                    <a:pt x="35" y="275"/>
                  </a:lnTo>
                  <a:lnTo>
                    <a:pt x="45" y="255"/>
                  </a:lnTo>
                  <a:lnTo>
                    <a:pt x="55" y="236"/>
                  </a:lnTo>
                  <a:lnTo>
                    <a:pt x="65" y="216"/>
                  </a:lnTo>
                  <a:lnTo>
                    <a:pt x="77" y="199"/>
                  </a:lnTo>
                  <a:lnTo>
                    <a:pt x="90" y="180"/>
                  </a:lnTo>
                  <a:lnTo>
                    <a:pt x="103" y="163"/>
                  </a:lnTo>
                  <a:lnTo>
                    <a:pt x="117" y="147"/>
                  </a:lnTo>
                  <a:lnTo>
                    <a:pt x="132" y="131"/>
                  </a:lnTo>
                  <a:lnTo>
                    <a:pt x="148" y="117"/>
                  </a:lnTo>
                  <a:lnTo>
                    <a:pt x="164" y="102"/>
                  </a:lnTo>
                  <a:lnTo>
                    <a:pt x="182" y="89"/>
                  </a:lnTo>
                  <a:lnTo>
                    <a:pt x="199" y="77"/>
                  </a:lnTo>
                  <a:lnTo>
                    <a:pt x="217" y="64"/>
                  </a:lnTo>
                  <a:lnTo>
                    <a:pt x="237" y="54"/>
                  </a:lnTo>
                  <a:lnTo>
                    <a:pt x="257" y="43"/>
                  </a:lnTo>
                  <a:lnTo>
                    <a:pt x="276" y="34"/>
                  </a:lnTo>
                  <a:lnTo>
                    <a:pt x="297" y="26"/>
                  </a:lnTo>
                  <a:lnTo>
                    <a:pt x="318" y="19"/>
                  </a:lnTo>
                  <a:lnTo>
                    <a:pt x="339" y="13"/>
                  </a:lnTo>
                  <a:lnTo>
                    <a:pt x="361" y="9"/>
                  </a:lnTo>
                  <a:lnTo>
                    <a:pt x="383" y="4"/>
                  </a:lnTo>
                  <a:lnTo>
                    <a:pt x="405" y="2"/>
                  </a:lnTo>
                  <a:lnTo>
                    <a:pt x="428" y="0"/>
                  </a:lnTo>
                  <a:lnTo>
                    <a:pt x="452" y="0"/>
                  </a:lnTo>
                  <a:lnTo>
                    <a:pt x="452" y="0"/>
                  </a:lnTo>
                  <a:lnTo>
                    <a:pt x="475" y="0"/>
                  </a:lnTo>
                  <a:lnTo>
                    <a:pt x="498" y="2"/>
                  </a:lnTo>
                  <a:lnTo>
                    <a:pt x="520" y="4"/>
                  </a:lnTo>
                  <a:lnTo>
                    <a:pt x="543" y="9"/>
                  </a:lnTo>
                  <a:lnTo>
                    <a:pt x="565" y="13"/>
                  </a:lnTo>
                  <a:lnTo>
                    <a:pt x="586" y="19"/>
                  </a:lnTo>
                  <a:lnTo>
                    <a:pt x="607" y="26"/>
                  </a:lnTo>
                  <a:lnTo>
                    <a:pt x="627" y="34"/>
                  </a:lnTo>
                  <a:lnTo>
                    <a:pt x="648" y="43"/>
                  </a:lnTo>
                  <a:lnTo>
                    <a:pt x="667" y="54"/>
                  </a:lnTo>
                  <a:lnTo>
                    <a:pt x="686" y="64"/>
                  </a:lnTo>
                  <a:lnTo>
                    <a:pt x="705" y="77"/>
                  </a:lnTo>
                  <a:lnTo>
                    <a:pt x="722" y="89"/>
                  </a:lnTo>
                  <a:lnTo>
                    <a:pt x="739" y="102"/>
                  </a:lnTo>
                  <a:lnTo>
                    <a:pt x="755" y="117"/>
                  </a:lnTo>
                  <a:lnTo>
                    <a:pt x="771" y="131"/>
                  </a:lnTo>
                  <a:lnTo>
                    <a:pt x="786" y="147"/>
                  </a:lnTo>
                  <a:lnTo>
                    <a:pt x="800" y="163"/>
                  </a:lnTo>
                  <a:lnTo>
                    <a:pt x="814" y="180"/>
                  </a:lnTo>
                  <a:lnTo>
                    <a:pt x="827" y="199"/>
                  </a:lnTo>
                  <a:lnTo>
                    <a:pt x="838" y="216"/>
                  </a:lnTo>
                  <a:lnTo>
                    <a:pt x="848" y="236"/>
                  </a:lnTo>
                  <a:lnTo>
                    <a:pt x="859" y="255"/>
                  </a:lnTo>
                  <a:lnTo>
                    <a:pt x="868" y="275"/>
                  </a:lnTo>
                  <a:lnTo>
                    <a:pt x="876" y="296"/>
                  </a:lnTo>
                  <a:lnTo>
                    <a:pt x="883" y="316"/>
                  </a:lnTo>
                  <a:lnTo>
                    <a:pt x="889" y="338"/>
                  </a:lnTo>
                  <a:lnTo>
                    <a:pt x="895" y="360"/>
                  </a:lnTo>
                  <a:lnTo>
                    <a:pt x="898" y="382"/>
                  </a:lnTo>
                  <a:lnTo>
                    <a:pt x="901" y="405"/>
                  </a:lnTo>
                  <a:lnTo>
                    <a:pt x="903" y="428"/>
                  </a:lnTo>
                  <a:lnTo>
                    <a:pt x="904" y="451"/>
                  </a:lnTo>
                  <a:lnTo>
                    <a:pt x="904" y="451"/>
                  </a:lnTo>
                  <a:close/>
                </a:path>
              </a:pathLst>
            </a:custGeom>
            <a:solidFill>
              <a:srgbClr val="F6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79" name="Freeform 50">
              <a:extLst>
                <a:ext uri="{FF2B5EF4-FFF2-40B4-BE49-F238E27FC236}">
                  <a16:creationId xmlns:a16="http://schemas.microsoft.com/office/drawing/2014/main" id="{D784B08E-C105-A802-6C8A-1EB2059FF17B}"/>
                </a:ext>
              </a:extLst>
            </p:cNvPr>
            <p:cNvSpPr>
              <a:spLocks/>
            </p:cNvSpPr>
            <p:nvPr userDrawn="1"/>
          </p:nvSpPr>
          <p:spPr bwMode="auto">
            <a:xfrm>
              <a:off x="4922838" y="3983038"/>
              <a:ext cx="431800" cy="649288"/>
            </a:xfrm>
            <a:custGeom>
              <a:avLst/>
              <a:gdLst>
                <a:gd name="T0" fmla="*/ 545 w 545"/>
                <a:gd name="T1" fmla="*/ 546 h 818"/>
                <a:gd name="T2" fmla="*/ 545 w 545"/>
                <a:gd name="T3" fmla="*/ 546 h 818"/>
                <a:gd name="T4" fmla="*/ 531 w 545"/>
                <a:gd name="T5" fmla="*/ 575 h 818"/>
                <a:gd name="T6" fmla="*/ 515 w 545"/>
                <a:gd name="T7" fmla="*/ 604 h 818"/>
                <a:gd name="T8" fmla="*/ 498 w 545"/>
                <a:gd name="T9" fmla="*/ 630 h 818"/>
                <a:gd name="T10" fmla="*/ 477 w 545"/>
                <a:gd name="T11" fmla="*/ 655 h 818"/>
                <a:gd name="T12" fmla="*/ 456 w 545"/>
                <a:gd name="T13" fmla="*/ 680 h 818"/>
                <a:gd name="T14" fmla="*/ 432 w 545"/>
                <a:gd name="T15" fmla="*/ 703 h 818"/>
                <a:gd name="T16" fmla="*/ 408 w 545"/>
                <a:gd name="T17" fmla="*/ 722 h 818"/>
                <a:gd name="T18" fmla="*/ 381 w 545"/>
                <a:gd name="T19" fmla="*/ 742 h 818"/>
                <a:gd name="T20" fmla="*/ 354 w 545"/>
                <a:gd name="T21" fmla="*/ 759 h 818"/>
                <a:gd name="T22" fmla="*/ 325 w 545"/>
                <a:gd name="T23" fmla="*/ 774 h 818"/>
                <a:gd name="T24" fmla="*/ 295 w 545"/>
                <a:gd name="T25" fmla="*/ 787 h 818"/>
                <a:gd name="T26" fmla="*/ 264 w 545"/>
                <a:gd name="T27" fmla="*/ 797 h 818"/>
                <a:gd name="T28" fmla="*/ 232 w 545"/>
                <a:gd name="T29" fmla="*/ 806 h 818"/>
                <a:gd name="T30" fmla="*/ 199 w 545"/>
                <a:gd name="T31" fmla="*/ 812 h 818"/>
                <a:gd name="T32" fmla="*/ 165 w 545"/>
                <a:gd name="T33" fmla="*/ 817 h 818"/>
                <a:gd name="T34" fmla="*/ 131 w 545"/>
                <a:gd name="T35" fmla="*/ 818 h 818"/>
                <a:gd name="T36" fmla="*/ 131 w 545"/>
                <a:gd name="T37" fmla="*/ 818 h 818"/>
                <a:gd name="T38" fmla="*/ 107 w 545"/>
                <a:gd name="T39" fmla="*/ 817 h 818"/>
                <a:gd name="T40" fmla="*/ 83 w 545"/>
                <a:gd name="T41" fmla="*/ 816 h 818"/>
                <a:gd name="T42" fmla="*/ 0 w 545"/>
                <a:gd name="T43" fmla="*/ 732 h 818"/>
                <a:gd name="T44" fmla="*/ 0 w 545"/>
                <a:gd name="T45" fmla="*/ 578 h 818"/>
                <a:gd name="T46" fmla="*/ 212 w 545"/>
                <a:gd name="T47" fmla="*/ 366 h 818"/>
                <a:gd name="T48" fmla="*/ 0 w 545"/>
                <a:gd name="T49" fmla="*/ 154 h 818"/>
                <a:gd name="T50" fmla="*/ 0 w 545"/>
                <a:gd name="T51" fmla="*/ 0 h 818"/>
                <a:gd name="T52" fmla="*/ 365 w 545"/>
                <a:gd name="T53" fmla="*/ 366 h 818"/>
                <a:gd name="T54" fmla="*/ 545 w 545"/>
                <a:gd name="T55" fmla="*/ 54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5" h="818">
                  <a:moveTo>
                    <a:pt x="545" y="546"/>
                  </a:moveTo>
                  <a:lnTo>
                    <a:pt x="545" y="546"/>
                  </a:lnTo>
                  <a:lnTo>
                    <a:pt x="531" y="575"/>
                  </a:lnTo>
                  <a:lnTo>
                    <a:pt x="515" y="604"/>
                  </a:lnTo>
                  <a:lnTo>
                    <a:pt x="498" y="630"/>
                  </a:lnTo>
                  <a:lnTo>
                    <a:pt x="477" y="655"/>
                  </a:lnTo>
                  <a:lnTo>
                    <a:pt x="456" y="680"/>
                  </a:lnTo>
                  <a:lnTo>
                    <a:pt x="432" y="703"/>
                  </a:lnTo>
                  <a:lnTo>
                    <a:pt x="408" y="722"/>
                  </a:lnTo>
                  <a:lnTo>
                    <a:pt x="381" y="742"/>
                  </a:lnTo>
                  <a:lnTo>
                    <a:pt x="354" y="759"/>
                  </a:lnTo>
                  <a:lnTo>
                    <a:pt x="325" y="774"/>
                  </a:lnTo>
                  <a:lnTo>
                    <a:pt x="295" y="787"/>
                  </a:lnTo>
                  <a:lnTo>
                    <a:pt x="264" y="797"/>
                  </a:lnTo>
                  <a:lnTo>
                    <a:pt x="232" y="806"/>
                  </a:lnTo>
                  <a:lnTo>
                    <a:pt x="199" y="812"/>
                  </a:lnTo>
                  <a:lnTo>
                    <a:pt x="165" y="817"/>
                  </a:lnTo>
                  <a:lnTo>
                    <a:pt x="131" y="818"/>
                  </a:lnTo>
                  <a:lnTo>
                    <a:pt x="131" y="818"/>
                  </a:lnTo>
                  <a:lnTo>
                    <a:pt x="107" y="817"/>
                  </a:lnTo>
                  <a:lnTo>
                    <a:pt x="83" y="816"/>
                  </a:lnTo>
                  <a:lnTo>
                    <a:pt x="0" y="732"/>
                  </a:lnTo>
                  <a:lnTo>
                    <a:pt x="0" y="578"/>
                  </a:lnTo>
                  <a:lnTo>
                    <a:pt x="212" y="366"/>
                  </a:lnTo>
                  <a:lnTo>
                    <a:pt x="0" y="154"/>
                  </a:lnTo>
                  <a:lnTo>
                    <a:pt x="0" y="0"/>
                  </a:lnTo>
                  <a:lnTo>
                    <a:pt x="365" y="366"/>
                  </a:lnTo>
                  <a:lnTo>
                    <a:pt x="545" y="546"/>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80" name="Freeform 51">
              <a:extLst>
                <a:ext uri="{FF2B5EF4-FFF2-40B4-BE49-F238E27FC236}">
                  <a16:creationId xmlns:a16="http://schemas.microsoft.com/office/drawing/2014/main" id="{CD81A3EF-E411-8D41-550B-230935013A81}"/>
                </a:ext>
              </a:extLst>
            </p:cNvPr>
            <p:cNvSpPr>
              <a:spLocks/>
            </p:cNvSpPr>
            <p:nvPr userDrawn="1"/>
          </p:nvSpPr>
          <p:spPr bwMode="auto">
            <a:xfrm>
              <a:off x="4922838" y="3983038"/>
              <a:ext cx="288925" cy="581025"/>
            </a:xfrm>
            <a:custGeom>
              <a:avLst/>
              <a:gdLst>
                <a:gd name="T0" fmla="*/ 365 w 365"/>
                <a:gd name="T1" fmla="*/ 366 h 732"/>
                <a:gd name="T2" fmla="*/ 0 w 365"/>
                <a:gd name="T3" fmla="*/ 732 h 732"/>
                <a:gd name="T4" fmla="*/ 0 w 365"/>
                <a:gd name="T5" fmla="*/ 578 h 732"/>
                <a:gd name="T6" fmla="*/ 212 w 365"/>
                <a:gd name="T7" fmla="*/ 366 h 732"/>
                <a:gd name="T8" fmla="*/ 0 w 365"/>
                <a:gd name="T9" fmla="*/ 154 h 732"/>
                <a:gd name="T10" fmla="*/ 0 w 365"/>
                <a:gd name="T11" fmla="*/ 0 h 732"/>
                <a:gd name="T12" fmla="*/ 365 w 365"/>
                <a:gd name="T13" fmla="*/ 366 h 732"/>
              </a:gdLst>
              <a:ahLst/>
              <a:cxnLst>
                <a:cxn ang="0">
                  <a:pos x="T0" y="T1"/>
                </a:cxn>
                <a:cxn ang="0">
                  <a:pos x="T2" y="T3"/>
                </a:cxn>
                <a:cxn ang="0">
                  <a:pos x="T4" y="T5"/>
                </a:cxn>
                <a:cxn ang="0">
                  <a:pos x="T6" y="T7"/>
                </a:cxn>
                <a:cxn ang="0">
                  <a:pos x="T8" y="T9"/>
                </a:cxn>
                <a:cxn ang="0">
                  <a:pos x="T10" y="T11"/>
                </a:cxn>
                <a:cxn ang="0">
                  <a:pos x="T12" y="T13"/>
                </a:cxn>
              </a:cxnLst>
              <a:rect l="0" t="0" r="r" b="b"/>
              <a:pathLst>
                <a:path w="365" h="732">
                  <a:moveTo>
                    <a:pt x="365" y="366"/>
                  </a:moveTo>
                  <a:lnTo>
                    <a:pt x="0" y="732"/>
                  </a:lnTo>
                  <a:lnTo>
                    <a:pt x="0" y="578"/>
                  </a:lnTo>
                  <a:lnTo>
                    <a:pt x="212" y="366"/>
                  </a:lnTo>
                  <a:lnTo>
                    <a:pt x="0" y="154"/>
                  </a:lnTo>
                  <a:lnTo>
                    <a:pt x="0" y="0"/>
                  </a:lnTo>
                  <a:lnTo>
                    <a:pt x="365" y="366"/>
                  </a:lnTo>
                  <a:close/>
                </a:path>
              </a:pathLst>
            </a:custGeom>
            <a:solidFill>
              <a:srgbClr val="F1BB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81" name="Freeform 52">
              <a:extLst>
                <a:ext uri="{FF2B5EF4-FFF2-40B4-BE49-F238E27FC236}">
                  <a16:creationId xmlns:a16="http://schemas.microsoft.com/office/drawing/2014/main" id="{80E71803-6CAC-6549-DAE8-E475DDE1B002}"/>
                </a:ext>
              </a:extLst>
            </p:cNvPr>
            <p:cNvSpPr>
              <a:spLocks/>
            </p:cNvSpPr>
            <p:nvPr userDrawn="1"/>
          </p:nvSpPr>
          <p:spPr bwMode="auto">
            <a:xfrm>
              <a:off x="4922838" y="3983038"/>
              <a:ext cx="288925" cy="290513"/>
            </a:xfrm>
            <a:custGeom>
              <a:avLst/>
              <a:gdLst>
                <a:gd name="T0" fmla="*/ 365 w 365"/>
                <a:gd name="T1" fmla="*/ 366 h 366"/>
                <a:gd name="T2" fmla="*/ 212 w 365"/>
                <a:gd name="T3" fmla="*/ 366 h 366"/>
                <a:gd name="T4" fmla="*/ 0 w 365"/>
                <a:gd name="T5" fmla="*/ 154 h 366"/>
                <a:gd name="T6" fmla="*/ 0 w 365"/>
                <a:gd name="T7" fmla="*/ 0 h 366"/>
                <a:gd name="T8" fmla="*/ 365 w 365"/>
                <a:gd name="T9" fmla="*/ 366 h 366"/>
              </a:gdLst>
              <a:ahLst/>
              <a:cxnLst>
                <a:cxn ang="0">
                  <a:pos x="T0" y="T1"/>
                </a:cxn>
                <a:cxn ang="0">
                  <a:pos x="T2" y="T3"/>
                </a:cxn>
                <a:cxn ang="0">
                  <a:pos x="T4" y="T5"/>
                </a:cxn>
                <a:cxn ang="0">
                  <a:pos x="T6" y="T7"/>
                </a:cxn>
                <a:cxn ang="0">
                  <a:pos x="T8" y="T9"/>
                </a:cxn>
              </a:cxnLst>
              <a:rect l="0" t="0" r="r" b="b"/>
              <a:pathLst>
                <a:path w="365" h="366">
                  <a:moveTo>
                    <a:pt x="365" y="366"/>
                  </a:moveTo>
                  <a:lnTo>
                    <a:pt x="212" y="366"/>
                  </a:lnTo>
                  <a:lnTo>
                    <a:pt x="0" y="154"/>
                  </a:lnTo>
                  <a:lnTo>
                    <a:pt x="0" y="0"/>
                  </a:lnTo>
                  <a:lnTo>
                    <a:pt x="365" y="366"/>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82" name="Freeform 54">
              <a:extLst>
                <a:ext uri="{FF2B5EF4-FFF2-40B4-BE49-F238E27FC236}">
                  <a16:creationId xmlns:a16="http://schemas.microsoft.com/office/drawing/2014/main" id="{B6BC63C3-C009-1E50-E5CF-337497D48675}"/>
                </a:ext>
              </a:extLst>
            </p:cNvPr>
            <p:cNvSpPr>
              <a:spLocks/>
            </p:cNvSpPr>
            <p:nvPr userDrawn="1"/>
          </p:nvSpPr>
          <p:spPr bwMode="auto">
            <a:xfrm>
              <a:off x="4922838" y="3983038"/>
              <a:ext cx="431800" cy="649288"/>
            </a:xfrm>
            <a:custGeom>
              <a:avLst/>
              <a:gdLst>
                <a:gd name="T0" fmla="*/ 545 w 545"/>
                <a:gd name="T1" fmla="*/ 546 h 818"/>
                <a:gd name="T2" fmla="*/ 545 w 545"/>
                <a:gd name="T3" fmla="*/ 546 h 818"/>
                <a:gd name="T4" fmla="*/ 531 w 545"/>
                <a:gd name="T5" fmla="*/ 575 h 818"/>
                <a:gd name="T6" fmla="*/ 515 w 545"/>
                <a:gd name="T7" fmla="*/ 604 h 818"/>
                <a:gd name="T8" fmla="*/ 498 w 545"/>
                <a:gd name="T9" fmla="*/ 630 h 818"/>
                <a:gd name="T10" fmla="*/ 477 w 545"/>
                <a:gd name="T11" fmla="*/ 655 h 818"/>
                <a:gd name="T12" fmla="*/ 456 w 545"/>
                <a:gd name="T13" fmla="*/ 680 h 818"/>
                <a:gd name="T14" fmla="*/ 432 w 545"/>
                <a:gd name="T15" fmla="*/ 703 h 818"/>
                <a:gd name="T16" fmla="*/ 408 w 545"/>
                <a:gd name="T17" fmla="*/ 722 h 818"/>
                <a:gd name="T18" fmla="*/ 381 w 545"/>
                <a:gd name="T19" fmla="*/ 742 h 818"/>
                <a:gd name="T20" fmla="*/ 354 w 545"/>
                <a:gd name="T21" fmla="*/ 759 h 818"/>
                <a:gd name="T22" fmla="*/ 325 w 545"/>
                <a:gd name="T23" fmla="*/ 774 h 818"/>
                <a:gd name="T24" fmla="*/ 295 w 545"/>
                <a:gd name="T25" fmla="*/ 787 h 818"/>
                <a:gd name="T26" fmla="*/ 264 w 545"/>
                <a:gd name="T27" fmla="*/ 797 h 818"/>
                <a:gd name="T28" fmla="*/ 232 w 545"/>
                <a:gd name="T29" fmla="*/ 806 h 818"/>
                <a:gd name="T30" fmla="*/ 199 w 545"/>
                <a:gd name="T31" fmla="*/ 812 h 818"/>
                <a:gd name="T32" fmla="*/ 165 w 545"/>
                <a:gd name="T33" fmla="*/ 817 h 818"/>
                <a:gd name="T34" fmla="*/ 131 w 545"/>
                <a:gd name="T35" fmla="*/ 818 h 818"/>
                <a:gd name="T36" fmla="*/ 131 w 545"/>
                <a:gd name="T37" fmla="*/ 818 h 818"/>
                <a:gd name="T38" fmla="*/ 107 w 545"/>
                <a:gd name="T39" fmla="*/ 817 h 818"/>
                <a:gd name="T40" fmla="*/ 83 w 545"/>
                <a:gd name="T41" fmla="*/ 816 h 818"/>
                <a:gd name="T42" fmla="*/ 0 w 545"/>
                <a:gd name="T43" fmla="*/ 732 h 818"/>
                <a:gd name="T44" fmla="*/ 0 w 545"/>
                <a:gd name="T45" fmla="*/ 578 h 818"/>
                <a:gd name="T46" fmla="*/ 212 w 545"/>
                <a:gd name="T47" fmla="*/ 366 h 818"/>
                <a:gd name="T48" fmla="*/ 0 w 545"/>
                <a:gd name="T49" fmla="*/ 154 h 818"/>
                <a:gd name="T50" fmla="*/ 0 w 545"/>
                <a:gd name="T51" fmla="*/ 0 h 818"/>
                <a:gd name="T52" fmla="*/ 365 w 545"/>
                <a:gd name="T53" fmla="*/ 366 h 818"/>
                <a:gd name="T54" fmla="*/ 545 w 545"/>
                <a:gd name="T55" fmla="*/ 54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5" h="818">
                  <a:moveTo>
                    <a:pt x="545" y="546"/>
                  </a:moveTo>
                  <a:lnTo>
                    <a:pt x="545" y="546"/>
                  </a:lnTo>
                  <a:lnTo>
                    <a:pt x="531" y="575"/>
                  </a:lnTo>
                  <a:lnTo>
                    <a:pt x="515" y="604"/>
                  </a:lnTo>
                  <a:lnTo>
                    <a:pt x="498" y="630"/>
                  </a:lnTo>
                  <a:lnTo>
                    <a:pt x="477" y="655"/>
                  </a:lnTo>
                  <a:lnTo>
                    <a:pt x="456" y="680"/>
                  </a:lnTo>
                  <a:lnTo>
                    <a:pt x="432" y="703"/>
                  </a:lnTo>
                  <a:lnTo>
                    <a:pt x="408" y="722"/>
                  </a:lnTo>
                  <a:lnTo>
                    <a:pt x="381" y="742"/>
                  </a:lnTo>
                  <a:lnTo>
                    <a:pt x="354" y="759"/>
                  </a:lnTo>
                  <a:lnTo>
                    <a:pt x="325" y="774"/>
                  </a:lnTo>
                  <a:lnTo>
                    <a:pt x="295" y="787"/>
                  </a:lnTo>
                  <a:lnTo>
                    <a:pt x="264" y="797"/>
                  </a:lnTo>
                  <a:lnTo>
                    <a:pt x="232" y="806"/>
                  </a:lnTo>
                  <a:lnTo>
                    <a:pt x="199" y="812"/>
                  </a:lnTo>
                  <a:lnTo>
                    <a:pt x="165" y="817"/>
                  </a:lnTo>
                  <a:lnTo>
                    <a:pt x="131" y="818"/>
                  </a:lnTo>
                  <a:lnTo>
                    <a:pt x="131" y="818"/>
                  </a:lnTo>
                  <a:lnTo>
                    <a:pt x="107" y="817"/>
                  </a:lnTo>
                  <a:lnTo>
                    <a:pt x="83" y="816"/>
                  </a:lnTo>
                  <a:lnTo>
                    <a:pt x="0" y="732"/>
                  </a:lnTo>
                  <a:lnTo>
                    <a:pt x="0" y="578"/>
                  </a:lnTo>
                  <a:lnTo>
                    <a:pt x="212" y="366"/>
                  </a:lnTo>
                  <a:lnTo>
                    <a:pt x="0" y="154"/>
                  </a:lnTo>
                  <a:lnTo>
                    <a:pt x="0" y="0"/>
                  </a:lnTo>
                  <a:lnTo>
                    <a:pt x="365" y="366"/>
                  </a:lnTo>
                  <a:lnTo>
                    <a:pt x="545" y="546"/>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83" name="Freeform 55">
              <a:extLst>
                <a:ext uri="{FF2B5EF4-FFF2-40B4-BE49-F238E27FC236}">
                  <a16:creationId xmlns:a16="http://schemas.microsoft.com/office/drawing/2014/main" id="{A41D0A2E-515D-E7B3-087A-5B51432426FE}"/>
                </a:ext>
              </a:extLst>
            </p:cNvPr>
            <p:cNvSpPr>
              <a:spLocks/>
            </p:cNvSpPr>
            <p:nvPr userDrawn="1"/>
          </p:nvSpPr>
          <p:spPr bwMode="auto">
            <a:xfrm>
              <a:off x="4922838" y="3983038"/>
              <a:ext cx="288925" cy="581025"/>
            </a:xfrm>
            <a:custGeom>
              <a:avLst/>
              <a:gdLst>
                <a:gd name="T0" fmla="*/ 365 w 365"/>
                <a:gd name="T1" fmla="*/ 366 h 732"/>
                <a:gd name="T2" fmla="*/ 0 w 365"/>
                <a:gd name="T3" fmla="*/ 732 h 732"/>
                <a:gd name="T4" fmla="*/ 0 w 365"/>
                <a:gd name="T5" fmla="*/ 578 h 732"/>
                <a:gd name="T6" fmla="*/ 212 w 365"/>
                <a:gd name="T7" fmla="*/ 366 h 732"/>
                <a:gd name="T8" fmla="*/ 0 w 365"/>
                <a:gd name="T9" fmla="*/ 154 h 732"/>
                <a:gd name="T10" fmla="*/ 0 w 365"/>
                <a:gd name="T11" fmla="*/ 0 h 732"/>
                <a:gd name="T12" fmla="*/ 365 w 365"/>
                <a:gd name="T13" fmla="*/ 366 h 732"/>
              </a:gdLst>
              <a:ahLst/>
              <a:cxnLst>
                <a:cxn ang="0">
                  <a:pos x="T0" y="T1"/>
                </a:cxn>
                <a:cxn ang="0">
                  <a:pos x="T2" y="T3"/>
                </a:cxn>
                <a:cxn ang="0">
                  <a:pos x="T4" y="T5"/>
                </a:cxn>
                <a:cxn ang="0">
                  <a:pos x="T6" y="T7"/>
                </a:cxn>
                <a:cxn ang="0">
                  <a:pos x="T8" y="T9"/>
                </a:cxn>
                <a:cxn ang="0">
                  <a:pos x="T10" y="T11"/>
                </a:cxn>
                <a:cxn ang="0">
                  <a:pos x="T12" y="T13"/>
                </a:cxn>
              </a:cxnLst>
              <a:rect l="0" t="0" r="r" b="b"/>
              <a:pathLst>
                <a:path w="365" h="732">
                  <a:moveTo>
                    <a:pt x="365" y="366"/>
                  </a:moveTo>
                  <a:lnTo>
                    <a:pt x="0" y="732"/>
                  </a:lnTo>
                  <a:lnTo>
                    <a:pt x="0" y="578"/>
                  </a:lnTo>
                  <a:lnTo>
                    <a:pt x="212" y="366"/>
                  </a:lnTo>
                  <a:lnTo>
                    <a:pt x="0" y="154"/>
                  </a:lnTo>
                  <a:lnTo>
                    <a:pt x="0" y="0"/>
                  </a:lnTo>
                  <a:lnTo>
                    <a:pt x="365" y="366"/>
                  </a:lnTo>
                  <a:close/>
                </a:path>
              </a:pathLst>
            </a:custGeom>
            <a:solidFill>
              <a:srgbClr val="D1B3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84" name="Freeform 56">
              <a:extLst>
                <a:ext uri="{FF2B5EF4-FFF2-40B4-BE49-F238E27FC236}">
                  <a16:creationId xmlns:a16="http://schemas.microsoft.com/office/drawing/2014/main" id="{73C539AA-6BB2-97A7-0035-D614AF1FD817}"/>
                </a:ext>
              </a:extLst>
            </p:cNvPr>
            <p:cNvSpPr>
              <a:spLocks/>
            </p:cNvSpPr>
            <p:nvPr userDrawn="1"/>
          </p:nvSpPr>
          <p:spPr bwMode="auto">
            <a:xfrm>
              <a:off x="4922838" y="3983038"/>
              <a:ext cx="288925" cy="290513"/>
            </a:xfrm>
            <a:custGeom>
              <a:avLst/>
              <a:gdLst>
                <a:gd name="T0" fmla="*/ 365 w 365"/>
                <a:gd name="T1" fmla="*/ 366 h 366"/>
                <a:gd name="T2" fmla="*/ 212 w 365"/>
                <a:gd name="T3" fmla="*/ 366 h 366"/>
                <a:gd name="T4" fmla="*/ 0 w 365"/>
                <a:gd name="T5" fmla="*/ 154 h 366"/>
                <a:gd name="T6" fmla="*/ 0 w 365"/>
                <a:gd name="T7" fmla="*/ 0 h 366"/>
                <a:gd name="T8" fmla="*/ 365 w 365"/>
                <a:gd name="T9" fmla="*/ 366 h 366"/>
              </a:gdLst>
              <a:ahLst/>
              <a:cxnLst>
                <a:cxn ang="0">
                  <a:pos x="T0" y="T1"/>
                </a:cxn>
                <a:cxn ang="0">
                  <a:pos x="T2" y="T3"/>
                </a:cxn>
                <a:cxn ang="0">
                  <a:pos x="T4" y="T5"/>
                </a:cxn>
                <a:cxn ang="0">
                  <a:pos x="T6" y="T7"/>
                </a:cxn>
                <a:cxn ang="0">
                  <a:pos x="T8" y="T9"/>
                </a:cxn>
              </a:cxnLst>
              <a:rect l="0" t="0" r="r" b="b"/>
              <a:pathLst>
                <a:path w="365" h="366">
                  <a:moveTo>
                    <a:pt x="365" y="366"/>
                  </a:moveTo>
                  <a:lnTo>
                    <a:pt x="212" y="366"/>
                  </a:lnTo>
                  <a:lnTo>
                    <a:pt x="0" y="154"/>
                  </a:lnTo>
                  <a:lnTo>
                    <a:pt x="0" y="0"/>
                  </a:lnTo>
                  <a:lnTo>
                    <a:pt x="365" y="366"/>
                  </a:lnTo>
                  <a:close/>
                </a:path>
              </a:pathLst>
            </a:custGeom>
            <a:solidFill>
              <a:srgbClr val="D1B3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grpSp>
      <p:sp>
        <p:nvSpPr>
          <p:cNvPr id="85" name="Rectangle 57">
            <a:extLst>
              <a:ext uri="{FF2B5EF4-FFF2-40B4-BE49-F238E27FC236}">
                <a16:creationId xmlns:a16="http://schemas.microsoft.com/office/drawing/2014/main" id="{3CBC7308-CA9B-DC28-A4E2-F0CBECE44A7E}"/>
              </a:ext>
            </a:extLst>
          </p:cNvPr>
          <p:cNvSpPr>
            <a:spLocks noChangeArrowheads="1"/>
          </p:cNvSpPr>
          <p:nvPr/>
        </p:nvSpPr>
        <p:spPr bwMode="auto">
          <a:xfrm>
            <a:off x="7041216" y="5506871"/>
            <a:ext cx="3321051" cy="683684"/>
          </a:xfrm>
          <a:prstGeom prst="rect">
            <a:avLst/>
          </a:prstGeom>
          <a:solidFill>
            <a:srgbClr val="F5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a:latin typeface="Montserrat" panose="00000500000000000000" pitchFamily="2" charset="0"/>
            </a:endParaRPr>
          </a:p>
        </p:txBody>
      </p:sp>
      <p:sp>
        <p:nvSpPr>
          <p:cNvPr id="86" name="Text Placeholder 4">
            <a:extLst>
              <a:ext uri="{FF2B5EF4-FFF2-40B4-BE49-F238E27FC236}">
                <a16:creationId xmlns:a16="http://schemas.microsoft.com/office/drawing/2014/main" id="{0E92E126-5B98-A69B-B8E3-D3B23F512330}"/>
              </a:ext>
            </a:extLst>
          </p:cNvPr>
          <p:cNvSpPr txBox="1">
            <a:spLocks/>
          </p:cNvSpPr>
          <p:nvPr/>
        </p:nvSpPr>
        <p:spPr>
          <a:xfrm>
            <a:off x="1716568" y="5504459"/>
            <a:ext cx="3327401" cy="661293"/>
          </a:xfrm>
          <a:prstGeom prst="rect">
            <a:avLst/>
          </a:prstGeom>
        </p:spPr>
        <p:txBody>
          <a:bodyPr anchor="ctr">
            <a:noAutofit/>
          </a:bodyPr>
          <a:lstStyle>
            <a:lvl1pPr marL="0" indent="0" algn="l" defTabSz="914423" rtl="0" eaLnBrk="1" latinLnBrk="0" hangingPunct="1">
              <a:lnSpc>
                <a:spcPct val="90000"/>
              </a:lnSpc>
              <a:spcBef>
                <a:spcPts val="1000"/>
              </a:spcBef>
              <a:buFont typeface="Arial" panose="020B0604020202020204" pitchFamily="34" charset="0"/>
              <a:buNone/>
              <a:defRPr sz="2133" kern="1200">
                <a:solidFill>
                  <a:srgbClr val="959697"/>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tx1"/>
                </a:solidFill>
                <a:latin typeface="Montserrat" panose="00000500000000000000" pitchFamily="2" charset="0"/>
              </a:rPr>
              <a:t>Privacy and Security</a:t>
            </a:r>
          </a:p>
        </p:txBody>
      </p:sp>
      <p:sp>
        <p:nvSpPr>
          <p:cNvPr id="87" name="Text Placeholder 4">
            <a:extLst>
              <a:ext uri="{FF2B5EF4-FFF2-40B4-BE49-F238E27FC236}">
                <a16:creationId xmlns:a16="http://schemas.microsoft.com/office/drawing/2014/main" id="{D44756BA-FD0C-C993-BD94-A82DA97FB2E5}"/>
              </a:ext>
            </a:extLst>
          </p:cNvPr>
          <p:cNvSpPr txBox="1">
            <a:spLocks/>
          </p:cNvSpPr>
          <p:nvPr/>
        </p:nvSpPr>
        <p:spPr>
          <a:xfrm>
            <a:off x="7037169" y="5515582"/>
            <a:ext cx="3304117" cy="661293"/>
          </a:xfrm>
          <a:prstGeom prst="rect">
            <a:avLst/>
          </a:prstGeom>
        </p:spPr>
        <p:txBody>
          <a:bodyPr anchor="ctr">
            <a:noAutofit/>
          </a:bodyPr>
          <a:lstStyle>
            <a:lvl1pPr marL="0" indent="0" algn="l" defTabSz="914423" rtl="0" eaLnBrk="1" latinLnBrk="0" hangingPunct="1">
              <a:lnSpc>
                <a:spcPct val="90000"/>
              </a:lnSpc>
              <a:spcBef>
                <a:spcPts val="1000"/>
              </a:spcBef>
              <a:buFont typeface="Arial" panose="020B0604020202020204" pitchFamily="34" charset="0"/>
              <a:buNone/>
              <a:defRPr sz="2133" kern="1200">
                <a:solidFill>
                  <a:srgbClr val="959697"/>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tx1"/>
                </a:solidFill>
                <a:latin typeface="Montserrat" panose="00000500000000000000" pitchFamily="2" charset="0"/>
              </a:rPr>
              <a:t>Data</a:t>
            </a:r>
          </a:p>
        </p:txBody>
      </p:sp>
      <p:pic>
        <p:nvPicPr>
          <p:cNvPr id="91" name="Immagine 90" descr="Immagine che contiene testo, schermata, logo, Carattere&#10;&#10;Descrizione generata automaticamente">
            <a:extLst>
              <a:ext uri="{FF2B5EF4-FFF2-40B4-BE49-F238E27FC236}">
                <a16:creationId xmlns:a16="http://schemas.microsoft.com/office/drawing/2014/main" id="{A405C57D-A25D-B960-02F4-5EA23679B79C}"/>
              </a:ext>
            </a:extLst>
          </p:cNvPr>
          <p:cNvPicPr>
            <a:picLocks noChangeAspect="1"/>
          </p:cNvPicPr>
          <p:nvPr/>
        </p:nvPicPr>
        <p:blipFill rotWithShape="1">
          <a:blip r:embed="rId2">
            <a:extLst>
              <a:ext uri="{28A0092B-C50C-407E-A947-70E740481C1C}">
                <a14:useLocalDpi xmlns:a14="http://schemas.microsoft.com/office/drawing/2010/main" val="0"/>
              </a:ext>
            </a:extLst>
          </a:blip>
          <a:srcRect l="6045" t="21098" r="6465" b="18338"/>
          <a:stretch/>
        </p:blipFill>
        <p:spPr>
          <a:xfrm>
            <a:off x="9767992" y="537030"/>
            <a:ext cx="2424008" cy="956514"/>
          </a:xfrm>
          <a:prstGeom prst="rect">
            <a:avLst/>
          </a:prstGeom>
        </p:spPr>
      </p:pic>
      <p:sp>
        <p:nvSpPr>
          <p:cNvPr id="92" name="Segnaposto numero diapositiva 30">
            <a:extLst>
              <a:ext uri="{FF2B5EF4-FFF2-40B4-BE49-F238E27FC236}">
                <a16:creationId xmlns:a16="http://schemas.microsoft.com/office/drawing/2014/main" id="{5AC79C87-A5A1-B658-23D0-772F6C2ECDD1}"/>
              </a:ext>
            </a:extLst>
          </p:cNvPr>
          <p:cNvSpPr txBox="1">
            <a:spLocks/>
          </p:cNvSpPr>
          <p:nvPr/>
        </p:nvSpPr>
        <p:spPr>
          <a:xfrm>
            <a:off x="9340957" y="6470732"/>
            <a:ext cx="452748" cy="365125"/>
          </a:xfrm>
          <a:prstGeom prst="rect">
            <a:avLst/>
          </a:prstGeom>
        </p:spPr>
        <p:txBody>
          <a:bodyPr spcFirstLastPara="1" wrap="square" lIns="91425" tIns="91425" rIns="91425" bIns="91425" anchor="ctr" anchorCtr="0">
            <a:normAutofit/>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100" smtClean="0">
                <a:latin typeface="Montserrat" panose="00000500000000000000" pitchFamily="2" charset="0"/>
              </a:rPr>
              <a:pPr/>
              <a:t>22</a:t>
            </a:fld>
            <a:endParaRPr lang="it-IT" sz="1100">
              <a:latin typeface="Montserrat" panose="00000500000000000000" pitchFamily="2" charset="0"/>
            </a:endParaRPr>
          </a:p>
        </p:txBody>
      </p:sp>
      <p:sp>
        <p:nvSpPr>
          <p:cNvPr id="94" name="Google Shape;120;p28">
            <a:extLst>
              <a:ext uri="{FF2B5EF4-FFF2-40B4-BE49-F238E27FC236}">
                <a16:creationId xmlns:a16="http://schemas.microsoft.com/office/drawing/2014/main" id="{03FFA708-BB15-D350-2764-D1C3DB744068}"/>
              </a:ext>
            </a:extLst>
          </p:cNvPr>
          <p:cNvSpPr/>
          <p:nvPr/>
        </p:nvSpPr>
        <p:spPr>
          <a:xfrm flipV="1">
            <a:off x="691576" y="557907"/>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
        <p:nvSpPr>
          <p:cNvPr id="89" name="Titel 1">
            <a:extLst>
              <a:ext uri="{FF2B5EF4-FFF2-40B4-BE49-F238E27FC236}">
                <a16:creationId xmlns:a16="http://schemas.microsoft.com/office/drawing/2014/main" id="{9F93842A-CC1A-E7EB-FDEB-BEDBF6E4B1CD}"/>
              </a:ext>
            </a:extLst>
          </p:cNvPr>
          <p:cNvSpPr txBox="1">
            <a:spLocks/>
          </p:cNvSpPr>
          <p:nvPr/>
        </p:nvSpPr>
        <p:spPr>
          <a:xfrm>
            <a:off x="677567" y="642531"/>
            <a:ext cx="8984052" cy="1010592"/>
          </a:xfrm>
          <a:prstGeom prst="rect">
            <a:avLst/>
          </a:prstGeom>
        </p:spPr>
        <p:txBody>
          <a:bodyPr>
            <a:noAutofit/>
          </a:bodyPr>
          <a:lstStyle>
            <a:defPPr marR="0" lvl="0" algn="l" rtl="0">
              <a:lnSpc>
                <a:spcPct val="100000"/>
              </a:lnSpc>
              <a:spcBef>
                <a:spcPts val="0"/>
              </a:spcBef>
              <a:spcAft>
                <a:spcPts val="0"/>
              </a:spcAft>
              <a:defRPr/>
            </a:defPPr>
            <a:lvl1pPr>
              <a:defRPr sz="3000" b="1" kern="1200">
                <a:solidFill>
                  <a:srgbClr val="002060"/>
                </a:solidFill>
                <a:latin typeface="Comfortaa"/>
                <a:ea typeface="+mj-ea"/>
                <a:cs typeface="+mj-cs"/>
              </a:defRPr>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r>
              <a:rPr lang="it-IT" sz="2400" dirty="0" err="1">
                <a:solidFill>
                  <a:srgbClr val="FF0000"/>
                </a:solidFill>
                <a:latin typeface="Montserrat" panose="00000500000000000000" pitchFamily="2" charset="0"/>
                <a:sym typeface="Comfortaa"/>
              </a:rPr>
              <a:t>Italian</a:t>
            </a:r>
            <a:r>
              <a:rPr lang="it-IT" sz="2400" dirty="0">
                <a:solidFill>
                  <a:srgbClr val="FF0000"/>
                </a:solidFill>
                <a:latin typeface="Montserrat" panose="00000500000000000000" pitchFamily="2" charset="0"/>
                <a:sym typeface="Comfortaa"/>
              </a:rPr>
              <a:t> </a:t>
            </a:r>
            <a:r>
              <a:rPr lang="it-IT" sz="2400" dirty="0" err="1">
                <a:solidFill>
                  <a:srgbClr val="FF0000"/>
                </a:solidFill>
                <a:latin typeface="Montserrat" panose="00000500000000000000" pitchFamily="2" charset="0"/>
                <a:sym typeface="Comfortaa"/>
              </a:rPr>
              <a:t>Principles</a:t>
            </a:r>
            <a:r>
              <a:rPr lang="it-IT" sz="2400" dirty="0">
                <a:solidFill>
                  <a:srgbClr val="FF0000"/>
                </a:solidFill>
                <a:latin typeface="Montserrat" panose="00000500000000000000" pitchFamily="2" charset="0"/>
                <a:sym typeface="Comfortaa"/>
              </a:rPr>
              <a:t> </a:t>
            </a:r>
            <a:r>
              <a:rPr lang="it-IT" sz="2400" dirty="0" err="1">
                <a:solidFill>
                  <a:srgbClr val="FF0000"/>
                </a:solidFill>
                <a:latin typeface="Montserrat" panose="00000500000000000000" pitchFamily="2" charset="0"/>
                <a:sym typeface="Comfortaa"/>
              </a:rPr>
              <a:t>using</a:t>
            </a:r>
            <a:r>
              <a:rPr lang="it-IT" sz="2400" dirty="0">
                <a:solidFill>
                  <a:srgbClr val="FF0000"/>
                </a:solidFill>
                <a:latin typeface="Montserrat" panose="00000500000000000000" pitchFamily="2" charset="0"/>
                <a:sym typeface="Comfortaa"/>
              </a:rPr>
              <a:t> AI in the Public Administration </a:t>
            </a:r>
            <a:r>
              <a:rPr lang="it-IT" sz="1800" b="0" dirty="0">
                <a:solidFill>
                  <a:schemeClr val="tx1"/>
                </a:solidFill>
                <a:latin typeface="Montserrat" panose="00000500000000000000" pitchFamily="2" charset="0"/>
                <a:sym typeface="Comfortaa"/>
              </a:rPr>
              <a:t>(March 2024)</a:t>
            </a:r>
            <a:endParaRPr lang="it-IT" sz="2400" b="0" dirty="0">
              <a:solidFill>
                <a:schemeClr val="tx1"/>
              </a:solidFill>
              <a:latin typeface="Montserrat" panose="00000500000000000000" pitchFamily="2" charset="0"/>
              <a:sym typeface="Comfortaa"/>
            </a:endParaRPr>
          </a:p>
        </p:txBody>
      </p:sp>
      <p:sp>
        <p:nvSpPr>
          <p:cNvPr id="2" name="Google Shape;118;p28">
            <a:extLst>
              <a:ext uri="{FF2B5EF4-FFF2-40B4-BE49-F238E27FC236}">
                <a16:creationId xmlns:a16="http://schemas.microsoft.com/office/drawing/2014/main" id="{186D4513-B105-C366-5F13-6A3EF569450A}"/>
              </a:ext>
            </a:extLst>
          </p:cNvPr>
          <p:cNvSpPr txBox="1">
            <a:spLocks/>
          </p:cNvSpPr>
          <p:nvPr/>
        </p:nvSpPr>
        <p:spPr>
          <a:xfrm>
            <a:off x="691576" y="410"/>
            <a:ext cx="11895364" cy="527739"/>
          </a:xfrm>
          <a:prstGeom prst="rect">
            <a:avLst/>
          </a:prstGeom>
          <a:noFill/>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kern="0"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AI &amp; Public Administration in Italy</a:t>
            </a:r>
          </a:p>
        </p:txBody>
      </p:sp>
    </p:spTree>
    <p:extLst>
      <p:ext uri="{BB962C8B-B14F-4D97-AF65-F5344CB8AC3E}">
        <p14:creationId xmlns:p14="http://schemas.microsoft.com/office/powerpoint/2010/main" val="839951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552C33A-F2EB-8E37-0978-86DA1625BB12}"/>
              </a:ext>
            </a:extLst>
          </p:cNvPr>
          <p:cNvSpPr>
            <a:spLocks noGrp="1"/>
          </p:cNvSpPr>
          <p:nvPr>
            <p:ph type="sldNum" sz="quarter" idx="12"/>
          </p:nvPr>
        </p:nvSpPr>
        <p:spPr/>
        <p:txBody>
          <a:bodyPr/>
          <a:lstStyle/>
          <a:p>
            <a:fld id="{FAB84987-7D1A-4FFC-8ECD-9D4341D8B05E}" type="slidenum">
              <a:rPr lang="it-IT" smtClean="0"/>
              <a:pPr/>
              <a:t>23</a:t>
            </a:fld>
            <a:endParaRPr lang="it-IT"/>
          </a:p>
        </p:txBody>
      </p:sp>
      <p:sp>
        <p:nvSpPr>
          <p:cNvPr id="3" name="Google Shape;118;p28">
            <a:extLst>
              <a:ext uri="{FF2B5EF4-FFF2-40B4-BE49-F238E27FC236}">
                <a16:creationId xmlns:a16="http://schemas.microsoft.com/office/drawing/2014/main" id="{5504B43F-90F3-B1E9-07D2-7B5BC041AF64}"/>
              </a:ext>
            </a:extLst>
          </p:cNvPr>
          <p:cNvSpPr txBox="1">
            <a:spLocks/>
          </p:cNvSpPr>
          <p:nvPr/>
        </p:nvSpPr>
        <p:spPr>
          <a:xfrm>
            <a:off x="401744" y="96393"/>
            <a:ext cx="11895364" cy="527739"/>
          </a:xfrm>
          <a:prstGeom prst="rect">
            <a:avLst/>
          </a:prstGeom>
          <a:noFill/>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kern="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AI &amp; Public Administration in Italy</a:t>
            </a:r>
          </a:p>
        </p:txBody>
      </p:sp>
      <p:sp>
        <p:nvSpPr>
          <p:cNvPr id="4" name="Rettangolo 3">
            <a:extLst>
              <a:ext uri="{FF2B5EF4-FFF2-40B4-BE49-F238E27FC236}">
                <a16:creationId xmlns:a16="http://schemas.microsoft.com/office/drawing/2014/main" id="{C375D807-7235-B04F-A8DB-CFB414C137DF}"/>
              </a:ext>
            </a:extLst>
          </p:cNvPr>
          <p:cNvSpPr/>
          <p:nvPr/>
        </p:nvSpPr>
        <p:spPr>
          <a:xfrm>
            <a:off x="401744" y="743925"/>
            <a:ext cx="6212541" cy="45719"/>
          </a:xfrm>
          <a:prstGeom prst="rect">
            <a:avLst/>
          </a:prstGeom>
          <a:solidFill>
            <a:srgbClr val="003F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6F53D0FC-6097-4D13-C62B-4382A06AC848}"/>
              </a:ext>
            </a:extLst>
          </p:cNvPr>
          <p:cNvPicPr>
            <a:picLocks noChangeAspect="1"/>
          </p:cNvPicPr>
          <p:nvPr/>
        </p:nvPicPr>
        <p:blipFill>
          <a:blip r:embed="rId2"/>
          <a:stretch>
            <a:fillRect/>
          </a:stretch>
        </p:blipFill>
        <p:spPr>
          <a:xfrm>
            <a:off x="8098713" y="131018"/>
            <a:ext cx="3856084" cy="5817254"/>
          </a:xfrm>
          <a:prstGeom prst="rect">
            <a:avLst/>
          </a:prstGeom>
        </p:spPr>
      </p:pic>
      <p:pic>
        <p:nvPicPr>
          <p:cNvPr id="8" name="Immagine 7">
            <a:extLst>
              <a:ext uri="{FF2B5EF4-FFF2-40B4-BE49-F238E27FC236}">
                <a16:creationId xmlns:a16="http://schemas.microsoft.com/office/drawing/2014/main" id="{EDA5CE4C-E38B-8F56-3CB4-2EA8E0EA39B7}"/>
              </a:ext>
            </a:extLst>
          </p:cNvPr>
          <p:cNvPicPr>
            <a:picLocks noChangeAspect="1"/>
          </p:cNvPicPr>
          <p:nvPr/>
        </p:nvPicPr>
        <p:blipFill>
          <a:blip r:embed="rId3"/>
          <a:stretch>
            <a:fillRect/>
          </a:stretch>
        </p:blipFill>
        <p:spPr>
          <a:xfrm>
            <a:off x="440526" y="2106448"/>
            <a:ext cx="7159843" cy="3539440"/>
          </a:xfrm>
          <a:prstGeom prst="rect">
            <a:avLst/>
          </a:prstGeom>
        </p:spPr>
      </p:pic>
      <p:sp>
        <p:nvSpPr>
          <p:cNvPr id="10" name="CasellaDiTesto 9">
            <a:extLst>
              <a:ext uri="{FF2B5EF4-FFF2-40B4-BE49-F238E27FC236}">
                <a16:creationId xmlns:a16="http://schemas.microsoft.com/office/drawing/2014/main" id="{BC973261-5421-4578-EA46-9ACF53B31BA2}"/>
              </a:ext>
            </a:extLst>
          </p:cNvPr>
          <p:cNvSpPr txBox="1"/>
          <p:nvPr/>
        </p:nvSpPr>
        <p:spPr>
          <a:xfrm>
            <a:off x="368391" y="909437"/>
            <a:ext cx="6942067" cy="1077218"/>
          </a:xfrm>
          <a:prstGeom prst="rect">
            <a:avLst/>
          </a:prstGeom>
          <a:noFill/>
        </p:spPr>
        <p:txBody>
          <a:bodyPr wrap="square">
            <a:spAutoFit/>
          </a:bodyPr>
          <a:lstStyle/>
          <a:p>
            <a:r>
              <a:rPr lang="es-CO" sz="2400" b="1">
                <a:solidFill>
                  <a:srgbClr val="FF0000"/>
                </a:solidFill>
                <a:latin typeface="Montserrat" panose="00000500000000000000" pitchFamily="2" charset="0"/>
                <a:ea typeface="Times New Roman" panose="02020603050405020304" pitchFamily="18" charset="0"/>
              </a:rPr>
              <a:t>The Italian Stretegy for AI 2024-2026</a:t>
            </a:r>
          </a:p>
          <a:p>
            <a:r>
              <a:rPr lang="es-CO">
                <a:latin typeface="Montserrat" panose="00000500000000000000" pitchFamily="2" charset="0"/>
                <a:ea typeface="Times New Roman" panose="02020603050405020304" pitchFamily="18" charset="0"/>
              </a:rPr>
              <a:t>(July 2024)</a:t>
            </a:r>
          </a:p>
          <a:p>
            <a:pPr marL="285750" indent="-285750">
              <a:buFont typeface="Arial" panose="020B0604020202020204" pitchFamily="34" charset="0"/>
              <a:buChar char="•"/>
            </a:pPr>
            <a:endParaRPr lang="es-CO" sz="2000">
              <a:latin typeface="Montserra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2444099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552C33A-F2EB-8E37-0978-86DA1625BB12}"/>
              </a:ext>
            </a:extLst>
          </p:cNvPr>
          <p:cNvSpPr>
            <a:spLocks noGrp="1"/>
          </p:cNvSpPr>
          <p:nvPr>
            <p:ph type="sldNum" sz="quarter" idx="12"/>
          </p:nvPr>
        </p:nvSpPr>
        <p:spPr/>
        <p:txBody>
          <a:bodyPr/>
          <a:lstStyle/>
          <a:p>
            <a:fld id="{FAB84987-7D1A-4FFC-8ECD-9D4341D8B05E}" type="slidenum">
              <a:rPr lang="it-IT" smtClean="0"/>
              <a:pPr/>
              <a:t>24</a:t>
            </a:fld>
            <a:endParaRPr lang="it-IT"/>
          </a:p>
        </p:txBody>
      </p:sp>
      <p:sp>
        <p:nvSpPr>
          <p:cNvPr id="3" name="Google Shape;118;p28">
            <a:extLst>
              <a:ext uri="{FF2B5EF4-FFF2-40B4-BE49-F238E27FC236}">
                <a16:creationId xmlns:a16="http://schemas.microsoft.com/office/drawing/2014/main" id="{5504B43F-90F3-B1E9-07D2-7B5BC041AF64}"/>
              </a:ext>
            </a:extLst>
          </p:cNvPr>
          <p:cNvSpPr txBox="1">
            <a:spLocks/>
          </p:cNvSpPr>
          <p:nvPr/>
        </p:nvSpPr>
        <p:spPr>
          <a:xfrm>
            <a:off x="401744" y="96393"/>
            <a:ext cx="11895364" cy="527739"/>
          </a:xfrm>
          <a:prstGeom prst="rect">
            <a:avLst/>
          </a:prstGeom>
          <a:noFill/>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kern="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AI &amp; Public Administration in Italy</a:t>
            </a:r>
          </a:p>
        </p:txBody>
      </p:sp>
      <p:sp>
        <p:nvSpPr>
          <p:cNvPr id="4" name="Rettangolo 3">
            <a:extLst>
              <a:ext uri="{FF2B5EF4-FFF2-40B4-BE49-F238E27FC236}">
                <a16:creationId xmlns:a16="http://schemas.microsoft.com/office/drawing/2014/main" id="{C375D807-7235-B04F-A8DB-CFB414C137DF}"/>
              </a:ext>
            </a:extLst>
          </p:cNvPr>
          <p:cNvSpPr/>
          <p:nvPr/>
        </p:nvSpPr>
        <p:spPr>
          <a:xfrm>
            <a:off x="401744" y="743925"/>
            <a:ext cx="6212541" cy="45719"/>
          </a:xfrm>
          <a:prstGeom prst="rect">
            <a:avLst/>
          </a:prstGeom>
          <a:solidFill>
            <a:srgbClr val="003F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CF0C91B1-FA8E-1D9E-2E91-CF9350C75FCB}"/>
              </a:ext>
            </a:extLst>
          </p:cNvPr>
          <p:cNvSpPr txBox="1"/>
          <p:nvPr/>
        </p:nvSpPr>
        <p:spPr>
          <a:xfrm>
            <a:off x="401744" y="1843950"/>
            <a:ext cx="7987344" cy="3477875"/>
          </a:xfrm>
          <a:prstGeom prst="rect">
            <a:avLst/>
          </a:prstGeom>
          <a:noFill/>
        </p:spPr>
        <p:txBody>
          <a:bodyPr wrap="square" lIns="91440" tIns="45720" rIns="91440" bIns="45720" anchor="t">
            <a:spAutoFit/>
          </a:bodyPr>
          <a:lstStyle/>
          <a:p>
            <a:r>
              <a:rPr lang="es-CO" sz="2000" b="1">
                <a:latin typeface="Montserrat" panose="00000500000000000000" pitchFamily="2" charset="0"/>
                <a:ea typeface="Times New Roman" panose="02020603050405020304" pitchFamily="18" charset="0"/>
              </a:rPr>
              <a:t>PA 6. AI in the Schools for the Public Administraion</a:t>
            </a:r>
          </a:p>
          <a:p>
            <a:pPr marL="285750" indent="-285750">
              <a:buFont typeface="Arial" panose="020B0604020202020204" pitchFamily="34" charset="0"/>
              <a:buChar char="•"/>
            </a:pPr>
            <a:endParaRPr lang="es-CO" sz="2000">
              <a:latin typeface="Montserrat" panose="00000500000000000000" pitchFamily="2" charset="0"/>
              <a:ea typeface="Times New Roman" panose="02020603050405020304" pitchFamily="18" charset="0"/>
            </a:endParaRPr>
          </a:p>
          <a:p>
            <a:pPr marL="285750" indent="-285750">
              <a:buFont typeface="Arial" panose="020B0604020202020204" pitchFamily="34" charset="0"/>
              <a:buChar char="•"/>
            </a:pPr>
            <a:r>
              <a:rPr lang="es-CO" sz="2000">
                <a:latin typeface="Montserrat" panose="00000500000000000000" pitchFamily="2" charset="0"/>
                <a:ea typeface="Times New Roman" panose="02020603050405020304" pitchFamily="18" charset="0"/>
              </a:rPr>
              <a:t>P</a:t>
            </a:r>
            <a:r>
              <a:rPr lang="es-CO" sz="2000">
                <a:effectLst/>
                <a:latin typeface="Montserrat" panose="00000500000000000000" pitchFamily="2" charset="0"/>
                <a:ea typeface="Times New Roman" panose="02020603050405020304" pitchFamily="18" charset="0"/>
              </a:rPr>
              <a:t>rovides for a specific action plan for the upskilling </a:t>
            </a:r>
            <a:r>
              <a:rPr lang="es-CO" sz="2000">
                <a:latin typeface="Montserrat" panose="00000500000000000000" pitchFamily="2" charset="0"/>
                <a:ea typeface="Times New Roman" panose="02020603050405020304" pitchFamily="18" charset="0"/>
              </a:rPr>
              <a:t>of</a:t>
            </a:r>
            <a:r>
              <a:rPr lang="es-CO" sz="2000">
                <a:effectLst/>
                <a:latin typeface="Montserrat" panose="00000500000000000000" pitchFamily="2" charset="0"/>
                <a:ea typeface="Times New Roman" panose="02020603050405020304" pitchFamily="18" charset="0"/>
              </a:rPr>
              <a:t> civil servants (SNA &amp; Local Schools)</a:t>
            </a:r>
          </a:p>
          <a:p>
            <a:endParaRPr lang="es-CO" sz="2000">
              <a:effectLst/>
              <a:latin typeface="Montserrat" panose="00000500000000000000" pitchFamily="2" charset="0"/>
              <a:ea typeface="Times New Roman" panose="02020603050405020304" pitchFamily="18" charset="0"/>
            </a:endParaRPr>
          </a:p>
          <a:p>
            <a:pPr marL="285750" indent="-285750">
              <a:buFont typeface="Arial" panose="020B0604020202020204" pitchFamily="34" charset="0"/>
              <a:buChar char="•"/>
            </a:pPr>
            <a:r>
              <a:rPr lang="es-CO" sz="2000">
                <a:effectLst/>
                <a:latin typeface="Montserrat" panose="00000500000000000000" pitchFamily="2" charset="0"/>
                <a:ea typeface="Times New Roman" panose="02020603050405020304" pitchFamily="18" charset="0"/>
              </a:rPr>
              <a:t>A specific Department dedicated to AI will be set up within the SNA providing for the organisation of post-graduate training courses for public servants</a:t>
            </a:r>
          </a:p>
          <a:p>
            <a:pPr marL="285750" indent="-285750">
              <a:buFont typeface="Arial" panose="020B0604020202020204" pitchFamily="34" charset="0"/>
              <a:buChar char="•"/>
            </a:pPr>
            <a:endParaRPr lang="es-CO" sz="2000">
              <a:latin typeface="Montserrat" panose="00000500000000000000" pitchFamily="2" charset="0"/>
            </a:endParaRPr>
          </a:p>
          <a:p>
            <a:pPr marL="285750" indent="-285750">
              <a:buFont typeface="Arial" panose="020B0604020202020204" pitchFamily="34" charset="0"/>
              <a:buChar char="•"/>
            </a:pPr>
            <a:r>
              <a:rPr lang="es-CO" sz="2000" err="1">
                <a:latin typeface="Montserrat"/>
              </a:rPr>
              <a:t>Developing</a:t>
            </a:r>
            <a:r>
              <a:rPr lang="es-CO" sz="2000">
                <a:latin typeface="Montserrat"/>
              </a:rPr>
              <a:t> </a:t>
            </a:r>
            <a:r>
              <a:rPr lang="es-CO" sz="2000" err="1">
                <a:latin typeface="Montserrat"/>
              </a:rPr>
              <a:t>innovation</a:t>
            </a:r>
            <a:r>
              <a:rPr lang="es-CO" sz="2000">
                <a:latin typeface="Montserrat"/>
              </a:rPr>
              <a:t> </a:t>
            </a:r>
            <a:r>
              <a:rPr lang="es-CO" sz="2000" err="1">
                <a:latin typeface="Montserrat"/>
              </a:rPr>
              <a:t>capability</a:t>
            </a:r>
            <a:r>
              <a:rPr lang="es-CO" sz="2000">
                <a:latin typeface="Montserrat"/>
              </a:rPr>
              <a:t> in PA in </a:t>
            </a:r>
            <a:r>
              <a:rPr lang="es-CO" sz="2000" err="1">
                <a:latin typeface="Montserrat"/>
              </a:rPr>
              <a:t>collaboration</a:t>
            </a:r>
            <a:r>
              <a:rPr lang="es-CO" sz="2000">
                <a:latin typeface="Montserrat"/>
              </a:rPr>
              <a:t> </a:t>
            </a:r>
            <a:r>
              <a:rPr lang="es-CO" sz="2000" err="1">
                <a:latin typeface="Montserrat"/>
              </a:rPr>
              <a:t>with</a:t>
            </a:r>
            <a:r>
              <a:rPr lang="es-CO" sz="2000">
                <a:latin typeface="Montserrat"/>
              </a:rPr>
              <a:t> </a:t>
            </a:r>
            <a:r>
              <a:rPr lang="es-CO" sz="2000" err="1">
                <a:latin typeface="Montserrat"/>
              </a:rPr>
              <a:t>Universities</a:t>
            </a:r>
            <a:r>
              <a:rPr lang="es-CO" sz="2000">
                <a:latin typeface="Montserrat"/>
              </a:rPr>
              <a:t> and </a:t>
            </a:r>
            <a:r>
              <a:rPr lang="es-CO" sz="2000" err="1">
                <a:latin typeface="Montserrat"/>
              </a:rPr>
              <a:t>Research</a:t>
            </a:r>
            <a:r>
              <a:rPr lang="es-CO" sz="2000">
                <a:latin typeface="Montserrat"/>
              </a:rPr>
              <a:t> Centers </a:t>
            </a:r>
            <a:endParaRPr lang="it-IT" sz="2000">
              <a:latin typeface="Montserrat"/>
            </a:endParaRPr>
          </a:p>
        </p:txBody>
      </p:sp>
      <p:pic>
        <p:nvPicPr>
          <p:cNvPr id="8" name="Immagine 7">
            <a:extLst>
              <a:ext uri="{FF2B5EF4-FFF2-40B4-BE49-F238E27FC236}">
                <a16:creationId xmlns:a16="http://schemas.microsoft.com/office/drawing/2014/main" id="{464F5BFB-C652-CB34-D733-144BF3BF3862}"/>
              </a:ext>
            </a:extLst>
          </p:cNvPr>
          <p:cNvPicPr>
            <a:picLocks noChangeAspect="1"/>
          </p:cNvPicPr>
          <p:nvPr/>
        </p:nvPicPr>
        <p:blipFill>
          <a:blip r:embed="rId2"/>
          <a:stretch>
            <a:fillRect/>
          </a:stretch>
        </p:blipFill>
        <p:spPr>
          <a:xfrm>
            <a:off x="8790932" y="-90572"/>
            <a:ext cx="2591058" cy="6500367"/>
          </a:xfrm>
          <a:prstGeom prst="rect">
            <a:avLst/>
          </a:prstGeom>
        </p:spPr>
      </p:pic>
      <p:sp>
        <p:nvSpPr>
          <p:cNvPr id="9" name="CasellaDiTesto 8">
            <a:extLst>
              <a:ext uri="{FF2B5EF4-FFF2-40B4-BE49-F238E27FC236}">
                <a16:creationId xmlns:a16="http://schemas.microsoft.com/office/drawing/2014/main" id="{82F3D6F9-8FBC-24AF-EFDD-3C8ED6DD8549}"/>
              </a:ext>
            </a:extLst>
          </p:cNvPr>
          <p:cNvSpPr txBox="1"/>
          <p:nvPr/>
        </p:nvSpPr>
        <p:spPr>
          <a:xfrm>
            <a:off x="368391" y="909437"/>
            <a:ext cx="6942067" cy="1077218"/>
          </a:xfrm>
          <a:prstGeom prst="rect">
            <a:avLst/>
          </a:prstGeom>
          <a:noFill/>
        </p:spPr>
        <p:txBody>
          <a:bodyPr wrap="square">
            <a:spAutoFit/>
          </a:bodyPr>
          <a:lstStyle/>
          <a:p>
            <a:r>
              <a:rPr lang="es-CO" sz="2400" b="1">
                <a:solidFill>
                  <a:srgbClr val="FF0000"/>
                </a:solidFill>
                <a:latin typeface="Montserrat" panose="00000500000000000000" pitchFamily="2" charset="0"/>
                <a:ea typeface="Times New Roman" panose="02020603050405020304" pitchFamily="18" charset="0"/>
              </a:rPr>
              <a:t>The Italian Stretegy for AI 2024-2026</a:t>
            </a:r>
          </a:p>
          <a:p>
            <a:r>
              <a:rPr lang="es-CO">
                <a:latin typeface="Montserrat" panose="00000500000000000000" pitchFamily="2" charset="0"/>
                <a:ea typeface="Times New Roman" panose="02020603050405020304" pitchFamily="18" charset="0"/>
              </a:rPr>
              <a:t>(July 2024)</a:t>
            </a:r>
          </a:p>
          <a:p>
            <a:pPr marL="285750" indent="-285750">
              <a:buFont typeface="Arial" panose="020B0604020202020204" pitchFamily="34" charset="0"/>
              <a:buChar char="•"/>
            </a:pPr>
            <a:endParaRPr lang="es-CO" sz="2000">
              <a:latin typeface="Montserra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2242439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552C33A-F2EB-8E37-0978-86DA1625BB12}"/>
              </a:ext>
            </a:extLst>
          </p:cNvPr>
          <p:cNvSpPr>
            <a:spLocks noGrp="1"/>
          </p:cNvSpPr>
          <p:nvPr>
            <p:ph type="sldNum" sz="quarter" idx="12"/>
          </p:nvPr>
        </p:nvSpPr>
        <p:spPr/>
        <p:txBody>
          <a:bodyPr/>
          <a:lstStyle/>
          <a:p>
            <a:fld id="{FAB84987-7D1A-4FFC-8ECD-9D4341D8B05E}" type="slidenum">
              <a:rPr lang="it-IT" smtClean="0"/>
              <a:pPr/>
              <a:t>25</a:t>
            </a:fld>
            <a:endParaRPr lang="it-IT"/>
          </a:p>
        </p:txBody>
      </p:sp>
      <p:sp>
        <p:nvSpPr>
          <p:cNvPr id="3" name="Google Shape;118;p28">
            <a:extLst>
              <a:ext uri="{FF2B5EF4-FFF2-40B4-BE49-F238E27FC236}">
                <a16:creationId xmlns:a16="http://schemas.microsoft.com/office/drawing/2014/main" id="{5504B43F-90F3-B1E9-07D2-7B5BC041AF64}"/>
              </a:ext>
            </a:extLst>
          </p:cNvPr>
          <p:cNvSpPr txBox="1">
            <a:spLocks/>
          </p:cNvSpPr>
          <p:nvPr/>
        </p:nvSpPr>
        <p:spPr>
          <a:xfrm>
            <a:off x="401744" y="96393"/>
            <a:ext cx="11895364" cy="527739"/>
          </a:xfrm>
          <a:prstGeom prst="rect">
            <a:avLst/>
          </a:prstGeom>
          <a:noFill/>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kern="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AI &amp; Public Administration in Italy</a:t>
            </a:r>
          </a:p>
        </p:txBody>
      </p:sp>
      <p:sp>
        <p:nvSpPr>
          <p:cNvPr id="4" name="Rettangolo 3">
            <a:extLst>
              <a:ext uri="{FF2B5EF4-FFF2-40B4-BE49-F238E27FC236}">
                <a16:creationId xmlns:a16="http://schemas.microsoft.com/office/drawing/2014/main" id="{C375D807-7235-B04F-A8DB-CFB414C137DF}"/>
              </a:ext>
            </a:extLst>
          </p:cNvPr>
          <p:cNvSpPr/>
          <p:nvPr/>
        </p:nvSpPr>
        <p:spPr>
          <a:xfrm>
            <a:off x="401744" y="743925"/>
            <a:ext cx="6212541" cy="45719"/>
          </a:xfrm>
          <a:prstGeom prst="rect">
            <a:avLst/>
          </a:prstGeom>
          <a:solidFill>
            <a:srgbClr val="003F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D0A149A0-2813-E418-5DAC-088BCE083ECE}"/>
              </a:ext>
            </a:extLst>
          </p:cNvPr>
          <p:cNvSpPr txBox="1"/>
          <p:nvPr/>
        </p:nvSpPr>
        <p:spPr>
          <a:xfrm>
            <a:off x="496993" y="2498944"/>
            <a:ext cx="10060693" cy="1200329"/>
          </a:xfrm>
          <a:prstGeom prst="rect">
            <a:avLst/>
          </a:prstGeom>
          <a:noFill/>
        </p:spPr>
        <p:txBody>
          <a:bodyPr wrap="square" lIns="91440" tIns="45720" rIns="91440" bIns="45720" anchor="t">
            <a:spAutoFit/>
          </a:bodyPr>
          <a:lstStyle/>
          <a:p>
            <a:pPr algn="l"/>
            <a:r>
              <a:rPr lang="it-IT" sz="1800" b="1" i="0" u="none" strike="noStrike" baseline="0">
                <a:latin typeface="Montserrat" panose="00000500000000000000" pitchFamily="2" charset="0"/>
              </a:rPr>
              <a:t>Goals</a:t>
            </a:r>
            <a:r>
              <a:rPr lang="it-IT" sz="1800" b="0" i="0" u="none" strike="noStrike" baseline="0">
                <a:latin typeface="Montserrat" panose="00000500000000000000" pitchFamily="2" charset="0"/>
              </a:rPr>
              <a:t>:</a:t>
            </a:r>
          </a:p>
          <a:p>
            <a:pPr marL="285750" indent="-285750">
              <a:buFont typeface="Arial"/>
              <a:buChar char="•"/>
            </a:pPr>
            <a:r>
              <a:rPr lang="en-US">
                <a:latin typeface="Montserrat"/>
              </a:rPr>
              <a:t>Increasing efficiency</a:t>
            </a:r>
          </a:p>
          <a:p>
            <a:pPr marL="285750" indent="-285750">
              <a:buFont typeface="Arial" panose="020B0604020202020204" pitchFamily="34" charset="0"/>
              <a:buChar char="•"/>
            </a:pPr>
            <a:r>
              <a:rPr lang="en-US">
                <a:latin typeface="Montserrat"/>
              </a:rPr>
              <a:t>Time reduction for defining procedures</a:t>
            </a:r>
          </a:p>
          <a:p>
            <a:pPr marL="285750" indent="-285750" algn="l">
              <a:buFont typeface="Arial" panose="020B0604020202020204" pitchFamily="34" charset="0"/>
              <a:buChar char="•"/>
            </a:pPr>
            <a:r>
              <a:rPr lang="en-US">
                <a:latin typeface="Montserrat"/>
              </a:rPr>
              <a:t>Improving the quality and quantity of services provided</a:t>
            </a:r>
            <a:endParaRPr lang="it-IT">
              <a:latin typeface="Montserrat"/>
            </a:endParaRPr>
          </a:p>
        </p:txBody>
      </p:sp>
      <p:sp>
        <p:nvSpPr>
          <p:cNvPr id="12" name="CasellaDiTesto 11">
            <a:extLst>
              <a:ext uri="{FF2B5EF4-FFF2-40B4-BE49-F238E27FC236}">
                <a16:creationId xmlns:a16="http://schemas.microsoft.com/office/drawing/2014/main" id="{5A80F093-EEE5-6AEE-130B-338114E46E81}"/>
              </a:ext>
            </a:extLst>
          </p:cNvPr>
          <p:cNvSpPr txBox="1"/>
          <p:nvPr/>
        </p:nvSpPr>
        <p:spPr>
          <a:xfrm>
            <a:off x="401743" y="3480908"/>
            <a:ext cx="10244942" cy="1754326"/>
          </a:xfrm>
          <a:prstGeom prst="rect">
            <a:avLst/>
          </a:prstGeom>
          <a:noFill/>
        </p:spPr>
        <p:txBody>
          <a:bodyPr wrap="square" lIns="91440" tIns="45720" rIns="91440" bIns="45720" anchor="t">
            <a:spAutoFit/>
          </a:bodyPr>
          <a:lstStyle/>
          <a:p>
            <a:pPr algn="l"/>
            <a:endParaRPr lang="it-IT" sz="1800" b="0" i="0" u="none" strike="noStrike" baseline="0" dirty="0">
              <a:latin typeface="Montserrat" panose="00000500000000000000" pitchFamily="2" charset="0"/>
            </a:endParaRPr>
          </a:p>
          <a:p>
            <a:pPr algn="l"/>
            <a:r>
              <a:rPr lang="it-IT" b="1" dirty="0" err="1">
                <a:latin typeface="Montserrat"/>
              </a:rPr>
              <a:t>Guiding</a:t>
            </a:r>
            <a:r>
              <a:rPr lang="it-IT" b="1" dirty="0">
                <a:latin typeface="Montserrat"/>
              </a:rPr>
              <a:t> </a:t>
            </a:r>
            <a:r>
              <a:rPr lang="it-IT" b="1" dirty="0" err="1">
                <a:latin typeface="Montserrat"/>
              </a:rPr>
              <a:t>principles</a:t>
            </a:r>
            <a:r>
              <a:rPr lang="it-IT" b="1" dirty="0">
                <a:latin typeface="Montserrat"/>
              </a:rPr>
              <a:t>: </a:t>
            </a:r>
          </a:p>
          <a:p>
            <a:r>
              <a:rPr lang="it-IT" dirty="0">
                <a:latin typeface="Montserrat"/>
              </a:rPr>
              <a:t>The use of AI in Public Administration </a:t>
            </a:r>
            <a:r>
              <a:rPr lang="it-IT" dirty="0" err="1">
                <a:latin typeface="Montserrat"/>
              </a:rPr>
              <a:t>schould</a:t>
            </a:r>
            <a:r>
              <a:rPr lang="it-IT" dirty="0">
                <a:latin typeface="Montserrat"/>
              </a:rPr>
              <a:t> </a:t>
            </a:r>
            <a:r>
              <a:rPr lang="it-IT" dirty="0" err="1">
                <a:latin typeface="Montserrat"/>
              </a:rPr>
              <a:t>guarantee</a:t>
            </a:r>
            <a:endParaRPr lang="it-IT" dirty="0">
              <a:latin typeface="Montserrat"/>
            </a:endParaRPr>
          </a:p>
          <a:p>
            <a:pPr marL="285750" indent="-285750">
              <a:buFont typeface="Arial" panose="020B0604020202020204" pitchFamily="34" charset="0"/>
              <a:buChar char="•"/>
            </a:pPr>
            <a:r>
              <a:rPr lang="it-IT" dirty="0" err="1">
                <a:latin typeface="Montserrat"/>
              </a:rPr>
              <a:t>Transparency</a:t>
            </a:r>
            <a:r>
              <a:rPr lang="it-IT" dirty="0">
                <a:latin typeface="Montserrat"/>
              </a:rPr>
              <a:t> and </a:t>
            </a:r>
            <a:r>
              <a:rPr lang="it-IT" dirty="0" err="1">
                <a:latin typeface="Montserrat"/>
              </a:rPr>
              <a:t>accessibility</a:t>
            </a:r>
            <a:r>
              <a:rPr lang="it-IT" dirty="0">
                <a:latin typeface="Montserrat"/>
              </a:rPr>
              <a:t> in </a:t>
            </a:r>
            <a:r>
              <a:rPr lang="it-IT" dirty="0" err="1">
                <a:latin typeface="Montserrat"/>
              </a:rPr>
              <a:t>terms</a:t>
            </a:r>
            <a:r>
              <a:rPr lang="it-IT" dirty="0">
                <a:latin typeface="Montserrat"/>
              </a:rPr>
              <a:t> of knowledge (</a:t>
            </a:r>
            <a:r>
              <a:rPr lang="it-IT" i="1" dirty="0">
                <a:latin typeface="Montserrat"/>
              </a:rPr>
              <a:t>conoscibilità</a:t>
            </a:r>
            <a:r>
              <a:rPr lang="it-IT" dirty="0">
                <a:latin typeface="Montserrat"/>
              </a:rPr>
              <a:t>)</a:t>
            </a:r>
          </a:p>
          <a:p>
            <a:pPr marL="285750" indent="-285750">
              <a:buFont typeface="Arial" panose="020B0604020202020204" pitchFamily="34" charset="0"/>
              <a:buChar char="•"/>
            </a:pPr>
            <a:r>
              <a:rPr lang="it-IT" dirty="0" err="1">
                <a:latin typeface="Montserrat"/>
              </a:rPr>
              <a:t>Traseability</a:t>
            </a:r>
            <a:r>
              <a:rPr lang="it-IT" dirty="0">
                <a:latin typeface="Montserrat"/>
              </a:rPr>
              <a:t> (</a:t>
            </a:r>
            <a:r>
              <a:rPr lang="it-IT" i="1" dirty="0">
                <a:latin typeface="Montserrat"/>
              </a:rPr>
              <a:t>tracciabilità</a:t>
            </a:r>
            <a:r>
              <a:rPr lang="it-IT" dirty="0">
                <a:latin typeface="Montserrat"/>
              </a:rPr>
              <a:t>)</a:t>
            </a:r>
          </a:p>
          <a:p>
            <a:pPr marL="285750" indent="-285750">
              <a:buFont typeface="Arial" panose="020B0604020202020204" pitchFamily="34" charset="0"/>
              <a:buChar char="•"/>
            </a:pPr>
            <a:r>
              <a:rPr lang="en-US" dirty="0">
                <a:latin typeface="Montserrat"/>
              </a:rPr>
              <a:t>Adequate tools for applying AI (</a:t>
            </a:r>
            <a:r>
              <a:rPr lang="en-US" i="1" dirty="0" err="1">
                <a:latin typeface="Montserrat"/>
              </a:rPr>
              <a:t>funzione</a:t>
            </a:r>
            <a:r>
              <a:rPr lang="en-US" i="1" dirty="0">
                <a:latin typeface="Montserrat"/>
              </a:rPr>
              <a:t> </a:t>
            </a:r>
            <a:r>
              <a:rPr lang="en-US" i="1" dirty="0" err="1">
                <a:latin typeface="Montserrat"/>
              </a:rPr>
              <a:t>strumentale</a:t>
            </a:r>
            <a:r>
              <a:rPr lang="en-US" dirty="0">
                <a:latin typeface="Montserrat"/>
              </a:rPr>
              <a:t>)</a:t>
            </a:r>
            <a:endParaRPr lang="it-IT" dirty="0">
              <a:latin typeface="Montserrat"/>
            </a:endParaRPr>
          </a:p>
        </p:txBody>
      </p:sp>
      <p:sp>
        <p:nvSpPr>
          <p:cNvPr id="15" name="CasellaDiTesto 14">
            <a:extLst>
              <a:ext uri="{FF2B5EF4-FFF2-40B4-BE49-F238E27FC236}">
                <a16:creationId xmlns:a16="http://schemas.microsoft.com/office/drawing/2014/main" id="{F0CEFF40-2F64-410C-469E-5E1808855F52}"/>
              </a:ext>
            </a:extLst>
          </p:cNvPr>
          <p:cNvSpPr txBox="1"/>
          <p:nvPr/>
        </p:nvSpPr>
        <p:spPr>
          <a:xfrm>
            <a:off x="401743" y="837801"/>
            <a:ext cx="6942067" cy="1661993"/>
          </a:xfrm>
          <a:prstGeom prst="rect">
            <a:avLst/>
          </a:prstGeom>
          <a:noFill/>
        </p:spPr>
        <p:txBody>
          <a:bodyPr wrap="square">
            <a:spAutoFit/>
          </a:bodyPr>
          <a:lstStyle/>
          <a:p>
            <a:r>
              <a:rPr lang="es-CO" sz="2400" b="1">
                <a:solidFill>
                  <a:srgbClr val="FF0000"/>
                </a:solidFill>
                <a:latin typeface="Montserrat" panose="00000500000000000000" pitchFamily="2" charset="0"/>
                <a:ea typeface="Times New Roman" panose="02020603050405020304" pitchFamily="18" charset="0"/>
              </a:rPr>
              <a:t>AI Italian Law</a:t>
            </a:r>
          </a:p>
          <a:p>
            <a:r>
              <a:rPr lang="es-CO">
                <a:latin typeface="Montserrat" panose="00000500000000000000" pitchFamily="2" charset="0"/>
                <a:ea typeface="Times New Roman" panose="02020603050405020304" pitchFamily="18" charset="0"/>
              </a:rPr>
              <a:t>(under discussion in the Parliament)</a:t>
            </a:r>
          </a:p>
          <a:p>
            <a:pPr marL="285750" indent="-285750">
              <a:buFont typeface="Arial" panose="020B0604020202020204" pitchFamily="34" charset="0"/>
              <a:buChar char="•"/>
            </a:pPr>
            <a:endParaRPr lang="es-CO" sz="2000">
              <a:latin typeface="Montserrat" panose="00000500000000000000" pitchFamily="2" charset="0"/>
              <a:ea typeface="Times New Roman" panose="02020603050405020304" pitchFamily="18" charset="0"/>
            </a:endParaRPr>
          </a:p>
          <a:p>
            <a:r>
              <a:rPr lang="es-CO" sz="2000" b="1">
                <a:latin typeface="Montserrat" panose="00000500000000000000" pitchFamily="2" charset="0"/>
                <a:ea typeface="Times New Roman" panose="02020603050405020304" pitchFamily="18" charset="0"/>
              </a:rPr>
              <a:t>Art. 13 – The use of AI in Public Administration</a:t>
            </a:r>
          </a:p>
          <a:p>
            <a:endParaRPr lang="es-CO" sz="2000">
              <a:latin typeface="Montserrat" panose="00000500000000000000" pitchFamily="2" charset="0"/>
              <a:ea typeface="Times New Roman" panose="02020603050405020304" pitchFamily="18" charset="0"/>
            </a:endParaRPr>
          </a:p>
        </p:txBody>
      </p:sp>
      <p:sp>
        <p:nvSpPr>
          <p:cNvPr id="17" name="CasellaDiTesto 16">
            <a:extLst>
              <a:ext uri="{FF2B5EF4-FFF2-40B4-BE49-F238E27FC236}">
                <a16:creationId xmlns:a16="http://schemas.microsoft.com/office/drawing/2014/main" id="{56DCC7AE-70F6-17BF-1E8A-D2EE321EF38E}"/>
              </a:ext>
            </a:extLst>
          </p:cNvPr>
          <p:cNvSpPr txBox="1"/>
          <p:nvPr/>
        </p:nvSpPr>
        <p:spPr>
          <a:xfrm>
            <a:off x="401743" y="5356570"/>
            <a:ext cx="11325969" cy="1015663"/>
          </a:xfrm>
          <a:prstGeom prst="rect">
            <a:avLst/>
          </a:prstGeom>
          <a:noFill/>
          <a:ln w="19050">
            <a:solidFill>
              <a:srgbClr val="0070C0"/>
            </a:solidFill>
          </a:ln>
        </p:spPr>
        <p:txBody>
          <a:bodyPr wrap="square">
            <a:spAutoFit/>
          </a:bodyPr>
          <a:lstStyle/>
          <a:p>
            <a:pPr algn="ctr"/>
            <a:r>
              <a:rPr lang="en-US" sz="2000">
                <a:latin typeface="Montserrat" panose="00000500000000000000" pitchFamily="2" charset="0"/>
              </a:rPr>
              <a:t>The Public Administrations adopt technical, organizational </a:t>
            </a:r>
          </a:p>
          <a:p>
            <a:pPr algn="ctr"/>
            <a:r>
              <a:rPr lang="en-US" sz="2000">
                <a:latin typeface="Montserrat" panose="00000500000000000000" pitchFamily="2" charset="0"/>
              </a:rPr>
              <a:t>and </a:t>
            </a:r>
            <a:r>
              <a:rPr lang="en-US" sz="2000" b="1">
                <a:latin typeface="Montserrat" panose="00000500000000000000" pitchFamily="2" charset="0"/>
              </a:rPr>
              <a:t>training measures</a:t>
            </a:r>
            <a:r>
              <a:rPr lang="en-US" sz="2000">
                <a:latin typeface="Montserrat" panose="00000500000000000000" pitchFamily="2" charset="0"/>
              </a:rPr>
              <a:t>, aimed at ensuring a </a:t>
            </a:r>
            <a:r>
              <a:rPr lang="en-US" sz="2000" b="1">
                <a:latin typeface="Montserrat" panose="00000500000000000000" pitchFamily="2" charset="0"/>
              </a:rPr>
              <a:t>"responsible" use </a:t>
            </a:r>
            <a:r>
              <a:rPr lang="en-US" sz="2000">
                <a:latin typeface="Montserrat" panose="00000500000000000000" pitchFamily="2" charset="0"/>
              </a:rPr>
              <a:t>of AI </a:t>
            </a:r>
          </a:p>
          <a:p>
            <a:pPr algn="ctr"/>
            <a:r>
              <a:rPr lang="en-US" sz="2000">
                <a:latin typeface="Montserrat" panose="00000500000000000000" pitchFamily="2" charset="0"/>
              </a:rPr>
              <a:t>and </a:t>
            </a:r>
            <a:r>
              <a:rPr lang="en-US" sz="2000" b="1">
                <a:latin typeface="Montserrat" panose="00000500000000000000" pitchFamily="2" charset="0"/>
              </a:rPr>
              <a:t>developing the transversal capabilities of users</a:t>
            </a:r>
            <a:r>
              <a:rPr lang="en-US" sz="2000">
                <a:latin typeface="Montserrat" panose="00000500000000000000" pitchFamily="2" charset="0"/>
              </a:rPr>
              <a:t>.</a:t>
            </a:r>
            <a:endParaRPr lang="it-IT" sz="2000">
              <a:latin typeface="Montserrat" panose="00000500000000000000" pitchFamily="2" charset="0"/>
            </a:endParaRPr>
          </a:p>
        </p:txBody>
      </p:sp>
    </p:spTree>
    <p:extLst>
      <p:ext uri="{BB962C8B-B14F-4D97-AF65-F5344CB8AC3E}">
        <p14:creationId xmlns:p14="http://schemas.microsoft.com/office/powerpoint/2010/main" val="3851243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angolo isoscele 12">
            <a:extLst>
              <a:ext uri="{FF2B5EF4-FFF2-40B4-BE49-F238E27FC236}">
                <a16:creationId xmlns:a16="http://schemas.microsoft.com/office/drawing/2014/main" id="{408C0C8B-8849-6C8E-7989-CE7B81BF30BF}"/>
              </a:ext>
            </a:extLst>
          </p:cNvPr>
          <p:cNvSpPr/>
          <p:nvPr/>
        </p:nvSpPr>
        <p:spPr>
          <a:xfrm rot="5400000">
            <a:off x="2988675" y="664566"/>
            <a:ext cx="1871757" cy="946897"/>
          </a:xfrm>
          <a:prstGeom prst="triangle">
            <a:avLst>
              <a:gd name="adj" fmla="val 505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uppo 22">
            <a:extLst>
              <a:ext uri="{FF2B5EF4-FFF2-40B4-BE49-F238E27FC236}">
                <a16:creationId xmlns:a16="http://schemas.microsoft.com/office/drawing/2014/main" id="{53D4DCEC-2A98-8C51-95AC-82C1267570A5}"/>
              </a:ext>
            </a:extLst>
          </p:cNvPr>
          <p:cNvGrpSpPr/>
          <p:nvPr/>
        </p:nvGrpSpPr>
        <p:grpSpPr>
          <a:xfrm>
            <a:off x="7094497" y="6357618"/>
            <a:ext cx="3806807" cy="430857"/>
            <a:chOff x="7468352" y="6348456"/>
            <a:chExt cx="3806807" cy="430857"/>
          </a:xfrm>
        </p:grpSpPr>
        <p:pic>
          <p:nvPicPr>
            <p:cNvPr id="8" name="Immagine 7">
              <a:extLst>
                <a:ext uri="{FF2B5EF4-FFF2-40B4-BE49-F238E27FC236}">
                  <a16:creationId xmlns:a16="http://schemas.microsoft.com/office/drawing/2014/main" id="{461B9E82-BD23-F617-5EE3-CF9608BDBE5F}"/>
                </a:ext>
              </a:extLst>
            </p:cNvPr>
            <p:cNvPicPr>
              <a:picLocks noChangeAspect="1"/>
            </p:cNvPicPr>
            <p:nvPr/>
          </p:nvPicPr>
          <p:blipFill>
            <a:blip r:embed="rId3"/>
            <a:stretch>
              <a:fillRect/>
            </a:stretch>
          </p:blipFill>
          <p:spPr>
            <a:xfrm>
              <a:off x="7468352" y="6416674"/>
              <a:ext cx="294852" cy="294852"/>
            </a:xfrm>
            <a:prstGeom prst="rect">
              <a:avLst/>
            </a:prstGeom>
          </p:spPr>
        </p:pic>
        <p:sp>
          <p:nvSpPr>
            <p:cNvPr id="10" name="Google Shape;104;p17">
              <a:extLst>
                <a:ext uri="{FF2B5EF4-FFF2-40B4-BE49-F238E27FC236}">
                  <a16:creationId xmlns:a16="http://schemas.microsoft.com/office/drawing/2014/main" id="{4CAAE218-2E51-A5D0-1959-0DCA8A3DCF0D}"/>
                </a:ext>
              </a:extLst>
            </p:cNvPr>
            <p:cNvSpPr txBox="1"/>
            <p:nvPr/>
          </p:nvSpPr>
          <p:spPr>
            <a:xfrm>
              <a:off x="7756679" y="6348456"/>
              <a:ext cx="3518480" cy="430857"/>
            </a:xfrm>
            <a:prstGeom prst="rect">
              <a:avLst/>
            </a:prstGeom>
            <a:noFill/>
            <a:ln>
              <a:noFill/>
            </a:ln>
          </p:spPr>
          <p:txBody>
            <a:bodyPr spcFirstLastPara="1" wrap="square" lIns="91425" tIns="91425" rIns="91425" bIns="91425" anchor="t" anchorCtr="0">
              <a:spAutoFit/>
            </a:bodyPr>
            <a:lstStyle/>
            <a:p>
              <a:pPr algn="just" defTabSz="914400">
                <a:buClr>
                  <a:srgbClr val="000000"/>
                </a:buClr>
                <a:defRPr/>
              </a:pPr>
              <a:r>
                <a:rPr lang="en-US" sz="1600" dirty="0">
                  <a:solidFill>
                    <a:srgbClr val="002060"/>
                  </a:solidFill>
                  <a:latin typeface="Montserrat" panose="00000500000000000000" pitchFamily="2" charset="0"/>
                  <a:sym typeface="Comfortaa"/>
                </a:rPr>
                <a:t>ricerca.sna@governo.it</a:t>
              </a:r>
              <a:endParaRPr sz="1600" dirty="0">
                <a:solidFill>
                  <a:srgbClr val="002060"/>
                </a:solidFill>
                <a:latin typeface="Montserrat" panose="00000500000000000000" pitchFamily="2" charset="0"/>
                <a:sym typeface="Comfortaa"/>
              </a:endParaRPr>
            </a:p>
          </p:txBody>
        </p:sp>
      </p:grpSp>
      <p:grpSp>
        <p:nvGrpSpPr>
          <p:cNvPr id="25" name="Gruppo 24">
            <a:extLst>
              <a:ext uri="{FF2B5EF4-FFF2-40B4-BE49-F238E27FC236}">
                <a16:creationId xmlns:a16="http://schemas.microsoft.com/office/drawing/2014/main" id="{3E5D855F-69C5-1B1E-1C00-D2162799E1C4}"/>
              </a:ext>
            </a:extLst>
          </p:cNvPr>
          <p:cNvGrpSpPr/>
          <p:nvPr/>
        </p:nvGrpSpPr>
        <p:grpSpPr>
          <a:xfrm>
            <a:off x="7107197" y="5646796"/>
            <a:ext cx="2398344" cy="430857"/>
            <a:chOff x="7462797" y="5468996"/>
            <a:chExt cx="2398344" cy="430857"/>
          </a:xfrm>
        </p:grpSpPr>
        <p:pic>
          <p:nvPicPr>
            <p:cNvPr id="5" name="Immagine 4">
              <a:extLst>
                <a:ext uri="{FF2B5EF4-FFF2-40B4-BE49-F238E27FC236}">
                  <a16:creationId xmlns:a16="http://schemas.microsoft.com/office/drawing/2014/main" id="{E865EA99-4083-061A-A0D3-DB5AB63C924C}"/>
                </a:ext>
              </a:extLst>
            </p:cNvPr>
            <p:cNvPicPr>
              <a:picLocks noChangeAspect="1"/>
            </p:cNvPicPr>
            <p:nvPr/>
          </p:nvPicPr>
          <p:blipFill>
            <a:blip r:embed="rId4"/>
            <a:stretch>
              <a:fillRect/>
            </a:stretch>
          </p:blipFill>
          <p:spPr>
            <a:xfrm>
              <a:off x="7462797" y="5511858"/>
              <a:ext cx="279772" cy="290134"/>
            </a:xfrm>
            <a:prstGeom prst="rect">
              <a:avLst/>
            </a:prstGeom>
          </p:spPr>
        </p:pic>
        <p:sp>
          <p:nvSpPr>
            <p:cNvPr id="12" name="Google Shape;104;p17">
              <a:extLst>
                <a:ext uri="{FF2B5EF4-FFF2-40B4-BE49-F238E27FC236}">
                  <a16:creationId xmlns:a16="http://schemas.microsoft.com/office/drawing/2014/main" id="{67BE5AE7-B4E4-E6FD-42DE-C9B12F12119B}"/>
                </a:ext>
              </a:extLst>
            </p:cNvPr>
            <p:cNvSpPr txBox="1"/>
            <p:nvPr/>
          </p:nvSpPr>
          <p:spPr>
            <a:xfrm>
              <a:off x="7725515" y="5468996"/>
              <a:ext cx="2135626" cy="430857"/>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002060"/>
                  </a:solidFill>
                  <a:latin typeface="Montserrat" panose="00000500000000000000" pitchFamily="2" charset="0"/>
                  <a:sym typeface="Comfortaa"/>
                </a:rPr>
                <a:t>www.sna.gov.it</a:t>
              </a:r>
              <a:endParaRPr sz="1600" dirty="0">
                <a:solidFill>
                  <a:srgbClr val="002060"/>
                </a:solidFill>
                <a:latin typeface="Montserrat" panose="00000500000000000000" pitchFamily="2" charset="0"/>
                <a:sym typeface="Comfortaa"/>
              </a:endParaRPr>
            </a:p>
          </p:txBody>
        </p:sp>
      </p:grpSp>
      <p:grpSp>
        <p:nvGrpSpPr>
          <p:cNvPr id="24" name="Gruppo 23">
            <a:extLst>
              <a:ext uri="{FF2B5EF4-FFF2-40B4-BE49-F238E27FC236}">
                <a16:creationId xmlns:a16="http://schemas.microsoft.com/office/drawing/2014/main" id="{BBE93045-A0C4-83C4-FDB8-C02D1DBCADE3}"/>
              </a:ext>
            </a:extLst>
          </p:cNvPr>
          <p:cNvGrpSpPr/>
          <p:nvPr/>
        </p:nvGrpSpPr>
        <p:grpSpPr>
          <a:xfrm>
            <a:off x="7132597" y="6005332"/>
            <a:ext cx="5130460" cy="430857"/>
            <a:chOff x="7544140" y="5878332"/>
            <a:chExt cx="5130460" cy="430857"/>
          </a:xfrm>
        </p:grpSpPr>
        <p:pic>
          <p:nvPicPr>
            <p:cNvPr id="6" name="Immagine 5">
              <a:extLst>
                <a:ext uri="{FF2B5EF4-FFF2-40B4-BE49-F238E27FC236}">
                  <a16:creationId xmlns:a16="http://schemas.microsoft.com/office/drawing/2014/main" id="{545CB6DA-90D9-C544-9F02-72332664C649}"/>
                </a:ext>
              </a:extLst>
            </p:cNvPr>
            <p:cNvPicPr>
              <a:picLocks noChangeAspect="1"/>
            </p:cNvPicPr>
            <p:nvPr/>
          </p:nvPicPr>
          <p:blipFill>
            <a:blip r:embed="rId5"/>
            <a:stretch>
              <a:fillRect/>
            </a:stretch>
          </p:blipFill>
          <p:spPr>
            <a:xfrm>
              <a:off x="7544140" y="5982514"/>
              <a:ext cx="219475" cy="207282"/>
            </a:xfrm>
            <a:prstGeom prst="rect">
              <a:avLst/>
            </a:prstGeom>
          </p:spPr>
        </p:pic>
        <p:sp>
          <p:nvSpPr>
            <p:cNvPr id="15" name="Google Shape;104;p17">
              <a:extLst>
                <a:ext uri="{FF2B5EF4-FFF2-40B4-BE49-F238E27FC236}">
                  <a16:creationId xmlns:a16="http://schemas.microsoft.com/office/drawing/2014/main" id="{C1E8D9CB-CE6A-0739-1B4E-4946825340EB}"/>
                </a:ext>
              </a:extLst>
            </p:cNvPr>
            <p:cNvSpPr txBox="1"/>
            <p:nvPr/>
          </p:nvSpPr>
          <p:spPr>
            <a:xfrm>
              <a:off x="7763204" y="5878332"/>
              <a:ext cx="4911396" cy="430857"/>
            </a:xfrm>
            <a:prstGeom prst="rect">
              <a:avLst/>
            </a:prstGeom>
            <a:noFill/>
            <a:ln>
              <a:noFill/>
            </a:ln>
          </p:spPr>
          <p:txBody>
            <a:bodyPr spcFirstLastPara="1" wrap="square" lIns="91425" tIns="91425" rIns="91425" bIns="91425" anchor="t" anchorCtr="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002060"/>
                  </a:solidFill>
                  <a:latin typeface="Montserrat" panose="00000500000000000000" pitchFamily="2" charset="0"/>
                  <a:sym typeface="Comfortaa"/>
                </a:rPr>
                <a:t>SNA-</a:t>
              </a:r>
              <a:r>
                <a:rPr lang="en-US" sz="1600" dirty="0" err="1">
                  <a:solidFill>
                    <a:srgbClr val="002060"/>
                  </a:solidFill>
                  <a:latin typeface="Montserrat" panose="00000500000000000000" pitchFamily="2" charset="0"/>
                  <a:sym typeface="Comfortaa"/>
                </a:rPr>
                <a:t>Scuola</a:t>
              </a:r>
              <a:r>
                <a:rPr lang="en-US" sz="1600" dirty="0">
                  <a:solidFill>
                    <a:srgbClr val="002060"/>
                  </a:solidFill>
                  <a:latin typeface="Montserrat" panose="00000500000000000000" pitchFamily="2" charset="0"/>
                  <a:sym typeface="Comfortaa"/>
                </a:rPr>
                <a:t> Nazionale </a:t>
              </a:r>
              <a:r>
                <a:rPr lang="en-US" sz="1600" dirty="0" err="1">
                  <a:solidFill>
                    <a:srgbClr val="002060"/>
                  </a:solidFill>
                  <a:latin typeface="Montserrat" panose="00000500000000000000" pitchFamily="2" charset="0"/>
                  <a:sym typeface="Comfortaa"/>
                </a:rPr>
                <a:t>dell'Amministrazione</a:t>
              </a:r>
              <a:endParaRPr sz="1600" dirty="0">
                <a:solidFill>
                  <a:srgbClr val="002060"/>
                </a:solidFill>
                <a:latin typeface="Montserrat" panose="00000500000000000000" pitchFamily="2" charset="0"/>
                <a:sym typeface="Comfortaa"/>
              </a:endParaRPr>
            </a:p>
          </p:txBody>
        </p:sp>
      </p:grpSp>
      <p:pic>
        <p:nvPicPr>
          <p:cNvPr id="4" name="Google Shape;110;p27">
            <a:extLst>
              <a:ext uri="{FF2B5EF4-FFF2-40B4-BE49-F238E27FC236}">
                <a16:creationId xmlns:a16="http://schemas.microsoft.com/office/drawing/2014/main" id="{77D99C2A-7A88-CF59-A222-6B076C0A0275}"/>
              </a:ext>
            </a:extLst>
          </p:cNvPr>
          <p:cNvPicPr preferRelativeResize="0"/>
          <p:nvPr/>
        </p:nvPicPr>
        <p:blipFill rotWithShape="1">
          <a:blip r:embed="rId6">
            <a:alphaModFix/>
          </a:blip>
          <a:srcRect t="37393" b="35058"/>
          <a:stretch/>
        </p:blipFill>
        <p:spPr>
          <a:xfrm>
            <a:off x="0" y="0"/>
            <a:ext cx="12191999" cy="3130501"/>
          </a:xfrm>
          <a:prstGeom prst="rect">
            <a:avLst/>
          </a:prstGeom>
          <a:noFill/>
          <a:ln>
            <a:noFill/>
          </a:ln>
        </p:spPr>
      </p:pic>
      <p:sp>
        <p:nvSpPr>
          <p:cNvPr id="9" name="Google Shape;111;p27">
            <a:extLst>
              <a:ext uri="{FF2B5EF4-FFF2-40B4-BE49-F238E27FC236}">
                <a16:creationId xmlns:a16="http://schemas.microsoft.com/office/drawing/2014/main" id="{3D63B474-993B-EF10-168B-998277ED6B61}"/>
              </a:ext>
            </a:extLst>
          </p:cNvPr>
          <p:cNvSpPr/>
          <p:nvPr/>
        </p:nvSpPr>
        <p:spPr>
          <a:xfrm>
            <a:off x="-1" y="13838"/>
            <a:ext cx="12191999" cy="3125920"/>
          </a:xfrm>
          <a:prstGeom prst="rect">
            <a:avLst/>
          </a:prstGeom>
          <a:solidFill>
            <a:srgbClr val="000000">
              <a:alpha val="3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3;p38">
            <a:extLst>
              <a:ext uri="{FF2B5EF4-FFF2-40B4-BE49-F238E27FC236}">
                <a16:creationId xmlns:a16="http://schemas.microsoft.com/office/drawing/2014/main" id="{1220485E-E493-66A2-42D1-345287B6B176}"/>
              </a:ext>
            </a:extLst>
          </p:cNvPr>
          <p:cNvSpPr txBox="1"/>
          <p:nvPr/>
        </p:nvSpPr>
        <p:spPr>
          <a:xfrm>
            <a:off x="546434" y="3802233"/>
            <a:ext cx="11099132" cy="1210221"/>
          </a:xfrm>
          <a:prstGeom prst="rect">
            <a:avLst/>
          </a:prstGeom>
          <a:noFill/>
          <a:ln>
            <a:noFill/>
          </a:ln>
        </p:spPr>
        <p:txBody>
          <a:bodyPr spcFirstLastPara="1" wrap="square" lIns="121900" tIns="121900" rIns="121900" bIns="121900" anchor="ctr" anchorCtr="0">
            <a:noAutofit/>
          </a:bodyPr>
          <a:lstStyle/>
          <a:p>
            <a:pPr marL="609585">
              <a:lnSpc>
                <a:spcPct val="115000"/>
              </a:lnSpc>
            </a:pPr>
            <a:r>
              <a:rPr lang="it" sz="1600" dirty="0">
                <a:solidFill>
                  <a:schemeClr val="dk1"/>
                </a:solidFill>
                <a:latin typeface="Montserrat" panose="00000500000000000000" pitchFamily="2" charset="0"/>
              </a:rPr>
              <a:t> </a:t>
            </a:r>
            <a:endParaRPr sz="1600" dirty="0">
              <a:solidFill>
                <a:schemeClr val="dk1"/>
              </a:solidFill>
              <a:latin typeface="Montserrat" panose="00000500000000000000" pitchFamily="2" charset="0"/>
            </a:endParaRPr>
          </a:p>
          <a:p>
            <a:pPr>
              <a:lnSpc>
                <a:spcPct val="115000"/>
              </a:lnSpc>
            </a:pPr>
            <a:r>
              <a:rPr lang="en-US" sz="1600" dirty="0">
                <a:solidFill>
                  <a:srgbClr val="002060"/>
                </a:solidFill>
                <a:latin typeface="Montserrat" panose="00000500000000000000" pitchFamily="2" charset="0"/>
                <a:sym typeface="Comfortaa"/>
              </a:rPr>
              <a:t>Founded in 1957, the Scuola Nazionale dell’Amministrazione (SNA) - the Italian National School of Government, is part of the Cabinet Office structure and is tasked with recruiting and training middle and senior management for the Italian civil service, promoting innovation and reform and fostering research.</a:t>
            </a:r>
            <a:endParaRPr sz="1600" dirty="0">
              <a:solidFill>
                <a:schemeClr val="dk1"/>
              </a:solidFill>
              <a:latin typeface="Montserrat" panose="00000500000000000000" pitchFamily="2" charset="0"/>
              <a:ea typeface="Montserrat"/>
              <a:cs typeface="Montserrat"/>
              <a:sym typeface="Montserrat"/>
            </a:endParaRPr>
          </a:p>
          <a:p>
            <a:pPr marL="609585">
              <a:lnSpc>
                <a:spcPct val="115000"/>
              </a:lnSpc>
            </a:pPr>
            <a:endParaRPr sz="1600" dirty="0">
              <a:solidFill>
                <a:srgbClr val="202122"/>
              </a:solidFill>
              <a:latin typeface="Montserrat" panose="00000500000000000000" pitchFamily="2" charset="0"/>
              <a:ea typeface="Montserrat"/>
              <a:cs typeface="Montserrat"/>
              <a:sym typeface="Montserrat"/>
            </a:endParaRPr>
          </a:p>
        </p:txBody>
      </p:sp>
      <p:pic>
        <p:nvPicPr>
          <p:cNvPr id="17" name="Immagine 16">
            <a:extLst>
              <a:ext uri="{FF2B5EF4-FFF2-40B4-BE49-F238E27FC236}">
                <a16:creationId xmlns:a16="http://schemas.microsoft.com/office/drawing/2014/main" id="{0AF871E0-BDC5-43DE-0B05-47B7A1F50305}"/>
              </a:ext>
            </a:extLst>
          </p:cNvPr>
          <p:cNvPicPr>
            <a:picLocks noChangeAspect="1"/>
          </p:cNvPicPr>
          <p:nvPr/>
        </p:nvPicPr>
        <p:blipFill>
          <a:blip r:embed="rId7"/>
          <a:stretch>
            <a:fillRect/>
          </a:stretch>
        </p:blipFill>
        <p:spPr>
          <a:xfrm>
            <a:off x="686020" y="3393453"/>
            <a:ext cx="3904583" cy="466292"/>
          </a:xfrm>
          <a:prstGeom prst="rect">
            <a:avLst/>
          </a:prstGeom>
        </p:spPr>
      </p:pic>
      <p:sp>
        <p:nvSpPr>
          <p:cNvPr id="18" name="CasellaDiTesto 17">
            <a:extLst>
              <a:ext uri="{FF2B5EF4-FFF2-40B4-BE49-F238E27FC236}">
                <a16:creationId xmlns:a16="http://schemas.microsoft.com/office/drawing/2014/main" id="{A62F5ADF-F276-6C56-DA3A-1BC1265C12A1}"/>
              </a:ext>
            </a:extLst>
          </p:cNvPr>
          <p:cNvSpPr txBox="1"/>
          <p:nvPr/>
        </p:nvSpPr>
        <p:spPr>
          <a:xfrm>
            <a:off x="704600" y="4943695"/>
            <a:ext cx="6573485" cy="1308050"/>
          </a:xfrm>
          <a:prstGeom prst="rect">
            <a:avLst/>
          </a:prstGeom>
          <a:noFill/>
        </p:spPr>
        <p:txBody>
          <a:bodyPr wrap="square">
            <a:spAutoFit/>
          </a:bodyPr>
          <a:lstStyle/>
          <a:p>
            <a:pPr defTabSz="1219170">
              <a:buClr>
                <a:srgbClr val="000000"/>
              </a:buClr>
              <a:defRPr/>
            </a:pPr>
            <a:r>
              <a:rPr lang="it-IT" sz="1600" b="1" dirty="0">
                <a:solidFill>
                  <a:srgbClr val="002060"/>
                </a:solidFill>
                <a:latin typeface="Montserrat" panose="00000500000000000000" pitchFamily="2" charset="0"/>
              </a:rPr>
              <a:t>Sabrina Bandera</a:t>
            </a:r>
          </a:p>
          <a:p>
            <a:pPr defTabSz="1219170">
              <a:spcAft>
                <a:spcPts val="1200"/>
              </a:spcAft>
              <a:buClr>
                <a:srgbClr val="000000"/>
              </a:buClr>
              <a:defRPr/>
            </a:pPr>
            <a:r>
              <a:rPr lang="it-IT" sz="1600" dirty="0">
                <a:solidFill>
                  <a:srgbClr val="002060"/>
                </a:solidFill>
                <a:latin typeface="Montserrat" panose="00000500000000000000" pitchFamily="2" charset="0"/>
              </a:rPr>
              <a:t>Head of </a:t>
            </a:r>
            <a:r>
              <a:rPr lang="it-IT" sz="1600" dirty="0" err="1">
                <a:solidFill>
                  <a:srgbClr val="002060"/>
                </a:solidFill>
                <a:latin typeface="Montserrat" panose="00000500000000000000" pitchFamily="2" charset="0"/>
              </a:rPr>
              <a:t>Research</a:t>
            </a:r>
            <a:r>
              <a:rPr lang="it-IT" sz="1600" dirty="0">
                <a:solidFill>
                  <a:srgbClr val="002060"/>
                </a:solidFill>
                <a:latin typeface="Montserrat" panose="00000500000000000000" pitchFamily="2" charset="0"/>
              </a:rPr>
              <a:t> Innovation and Strategy </a:t>
            </a:r>
            <a:r>
              <a:rPr lang="it-IT" sz="1600" dirty="0" err="1">
                <a:solidFill>
                  <a:srgbClr val="002060"/>
                </a:solidFill>
                <a:latin typeface="Montserrat" panose="00000500000000000000" pitchFamily="2" charset="0"/>
              </a:rPr>
              <a:t>Division</a:t>
            </a:r>
            <a:endParaRPr lang="it-IT" sz="1600" kern="0" dirty="0">
              <a:solidFill>
                <a:srgbClr val="002060"/>
              </a:solidFill>
              <a:latin typeface="Montserrat" panose="00000500000000000000" pitchFamily="2" charset="0"/>
              <a:sym typeface="Arial"/>
            </a:endParaRPr>
          </a:p>
          <a:p>
            <a:pPr defTabSz="1219170">
              <a:spcAft>
                <a:spcPts val="600"/>
              </a:spcAft>
              <a:buClr>
                <a:srgbClr val="000000"/>
              </a:buClr>
              <a:defRPr/>
            </a:pPr>
            <a:r>
              <a:rPr lang="it" sz="1600" u="sng" dirty="0">
                <a:solidFill>
                  <a:srgbClr val="002060"/>
                </a:solidFill>
                <a:latin typeface="Montserrat" panose="00000500000000000000" pitchFamily="2" charset="0"/>
                <a:ea typeface="Comfortaa"/>
                <a:cs typeface="Comfortaa"/>
                <a:sym typeface="Comfortaa"/>
              </a:rPr>
              <a:t>s.bandera</a:t>
            </a:r>
            <a:r>
              <a:rPr lang="it" sz="1600" u="sng" kern="0" dirty="0">
                <a:solidFill>
                  <a:srgbClr val="002060"/>
                </a:solidFill>
                <a:latin typeface="Montserrat" panose="00000500000000000000" pitchFamily="2" charset="0"/>
                <a:ea typeface="Comfortaa"/>
                <a:cs typeface="Comfortaa"/>
                <a:sym typeface="Comfortaa"/>
              </a:rPr>
              <a:t>@governo.it</a:t>
            </a:r>
          </a:p>
          <a:p>
            <a:pPr defTabSz="1219170">
              <a:buClr>
                <a:srgbClr val="000000"/>
              </a:buClr>
              <a:defRPr/>
            </a:pPr>
            <a:r>
              <a:rPr lang="it-IT" sz="1600" u="sng" kern="0" dirty="0">
                <a:solidFill>
                  <a:srgbClr val="002060"/>
                </a:solidFill>
                <a:latin typeface="Montserrat" panose="00000500000000000000" pitchFamily="2" charset="0"/>
                <a:ea typeface="Comfortaa"/>
                <a:cs typeface="Comfortaa"/>
                <a:sym typeface="Comfortaa"/>
              </a:rPr>
              <a:t>http://linkedin.com/in/sabrinabandera</a:t>
            </a:r>
            <a:endParaRPr lang="it" sz="1600" u="sng" kern="0" dirty="0">
              <a:solidFill>
                <a:srgbClr val="002060"/>
              </a:solidFill>
              <a:latin typeface="Montserrat" panose="00000500000000000000" pitchFamily="2" charset="0"/>
              <a:ea typeface="Comfortaa"/>
              <a:cs typeface="Comfortaa"/>
              <a:sym typeface="Comfortaa"/>
            </a:endParaRPr>
          </a:p>
        </p:txBody>
      </p:sp>
      <p:pic>
        <p:nvPicPr>
          <p:cNvPr id="21" name="Immagine 20">
            <a:extLst>
              <a:ext uri="{FF2B5EF4-FFF2-40B4-BE49-F238E27FC236}">
                <a16:creationId xmlns:a16="http://schemas.microsoft.com/office/drawing/2014/main" id="{E806C2BE-0E85-6C8B-A610-48E884B7B217}"/>
              </a:ext>
            </a:extLst>
          </p:cNvPr>
          <p:cNvPicPr>
            <a:picLocks noChangeAspect="1"/>
          </p:cNvPicPr>
          <p:nvPr/>
        </p:nvPicPr>
        <p:blipFill>
          <a:blip r:embed="rId5"/>
          <a:stretch>
            <a:fillRect/>
          </a:stretch>
        </p:blipFill>
        <p:spPr>
          <a:xfrm>
            <a:off x="482305" y="6053298"/>
            <a:ext cx="180000" cy="170000"/>
          </a:xfrm>
          <a:prstGeom prst="rect">
            <a:avLst/>
          </a:prstGeom>
        </p:spPr>
      </p:pic>
      <p:pic>
        <p:nvPicPr>
          <p:cNvPr id="22" name="Immagine 21">
            <a:extLst>
              <a:ext uri="{FF2B5EF4-FFF2-40B4-BE49-F238E27FC236}">
                <a16:creationId xmlns:a16="http://schemas.microsoft.com/office/drawing/2014/main" id="{FD21E4A0-F2B0-8E76-8544-8EE999706CF0}"/>
              </a:ext>
            </a:extLst>
          </p:cNvPr>
          <p:cNvPicPr>
            <a:picLocks noChangeAspect="1"/>
          </p:cNvPicPr>
          <p:nvPr/>
        </p:nvPicPr>
        <p:blipFill>
          <a:blip r:embed="rId3"/>
          <a:stretch>
            <a:fillRect/>
          </a:stretch>
        </p:blipFill>
        <p:spPr>
          <a:xfrm>
            <a:off x="458040" y="5674929"/>
            <a:ext cx="252000" cy="252000"/>
          </a:xfrm>
          <a:prstGeom prst="rect">
            <a:avLst/>
          </a:prstGeom>
        </p:spPr>
      </p:pic>
    </p:spTree>
    <p:extLst>
      <p:ext uri="{BB962C8B-B14F-4D97-AF65-F5344CB8AC3E}">
        <p14:creationId xmlns:p14="http://schemas.microsoft.com/office/powerpoint/2010/main" val="337536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1">
            <a:extLst>
              <a:ext uri="{FF2B5EF4-FFF2-40B4-BE49-F238E27FC236}">
                <a16:creationId xmlns:a16="http://schemas.microsoft.com/office/drawing/2014/main" id="{67E6BA33-BC03-663D-8386-14EA6D3AC48C}"/>
              </a:ext>
            </a:extLst>
          </p:cNvPr>
          <p:cNvSpPr>
            <a:spLocks noGrp="1"/>
          </p:cNvSpPr>
          <p:nvPr>
            <p:ph type="body" sz="quarter" idx="4294967295"/>
          </p:nvPr>
        </p:nvSpPr>
        <p:spPr>
          <a:xfrm>
            <a:off x="634475" y="164296"/>
            <a:ext cx="9113104" cy="725487"/>
          </a:xfrm>
          <a:prstGeom prst="rect">
            <a:avLst/>
          </a:prstGeom>
        </p:spPr>
        <p:txBody>
          <a:bodyPr>
            <a:normAutofit/>
          </a:bodyPr>
          <a:lstStyle/>
          <a:p>
            <a:pPr marL="0" indent="0">
              <a:buNone/>
            </a:pPr>
            <a:r>
              <a:rPr lang="it-IT" sz="3000" b="1" dirty="0">
                <a:solidFill>
                  <a:srgbClr val="003A57"/>
                </a:solidFill>
                <a:latin typeface="Montserrat"/>
                <a:ea typeface="+mj-ea"/>
                <a:cs typeface="+mj-cs"/>
              </a:rPr>
              <a:t>SNA-AI Strategy</a:t>
            </a:r>
          </a:p>
        </p:txBody>
      </p:sp>
      <p:grpSp>
        <p:nvGrpSpPr>
          <p:cNvPr id="2" name="Google Shape;1960;p43">
            <a:extLst>
              <a:ext uri="{FF2B5EF4-FFF2-40B4-BE49-F238E27FC236}">
                <a16:creationId xmlns:a16="http://schemas.microsoft.com/office/drawing/2014/main" id="{DA871134-E135-A7F3-B154-6B45D8C5ACE9}"/>
              </a:ext>
            </a:extLst>
          </p:cNvPr>
          <p:cNvGrpSpPr/>
          <p:nvPr/>
        </p:nvGrpSpPr>
        <p:grpSpPr>
          <a:xfrm>
            <a:off x="4377455" y="2345104"/>
            <a:ext cx="916268" cy="245063"/>
            <a:chOff x="3214213" y="1844088"/>
            <a:chExt cx="723925" cy="164150"/>
          </a:xfrm>
        </p:grpSpPr>
        <p:sp>
          <p:nvSpPr>
            <p:cNvPr id="5" name="Google Shape;1961;p43">
              <a:extLst>
                <a:ext uri="{FF2B5EF4-FFF2-40B4-BE49-F238E27FC236}">
                  <a16:creationId xmlns:a16="http://schemas.microsoft.com/office/drawing/2014/main" id="{91A3F567-A2A2-AC8B-1FBF-4E98E2F67F29}"/>
                </a:ext>
              </a:extLst>
            </p:cNvPr>
            <p:cNvSpPr/>
            <p:nvPr/>
          </p:nvSpPr>
          <p:spPr>
            <a:xfrm>
              <a:off x="3214213" y="1906113"/>
              <a:ext cx="723925" cy="102125"/>
            </a:xfrm>
            <a:custGeom>
              <a:avLst/>
              <a:gdLst/>
              <a:ahLst/>
              <a:cxnLst/>
              <a:rect l="l" t="t" r="r" b="b"/>
              <a:pathLst>
                <a:path w="28957" h="4085" extrusionOk="0">
                  <a:moveTo>
                    <a:pt x="14479" y="1"/>
                  </a:moveTo>
                  <a:cubicBezTo>
                    <a:pt x="6478" y="1"/>
                    <a:pt x="1" y="917"/>
                    <a:pt x="1" y="2037"/>
                  </a:cubicBezTo>
                  <a:cubicBezTo>
                    <a:pt x="1" y="3168"/>
                    <a:pt x="6478" y="4084"/>
                    <a:pt x="14479" y="4084"/>
                  </a:cubicBezTo>
                  <a:cubicBezTo>
                    <a:pt x="22480" y="4084"/>
                    <a:pt x="28957" y="3168"/>
                    <a:pt x="28957" y="2037"/>
                  </a:cubicBezTo>
                  <a:cubicBezTo>
                    <a:pt x="28957" y="917"/>
                    <a:pt x="22480" y="1"/>
                    <a:pt x="144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962;p43">
              <a:extLst>
                <a:ext uri="{FF2B5EF4-FFF2-40B4-BE49-F238E27FC236}">
                  <a16:creationId xmlns:a16="http://schemas.microsoft.com/office/drawing/2014/main" id="{CCC45CCC-65CD-DA11-B2E5-CE9A8CD0C59B}"/>
                </a:ext>
              </a:extLst>
            </p:cNvPr>
            <p:cNvSpPr/>
            <p:nvPr/>
          </p:nvSpPr>
          <p:spPr>
            <a:xfrm>
              <a:off x="3388638" y="1844088"/>
              <a:ext cx="129825" cy="117725"/>
            </a:xfrm>
            <a:custGeom>
              <a:avLst/>
              <a:gdLst/>
              <a:ahLst/>
              <a:cxnLst/>
              <a:rect l="l" t="t" r="r" b="b"/>
              <a:pathLst>
                <a:path w="5193" h="4709" extrusionOk="0">
                  <a:moveTo>
                    <a:pt x="2535" y="0"/>
                  </a:moveTo>
                  <a:cubicBezTo>
                    <a:pt x="1136" y="0"/>
                    <a:pt x="1" y="4708"/>
                    <a:pt x="1" y="4708"/>
                  </a:cubicBezTo>
                  <a:lnTo>
                    <a:pt x="5192" y="4708"/>
                  </a:lnTo>
                  <a:cubicBezTo>
                    <a:pt x="5192" y="4708"/>
                    <a:pt x="4121" y="386"/>
                    <a:pt x="2680" y="17"/>
                  </a:cubicBezTo>
                  <a:cubicBezTo>
                    <a:pt x="2631" y="6"/>
                    <a:pt x="2583" y="0"/>
                    <a:pt x="2535"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963;p43">
              <a:extLst>
                <a:ext uri="{FF2B5EF4-FFF2-40B4-BE49-F238E27FC236}">
                  <a16:creationId xmlns:a16="http://schemas.microsoft.com/office/drawing/2014/main" id="{EE0DEF05-4C4F-0893-7EC2-27EEB419F073}"/>
                </a:ext>
              </a:extLst>
            </p:cNvPr>
            <p:cNvSpPr/>
            <p:nvPr/>
          </p:nvSpPr>
          <p:spPr>
            <a:xfrm>
              <a:off x="3518438" y="1888563"/>
              <a:ext cx="80675" cy="73250"/>
            </a:xfrm>
            <a:custGeom>
              <a:avLst/>
              <a:gdLst/>
              <a:ahLst/>
              <a:cxnLst/>
              <a:rect l="l" t="t" r="r" b="b"/>
              <a:pathLst>
                <a:path w="3227" h="2930" extrusionOk="0">
                  <a:moveTo>
                    <a:pt x="1562" y="0"/>
                  </a:moveTo>
                  <a:cubicBezTo>
                    <a:pt x="710" y="0"/>
                    <a:pt x="0" y="2929"/>
                    <a:pt x="0" y="2929"/>
                  </a:cubicBezTo>
                  <a:lnTo>
                    <a:pt x="3227" y="2929"/>
                  </a:lnTo>
                  <a:cubicBezTo>
                    <a:pt x="3227" y="2929"/>
                    <a:pt x="2572" y="226"/>
                    <a:pt x="1655" y="12"/>
                  </a:cubicBezTo>
                  <a:cubicBezTo>
                    <a:pt x="1624" y="4"/>
                    <a:pt x="1593" y="0"/>
                    <a:pt x="1562"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1964;p43">
            <a:extLst>
              <a:ext uri="{FF2B5EF4-FFF2-40B4-BE49-F238E27FC236}">
                <a16:creationId xmlns:a16="http://schemas.microsoft.com/office/drawing/2014/main" id="{DA19E49B-44E7-1A50-3EEF-63A1E06A8B04}"/>
              </a:ext>
            </a:extLst>
          </p:cNvPr>
          <p:cNvSpPr/>
          <p:nvPr/>
        </p:nvSpPr>
        <p:spPr>
          <a:xfrm>
            <a:off x="6625108" y="3593523"/>
            <a:ext cx="1097864" cy="163139"/>
          </a:xfrm>
          <a:custGeom>
            <a:avLst/>
            <a:gdLst/>
            <a:ahLst/>
            <a:cxnLst/>
            <a:rect l="l" t="t" r="r" b="b"/>
            <a:pathLst>
              <a:path w="34696" h="4371" extrusionOk="0">
                <a:moveTo>
                  <a:pt x="17360" y="1"/>
                </a:moveTo>
                <a:cubicBezTo>
                  <a:pt x="7763" y="1"/>
                  <a:pt x="1" y="965"/>
                  <a:pt x="1" y="2203"/>
                </a:cubicBezTo>
                <a:cubicBezTo>
                  <a:pt x="1" y="3406"/>
                  <a:pt x="7763" y="4370"/>
                  <a:pt x="17360" y="4370"/>
                </a:cubicBezTo>
                <a:cubicBezTo>
                  <a:pt x="26933" y="4370"/>
                  <a:pt x="34695" y="3406"/>
                  <a:pt x="34695" y="2203"/>
                </a:cubicBezTo>
                <a:cubicBezTo>
                  <a:pt x="34695" y="965"/>
                  <a:pt x="26933" y="1"/>
                  <a:pt x="17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965;p43">
            <a:extLst>
              <a:ext uri="{FF2B5EF4-FFF2-40B4-BE49-F238E27FC236}">
                <a16:creationId xmlns:a16="http://schemas.microsoft.com/office/drawing/2014/main" id="{AC667C7B-8B9A-7B8B-E343-FE377DE1498B}"/>
              </a:ext>
            </a:extLst>
          </p:cNvPr>
          <p:cNvSpPr/>
          <p:nvPr/>
        </p:nvSpPr>
        <p:spPr>
          <a:xfrm>
            <a:off x="4182696" y="4577807"/>
            <a:ext cx="1097484" cy="164483"/>
          </a:xfrm>
          <a:custGeom>
            <a:avLst/>
            <a:gdLst/>
            <a:ahLst/>
            <a:cxnLst/>
            <a:rect l="l" t="t" r="r" b="b"/>
            <a:pathLst>
              <a:path w="34684" h="4407" extrusionOk="0">
                <a:moveTo>
                  <a:pt x="17360" y="1"/>
                </a:moveTo>
                <a:cubicBezTo>
                  <a:pt x="7763" y="1"/>
                  <a:pt x="0" y="1001"/>
                  <a:pt x="0" y="2204"/>
                </a:cubicBezTo>
                <a:cubicBezTo>
                  <a:pt x="0" y="3406"/>
                  <a:pt x="7763" y="4406"/>
                  <a:pt x="17360" y="4406"/>
                </a:cubicBezTo>
                <a:cubicBezTo>
                  <a:pt x="26932" y="4406"/>
                  <a:pt x="34683" y="3406"/>
                  <a:pt x="34683" y="2204"/>
                </a:cubicBezTo>
                <a:cubicBezTo>
                  <a:pt x="34683" y="1001"/>
                  <a:pt x="26932" y="1"/>
                  <a:pt x="17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 name="Google Shape;1966;p43">
            <a:extLst>
              <a:ext uri="{FF2B5EF4-FFF2-40B4-BE49-F238E27FC236}">
                <a16:creationId xmlns:a16="http://schemas.microsoft.com/office/drawing/2014/main" id="{438B9945-F26F-2F57-81D7-7C03BC5965EA}"/>
              </a:ext>
            </a:extLst>
          </p:cNvPr>
          <p:cNvGrpSpPr/>
          <p:nvPr/>
        </p:nvGrpSpPr>
        <p:grpSpPr>
          <a:xfrm>
            <a:off x="4073055" y="4070214"/>
            <a:ext cx="548584" cy="217034"/>
            <a:chOff x="2973713" y="2999613"/>
            <a:chExt cx="433425" cy="145375"/>
          </a:xfrm>
        </p:grpSpPr>
        <p:sp>
          <p:nvSpPr>
            <p:cNvPr id="13" name="Google Shape;1967;p43">
              <a:extLst>
                <a:ext uri="{FF2B5EF4-FFF2-40B4-BE49-F238E27FC236}">
                  <a16:creationId xmlns:a16="http://schemas.microsoft.com/office/drawing/2014/main" id="{682AF8C5-248E-F358-02FF-7B3873523D28}"/>
                </a:ext>
              </a:extLst>
            </p:cNvPr>
            <p:cNvSpPr/>
            <p:nvPr/>
          </p:nvSpPr>
          <p:spPr>
            <a:xfrm>
              <a:off x="2973713" y="3089888"/>
              <a:ext cx="433425" cy="55100"/>
            </a:xfrm>
            <a:custGeom>
              <a:avLst/>
              <a:gdLst/>
              <a:ahLst/>
              <a:cxnLst/>
              <a:rect l="l" t="t" r="r" b="b"/>
              <a:pathLst>
                <a:path w="17337" h="2204" extrusionOk="0">
                  <a:moveTo>
                    <a:pt x="8656" y="1"/>
                  </a:moveTo>
                  <a:cubicBezTo>
                    <a:pt x="3882" y="1"/>
                    <a:pt x="1" y="501"/>
                    <a:pt x="1" y="1108"/>
                  </a:cubicBezTo>
                  <a:cubicBezTo>
                    <a:pt x="1" y="1703"/>
                    <a:pt x="3882" y="2203"/>
                    <a:pt x="8656" y="2203"/>
                  </a:cubicBezTo>
                  <a:cubicBezTo>
                    <a:pt x="13455" y="2203"/>
                    <a:pt x="17336" y="1703"/>
                    <a:pt x="17336" y="1108"/>
                  </a:cubicBezTo>
                  <a:cubicBezTo>
                    <a:pt x="17336" y="501"/>
                    <a:pt x="13455" y="1"/>
                    <a:pt x="86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968;p43">
              <a:extLst>
                <a:ext uri="{FF2B5EF4-FFF2-40B4-BE49-F238E27FC236}">
                  <a16:creationId xmlns:a16="http://schemas.microsoft.com/office/drawing/2014/main" id="{944D5BF9-8D93-9386-DC66-A0198702FA3F}"/>
                </a:ext>
              </a:extLst>
            </p:cNvPr>
            <p:cNvSpPr/>
            <p:nvPr/>
          </p:nvSpPr>
          <p:spPr>
            <a:xfrm>
              <a:off x="3068663" y="2999613"/>
              <a:ext cx="130100" cy="117975"/>
            </a:xfrm>
            <a:custGeom>
              <a:avLst/>
              <a:gdLst/>
              <a:ahLst/>
              <a:cxnLst/>
              <a:rect l="l" t="t" r="r" b="b"/>
              <a:pathLst>
                <a:path w="5204" h="4719" extrusionOk="0">
                  <a:moveTo>
                    <a:pt x="2540" y="0"/>
                  </a:moveTo>
                  <a:cubicBezTo>
                    <a:pt x="1139" y="0"/>
                    <a:pt x="1" y="4719"/>
                    <a:pt x="1" y="4719"/>
                  </a:cubicBezTo>
                  <a:lnTo>
                    <a:pt x="5204" y="4719"/>
                  </a:lnTo>
                  <a:cubicBezTo>
                    <a:pt x="5204" y="4719"/>
                    <a:pt x="4120" y="385"/>
                    <a:pt x="2680" y="16"/>
                  </a:cubicBezTo>
                  <a:cubicBezTo>
                    <a:pt x="2633" y="5"/>
                    <a:pt x="2586" y="0"/>
                    <a:pt x="2540" y="0"/>
                  </a:cubicBezTo>
                  <a:close/>
                </a:path>
              </a:pathLst>
            </a:custGeom>
            <a:solidFill>
              <a:srgbClr val="FFC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969;p43">
              <a:extLst>
                <a:ext uri="{FF2B5EF4-FFF2-40B4-BE49-F238E27FC236}">
                  <a16:creationId xmlns:a16="http://schemas.microsoft.com/office/drawing/2014/main" id="{3C8B808A-EC91-0F06-DD2D-7C9615603DFF}"/>
                </a:ext>
              </a:extLst>
            </p:cNvPr>
            <p:cNvSpPr/>
            <p:nvPr/>
          </p:nvSpPr>
          <p:spPr>
            <a:xfrm>
              <a:off x="3198738" y="3044338"/>
              <a:ext cx="80400" cy="73250"/>
            </a:xfrm>
            <a:custGeom>
              <a:avLst/>
              <a:gdLst/>
              <a:ahLst/>
              <a:cxnLst/>
              <a:rect l="l" t="t" r="r" b="b"/>
              <a:pathLst>
                <a:path w="3216" h="2930" extrusionOk="0">
                  <a:moveTo>
                    <a:pt x="1547" y="0"/>
                  </a:moveTo>
                  <a:cubicBezTo>
                    <a:pt x="697" y="0"/>
                    <a:pt x="1" y="2930"/>
                    <a:pt x="1" y="2930"/>
                  </a:cubicBezTo>
                  <a:lnTo>
                    <a:pt x="3215" y="2930"/>
                  </a:lnTo>
                  <a:cubicBezTo>
                    <a:pt x="3215" y="2930"/>
                    <a:pt x="2561" y="227"/>
                    <a:pt x="1644" y="13"/>
                  </a:cubicBezTo>
                  <a:cubicBezTo>
                    <a:pt x="1611" y="4"/>
                    <a:pt x="1579" y="0"/>
                    <a:pt x="1547" y="0"/>
                  </a:cubicBezTo>
                  <a:close/>
                </a:path>
              </a:pathLst>
            </a:custGeom>
            <a:solidFill>
              <a:srgbClr val="FFC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970;p43">
            <a:extLst>
              <a:ext uri="{FF2B5EF4-FFF2-40B4-BE49-F238E27FC236}">
                <a16:creationId xmlns:a16="http://schemas.microsoft.com/office/drawing/2014/main" id="{6107BF8E-D02B-361B-D1D8-6CB2E8ADD86C}"/>
              </a:ext>
            </a:extLst>
          </p:cNvPr>
          <p:cNvSpPr/>
          <p:nvPr/>
        </p:nvSpPr>
        <p:spPr>
          <a:xfrm>
            <a:off x="3965313" y="2176703"/>
            <a:ext cx="3534612" cy="3761829"/>
          </a:xfrm>
          <a:custGeom>
            <a:avLst/>
            <a:gdLst/>
            <a:ahLst/>
            <a:cxnLst/>
            <a:rect l="l" t="t" r="r" b="b"/>
            <a:pathLst>
              <a:path w="111705" h="100791" extrusionOk="0">
                <a:moveTo>
                  <a:pt x="69487" y="1"/>
                </a:moveTo>
                <a:cubicBezTo>
                  <a:pt x="59479" y="1"/>
                  <a:pt x="33765" y="1042"/>
                  <a:pt x="29183" y="11554"/>
                </a:cubicBezTo>
                <a:cubicBezTo>
                  <a:pt x="23468" y="24686"/>
                  <a:pt x="56769" y="22674"/>
                  <a:pt x="86737" y="28627"/>
                </a:cubicBezTo>
                <a:cubicBezTo>
                  <a:pt x="102394" y="31770"/>
                  <a:pt x="106061" y="45094"/>
                  <a:pt x="89940" y="52773"/>
                </a:cubicBezTo>
                <a:cubicBezTo>
                  <a:pt x="81046" y="57024"/>
                  <a:pt x="61330" y="60476"/>
                  <a:pt x="39148" y="61953"/>
                </a:cubicBezTo>
                <a:cubicBezTo>
                  <a:pt x="16943" y="63393"/>
                  <a:pt x="0" y="78490"/>
                  <a:pt x="14526" y="92968"/>
                </a:cubicBezTo>
                <a:cubicBezTo>
                  <a:pt x="20798" y="99197"/>
                  <a:pt x="33882" y="100791"/>
                  <a:pt x="44902" y="100791"/>
                </a:cubicBezTo>
                <a:cubicBezTo>
                  <a:pt x="48860" y="100791"/>
                  <a:pt x="52552" y="100585"/>
                  <a:pt x="55567" y="100315"/>
                </a:cubicBezTo>
                <a:cubicBezTo>
                  <a:pt x="58996" y="100017"/>
                  <a:pt x="63270" y="99493"/>
                  <a:pt x="63270" y="96350"/>
                </a:cubicBezTo>
                <a:cubicBezTo>
                  <a:pt x="63270" y="93020"/>
                  <a:pt x="60272" y="91221"/>
                  <a:pt x="56702" y="91221"/>
                </a:cubicBezTo>
                <a:cubicBezTo>
                  <a:pt x="56480" y="91221"/>
                  <a:pt x="56257" y="91228"/>
                  <a:pt x="56031" y="91242"/>
                </a:cubicBezTo>
                <a:cubicBezTo>
                  <a:pt x="54239" y="91340"/>
                  <a:pt x="52438" y="91389"/>
                  <a:pt x="50651" y="91389"/>
                </a:cubicBezTo>
                <a:cubicBezTo>
                  <a:pt x="33718" y="91389"/>
                  <a:pt x="18130" y="86975"/>
                  <a:pt x="24754" y="77681"/>
                </a:cubicBezTo>
                <a:cubicBezTo>
                  <a:pt x="36922" y="63000"/>
                  <a:pt x="58913" y="74216"/>
                  <a:pt x="93131" y="61524"/>
                </a:cubicBezTo>
                <a:cubicBezTo>
                  <a:pt x="106538" y="56547"/>
                  <a:pt x="111705" y="47129"/>
                  <a:pt x="110621" y="39664"/>
                </a:cubicBezTo>
                <a:cubicBezTo>
                  <a:pt x="108919" y="27520"/>
                  <a:pt x="95500" y="21781"/>
                  <a:pt x="86499" y="20519"/>
                </a:cubicBezTo>
                <a:cubicBezTo>
                  <a:pt x="77058" y="19209"/>
                  <a:pt x="78296" y="19781"/>
                  <a:pt x="58841" y="17614"/>
                </a:cubicBezTo>
                <a:cubicBezTo>
                  <a:pt x="40089" y="15507"/>
                  <a:pt x="38541" y="13709"/>
                  <a:pt x="38303" y="12578"/>
                </a:cubicBezTo>
                <a:cubicBezTo>
                  <a:pt x="38172" y="11816"/>
                  <a:pt x="38124" y="10030"/>
                  <a:pt x="42244" y="7625"/>
                </a:cubicBezTo>
                <a:cubicBezTo>
                  <a:pt x="48637" y="3815"/>
                  <a:pt x="73474" y="64"/>
                  <a:pt x="73474" y="64"/>
                </a:cubicBezTo>
                <a:cubicBezTo>
                  <a:pt x="73474" y="64"/>
                  <a:pt x="71960" y="1"/>
                  <a:pt x="6948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 name="Google Shape;1972;p43">
            <a:extLst>
              <a:ext uri="{FF2B5EF4-FFF2-40B4-BE49-F238E27FC236}">
                <a16:creationId xmlns:a16="http://schemas.microsoft.com/office/drawing/2014/main" id="{86C76310-6C30-66AC-C4D7-69FA2BB67226}"/>
              </a:ext>
            </a:extLst>
          </p:cNvPr>
          <p:cNvGrpSpPr/>
          <p:nvPr/>
        </p:nvGrpSpPr>
        <p:grpSpPr>
          <a:xfrm>
            <a:off x="7297983" y="2590354"/>
            <a:ext cx="548552" cy="217108"/>
            <a:chOff x="5521663" y="2008363"/>
            <a:chExt cx="433400" cy="145425"/>
          </a:xfrm>
        </p:grpSpPr>
        <p:sp>
          <p:nvSpPr>
            <p:cNvPr id="18" name="Google Shape;1973;p43">
              <a:extLst>
                <a:ext uri="{FF2B5EF4-FFF2-40B4-BE49-F238E27FC236}">
                  <a16:creationId xmlns:a16="http://schemas.microsoft.com/office/drawing/2014/main" id="{68F940CB-9A21-8357-E8EC-A969B1E0C4EB}"/>
                </a:ext>
              </a:extLst>
            </p:cNvPr>
            <p:cNvSpPr/>
            <p:nvPr/>
          </p:nvSpPr>
          <p:spPr>
            <a:xfrm>
              <a:off x="5521663" y="2098688"/>
              <a:ext cx="433400" cy="55100"/>
            </a:xfrm>
            <a:custGeom>
              <a:avLst/>
              <a:gdLst/>
              <a:ahLst/>
              <a:cxnLst/>
              <a:rect l="l" t="t" r="r" b="b"/>
              <a:pathLst>
                <a:path w="17336" h="2204" extrusionOk="0">
                  <a:moveTo>
                    <a:pt x="8680" y="1"/>
                  </a:moveTo>
                  <a:cubicBezTo>
                    <a:pt x="3882" y="1"/>
                    <a:pt x="0" y="477"/>
                    <a:pt x="0" y="1108"/>
                  </a:cubicBezTo>
                  <a:cubicBezTo>
                    <a:pt x="0" y="1704"/>
                    <a:pt x="3882" y="2204"/>
                    <a:pt x="8680" y="2204"/>
                  </a:cubicBezTo>
                  <a:cubicBezTo>
                    <a:pt x="13454" y="2204"/>
                    <a:pt x="17336" y="1704"/>
                    <a:pt x="17336" y="1108"/>
                  </a:cubicBezTo>
                  <a:cubicBezTo>
                    <a:pt x="17336" y="477"/>
                    <a:pt x="13454" y="1"/>
                    <a:pt x="8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74;p43">
              <a:extLst>
                <a:ext uri="{FF2B5EF4-FFF2-40B4-BE49-F238E27FC236}">
                  <a16:creationId xmlns:a16="http://schemas.microsoft.com/office/drawing/2014/main" id="{75B2B1DA-B9C6-E27D-DEE5-8AF1CA19D8E1}"/>
                </a:ext>
              </a:extLst>
            </p:cNvPr>
            <p:cNvSpPr/>
            <p:nvPr/>
          </p:nvSpPr>
          <p:spPr>
            <a:xfrm>
              <a:off x="5738638" y="2008363"/>
              <a:ext cx="129225" cy="118050"/>
            </a:xfrm>
            <a:custGeom>
              <a:avLst/>
              <a:gdLst/>
              <a:ahLst/>
              <a:cxnLst/>
              <a:rect l="l" t="t" r="r" b="b"/>
              <a:pathLst>
                <a:path w="5169" h="4722" extrusionOk="0">
                  <a:moveTo>
                    <a:pt x="2671" y="0"/>
                  </a:moveTo>
                  <a:cubicBezTo>
                    <a:pt x="2623" y="0"/>
                    <a:pt x="2574" y="6"/>
                    <a:pt x="2525" y="18"/>
                  </a:cubicBezTo>
                  <a:cubicBezTo>
                    <a:pt x="1049" y="364"/>
                    <a:pt x="1" y="4721"/>
                    <a:pt x="1" y="4721"/>
                  </a:cubicBezTo>
                  <a:lnTo>
                    <a:pt x="5168" y="4721"/>
                  </a:lnTo>
                  <a:cubicBezTo>
                    <a:pt x="5168" y="4721"/>
                    <a:pt x="4046" y="0"/>
                    <a:pt x="2671" y="0"/>
                  </a:cubicBezTo>
                  <a:close/>
                </a:path>
              </a:pathLst>
            </a:custGeom>
            <a:solidFill>
              <a:srgbClr val="FFC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975;p43">
              <a:extLst>
                <a:ext uri="{FF2B5EF4-FFF2-40B4-BE49-F238E27FC236}">
                  <a16:creationId xmlns:a16="http://schemas.microsoft.com/office/drawing/2014/main" id="{8D1C762A-6DCC-B556-EB4B-726A8A58314C}"/>
                </a:ext>
              </a:extLst>
            </p:cNvPr>
            <p:cNvSpPr/>
            <p:nvPr/>
          </p:nvSpPr>
          <p:spPr>
            <a:xfrm>
              <a:off x="5657388" y="2052588"/>
              <a:ext cx="81275" cy="73825"/>
            </a:xfrm>
            <a:custGeom>
              <a:avLst/>
              <a:gdLst/>
              <a:ahLst/>
              <a:cxnLst/>
              <a:rect l="l" t="t" r="r" b="b"/>
              <a:pathLst>
                <a:path w="3251" h="2953" extrusionOk="0">
                  <a:moveTo>
                    <a:pt x="1663" y="1"/>
                  </a:moveTo>
                  <a:cubicBezTo>
                    <a:pt x="1633" y="1"/>
                    <a:pt x="1603" y="4"/>
                    <a:pt x="1572" y="11"/>
                  </a:cubicBezTo>
                  <a:cubicBezTo>
                    <a:pt x="691" y="250"/>
                    <a:pt x="0" y="2952"/>
                    <a:pt x="0" y="2952"/>
                  </a:cubicBezTo>
                  <a:lnTo>
                    <a:pt x="3251" y="2952"/>
                  </a:lnTo>
                  <a:cubicBezTo>
                    <a:pt x="3251" y="2952"/>
                    <a:pt x="2549" y="1"/>
                    <a:pt x="1663" y="1"/>
                  </a:cubicBezTo>
                  <a:close/>
                </a:path>
              </a:pathLst>
            </a:custGeom>
            <a:solidFill>
              <a:srgbClr val="FFC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 name="Google Shape;1976;p43">
            <a:extLst>
              <a:ext uri="{FF2B5EF4-FFF2-40B4-BE49-F238E27FC236}">
                <a16:creationId xmlns:a16="http://schemas.microsoft.com/office/drawing/2014/main" id="{3ADE7661-D0B1-7428-3FF4-40B56CCEC647}"/>
              </a:ext>
            </a:extLst>
          </p:cNvPr>
          <p:cNvGrpSpPr/>
          <p:nvPr/>
        </p:nvGrpSpPr>
        <p:grpSpPr>
          <a:xfrm>
            <a:off x="7654751" y="5887660"/>
            <a:ext cx="548552" cy="217071"/>
            <a:chOff x="5803538" y="4216988"/>
            <a:chExt cx="433400" cy="145400"/>
          </a:xfrm>
        </p:grpSpPr>
        <p:sp>
          <p:nvSpPr>
            <p:cNvPr id="22" name="Google Shape;1977;p43">
              <a:extLst>
                <a:ext uri="{FF2B5EF4-FFF2-40B4-BE49-F238E27FC236}">
                  <a16:creationId xmlns:a16="http://schemas.microsoft.com/office/drawing/2014/main" id="{976320E2-BDA0-2AEC-2800-89D283A35F26}"/>
                </a:ext>
              </a:extLst>
            </p:cNvPr>
            <p:cNvSpPr/>
            <p:nvPr/>
          </p:nvSpPr>
          <p:spPr>
            <a:xfrm>
              <a:off x="5803538" y="4307313"/>
              <a:ext cx="433400" cy="55075"/>
            </a:xfrm>
            <a:custGeom>
              <a:avLst/>
              <a:gdLst/>
              <a:ahLst/>
              <a:cxnLst/>
              <a:rect l="l" t="t" r="r" b="b"/>
              <a:pathLst>
                <a:path w="17336" h="2203" extrusionOk="0">
                  <a:moveTo>
                    <a:pt x="8656" y="0"/>
                  </a:moveTo>
                  <a:cubicBezTo>
                    <a:pt x="3882" y="0"/>
                    <a:pt x="0" y="500"/>
                    <a:pt x="0" y="1095"/>
                  </a:cubicBezTo>
                  <a:cubicBezTo>
                    <a:pt x="0" y="1703"/>
                    <a:pt x="3882" y="2203"/>
                    <a:pt x="8656" y="2203"/>
                  </a:cubicBezTo>
                  <a:cubicBezTo>
                    <a:pt x="13454" y="2203"/>
                    <a:pt x="17336" y="1703"/>
                    <a:pt x="17336" y="1095"/>
                  </a:cubicBezTo>
                  <a:cubicBezTo>
                    <a:pt x="17336" y="500"/>
                    <a:pt x="13454" y="0"/>
                    <a:pt x="8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978;p43">
              <a:extLst>
                <a:ext uri="{FF2B5EF4-FFF2-40B4-BE49-F238E27FC236}">
                  <a16:creationId xmlns:a16="http://schemas.microsoft.com/office/drawing/2014/main" id="{B0443C40-0682-674C-7B57-5BFFEF1F05F1}"/>
                </a:ext>
              </a:extLst>
            </p:cNvPr>
            <p:cNvSpPr/>
            <p:nvPr/>
          </p:nvSpPr>
          <p:spPr>
            <a:xfrm>
              <a:off x="5978563" y="4216988"/>
              <a:ext cx="130100" cy="117725"/>
            </a:xfrm>
            <a:custGeom>
              <a:avLst/>
              <a:gdLst/>
              <a:ahLst/>
              <a:cxnLst/>
              <a:rect l="l" t="t" r="r" b="b"/>
              <a:pathLst>
                <a:path w="5204" h="4709" extrusionOk="0">
                  <a:moveTo>
                    <a:pt x="2669" y="0"/>
                  </a:moveTo>
                  <a:cubicBezTo>
                    <a:pt x="2621" y="0"/>
                    <a:pt x="2573" y="6"/>
                    <a:pt x="2524" y="17"/>
                  </a:cubicBezTo>
                  <a:cubicBezTo>
                    <a:pt x="1084" y="387"/>
                    <a:pt x="0" y="4708"/>
                    <a:pt x="0" y="4708"/>
                  </a:cubicBezTo>
                  <a:lnTo>
                    <a:pt x="5203" y="4708"/>
                  </a:lnTo>
                  <a:cubicBezTo>
                    <a:pt x="5203" y="4708"/>
                    <a:pt x="4068" y="0"/>
                    <a:pt x="2669"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1979;p43">
              <a:extLst>
                <a:ext uri="{FF2B5EF4-FFF2-40B4-BE49-F238E27FC236}">
                  <a16:creationId xmlns:a16="http://schemas.microsoft.com/office/drawing/2014/main" id="{7D3880D3-218F-21D0-FFD4-8188DE891906}"/>
                </a:ext>
              </a:extLst>
            </p:cNvPr>
            <p:cNvSpPr/>
            <p:nvPr/>
          </p:nvSpPr>
          <p:spPr>
            <a:xfrm>
              <a:off x="5898188" y="4261738"/>
              <a:ext cx="80400" cy="72975"/>
            </a:xfrm>
            <a:custGeom>
              <a:avLst/>
              <a:gdLst/>
              <a:ahLst/>
              <a:cxnLst/>
              <a:rect l="l" t="t" r="r" b="b"/>
              <a:pathLst>
                <a:path w="3216" h="2919" extrusionOk="0">
                  <a:moveTo>
                    <a:pt x="1669" y="0"/>
                  </a:moveTo>
                  <a:cubicBezTo>
                    <a:pt x="1637" y="0"/>
                    <a:pt x="1605" y="5"/>
                    <a:pt x="1572" y="13"/>
                  </a:cubicBezTo>
                  <a:cubicBezTo>
                    <a:pt x="655" y="216"/>
                    <a:pt x="1" y="2918"/>
                    <a:pt x="1" y="2918"/>
                  </a:cubicBezTo>
                  <a:lnTo>
                    <a:pt x="3215" y="2918"/>
                  </a:lnTo>
                  <a:cubicBezTo>
                    <a:pt x="3215" y="2918"/>
                    <a:pt x="2519" y="0"/>
                    <a:pt x="1669"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1981;p43">
            <a:extLst>
              <a:ext uri="{FF2B5EF4-FFF2-40B4-BE49-F238E27FC236}">
                <a16:creationId xmlns:a16="http://schemas.microsoft.com/office/drawing/2014/main" id="{7D22F7BC-B3C4-815D-FF19-13FB36F1F5B9}"/>
              </a:ext>
            </a:extLst>
          </p:cNvPr>
          <p:cNvSpPr/>
          <p:nvPr/>
        </p:nvSpPr>
        <p:spPr>
          <a:xfrm>
            <a:off x="6435633" y="1430764"/>
            <a:ext cx="1906327" cy="797221"/>
          </a:xfrm>
          <a:custGeom>
            <a:avLst/>
            <a:gdLst/>
            <a:ahLst/>
            <a:cxnLst/>
            <a:rect l="l" t="t" r="r" b="b"/>
            <a:pathLst>
              <a:path w="64616" h="21360" extrusionOk="0">
                <a:moveTo>
                  <a:pt x="0" y="0"/>
                </a:moveTo>
                <a:lnTo>
                  <a:pt x="0" y="21360"/>
                </a:lnTo>
                <a:lnTo>
                  <a:pt x="55043" y="21360"/>
                </a:lnTo>
                <a:cubicBezTo>
                  <a:pt x="60341" y="21360"/>
                  <a:pt x="64615" y="17086"/>
                  <a:pt x="64615" y="11799"/>
                </a:cubicBezTo>
                <a:lnTo>
                  <a:pt x="64615" y="9597"/>
                </a:lnTo>
                <a:cubicBezTo>
                  <a:pt x="64615" y="4298"/>
                  <a:pt x="60341" y="0"/>
                  <a:pt x="55043" y="0"/>
                </a:cubicBezTo>
                <a:close/>
              </a:path>
            </a:pathLst>
          </a:custGeom>
          <a:solidFill>
            <a:schemeClr val="lt2"/>
          </a:solidFill>
          <a:ln>
            <a:noFill/>
          </a:ln>
        </p:spPr>
        <p:txBody>
          <a:bodyPr spcFirstLastPara="1" wrap="square" lIns="91425" tIns="91425" rIns="91425" bIns="91425" anchor="ctr" anchorCtr="0">
            <a:noAutofit/>
          </a:bodyPr>
          <a:lstStyle/>
          <a:p>
            <a:pPr algn="ctr">
              <a:buClr>
                <a:schemeClr val="dk1"/>
              </a:buClr>
              <a:buSzPts val="1100"/>
            </a:pPr>
            <a:r>
              <a:rPr lang="en-US" sz="1600" dirty="0">
                <a:latin typeface="Montserrat" panose="00000500000000000000" pitchFamily="2" charset="0"/>
              </a:rPr>
              <a:t>Long-term interventions</a:t>
            </a:r>
          </a:p>
        </p:txBody>
      </p:sp>
      <p:grpSp>
        <p:nvGrpSpPr>
          <p:cNvPr id="27" name="Google Shape;1982;p43">
            <a:extLst>
              <a:ext uri="{FF2B5EF4-FFF2-40B4-BE49-F238E27FC236}">
                <a16:creationId xmlns:a16="http://schemas.microsoft.com/office/drawing/2014/main" id="{A990FFB2-8055-6BEE-BDB7-87BCC6942F91}"/>
              </a:ext>
            </a:extLst>
          </p:cNvPr>
          <p:cNvGrpSpPr/>
          <p:nvPr/>
        </p:nvGrpSpPr>
        <p:grpSpPr>
          <a:xfrm>
            <a:off x="5683880" y="1303231"/>
            <a:ext cx="1113808" cy="1315377"/>
            <a:chOff x="4284491" y="1146213"/>
            <a:chExt cx="879997" cy="881075"/>
          </a:xfrm>
        </p:grpSpPr>
        <p:sp>
          <p:nvSpPr>
            <p:cNvPr id="30" name="Google Shape;1983;p43">
              <a:extLst>
                <a:ext uri="{FF2B5EF4-FFF2-40B4-BE49-F238E27FC236}">
                  <a16:creationId xmlns:a16="http://schemas.microsoft.com/office/drawing/2014/main" id="{76D3D05D-2E9F-7071-5362-55D68CDF3F4C}"/>
                </a:ext>
              </a:extLst>
            </p:cNvPr>
            <p:cNvSpPr/>
            <p:nvPr/>
          </p:nvSpPr>
          <p:spPr>
            <a:xfrm>
              <a:off x="4374488" y="1989163"/>
              <a:ext cx="790000" cy="38125"/>
            </a:xfrm>
            <a:custGeom>
              <a:avLst/>
              <a:gdLst/>
              <a:ahLst/>
              <a:cxnLst/>
              <a:rect l="l" t="t" r="r" b="b"/>
              <a:pathLst>
                <a:path w="31600" h="1525" extrusionOk="0">
                  <a:moveTo>
                    <a:pt x="15812" y="0"/>
                  </a:moveTo>
                  <a:cubicBezTo>
                    <a:pt x="7085" y="0"/>
                    <a:pt x="0" y="346"/>
                    <a:pt x="0" y="762"/>
                  </a:cubicBezTo>
                  <a:cubicBezTo>
                    <a:pt x="0" y="1191"/>
                    <a:pt x="7085" y="1524"/>
                    <a:pt x="15812" y="1524"/>
                  </a:cubicBezTo>
                  <a:cubicBezTo>
                    <a:pt x="24527" y="1524"/>
                    <a:pt x="31600" y="1191"/>
                    <a:pt x="31600" y="762"/>
                  </a:cubicBezTo>
                  <a:cubicBezTo>
                    <a:pt x="31600" y="346"/>
                    <a:pt x="24527" y="0"/>
                    <a:pt x="15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984;p43">
              <a:extLst>
                <a:ext uri="{FF2B5EF4-FFF2-40B4-BE49-F238E27FC236}">
                  <a16:creationId xmlns:a16="http://schemas.microsoft.com/office/drawing/2014/main" id="{B02FD117-0276-8CF6-F6C7-3A20435C19B4}"/>
                </a:ext>
              </a:extLst>
            </p:cNvPr>
            <p:cNvSpPr/>
            <p:nvPr/>
          </p:nvSpPr>
          <p:spPr>
            <a:xfrm>
              <a:off x="4695963" y="1811063"/>
              <a:ext cx="208375" cy="189425"/>
            </a:xfrm>
            <a:custGeom>
              <a:avLst/>
              <a:gdLst/>
              <a:ahLst/>
              <a:cxnLst/>
              <a:rect l="l" t="t" r="r" b="b"/>
              <a:pathLst>
                <a:path w="8335" h="7577" extrusionOk="0">
                  <a:moveTo>
                    <a:pt x="4042" y="1"/>
                  </a:moveTo>
                  <a:cubicBezTo>
                    <a:pt x="1814" y="1"/>
                    <a:pt x="0" y="7577"/>
                    <a:pt x="0" y="7577"/>
                  </a:cubicBezTo>
                  <a:lnTo>
                    <a:pt x="8335" y="7577"/>
                  </a:lnTo>
                  <a:cubicBezTo>
                    <a:pt x="8335" y="7577"/>
                    <a:pt x="6632" y="600"/>
                    <a:pt x="4275" y="28"/>
                  </a:cubicBezTo>
                  <a:cubicBezTo>
                    <a:pt x="4197" y="10"/>
                    <a:pt x="4119" y="1"/>
                    <a:pt x="4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985;p43">
              <a:extLst>
                <a:ext uri="{FF2B5EF4-FFF2-40B4-BE49-F238E27FC236}">
                  <a16:creationId xmlns:a16="http://schemas.microsoft.com/office/drawing/2014/main" id="{33A77F6A-6F93-7A9A-E34C-74D9B4D75414}"/>
                </a:ext>
              </a:extLst>
            </p:cNvPr>
            <p:cNvSpPr/>
            <p:nvPr/>
          </p:nvSpPr>
          <p:spPr>
            <a:xfrm>
              <a:off x="4904313" y="1882713"/>
              <a:ext cx="130400" cy="117775"/>
            </a:xfrm>
            <a:custGeom>
              <a:avLst/>
              <a:gdLst/>
              <a:ahLst/>
              <a:cxnLst/>
              <a:rect l="l" t="t" r="r" b="b"/>
              <a:pathLst>
                <a:path w="5216" h="4711" extrusionOk="0">
                  <a:moveTo>
                    <a:pt x="2525" y="1"/>
                  </a:moveTo>
                  <a:cubicBezTo>
                    <a:pt x="1120" y="1"/>
                    <a:pt x="1" y="4711"/>
                    <a:pt x="1" y="4711"/>
                  </a:cubicBezTo>
                  <a:lnTo>
                    <a:pt x="5216" y="4711"/>
                  </a:lnTo>
                  <a:cubicBezTo>
                    <a:pt x="5216" y="4711"/>
                    <a:pt x="4144" y="377"/>
                    <a:pt x="2679" y="20"/>
                  </a:cubicBezTo>
                  <a:cubicBezTo>
                    <a:pt x="2628" y="7"/>
                    <a:pt x="2576" y="1"/>
                    <a:pt x="2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986;p43">
              <a:extLst>
                <a:ext uri="{FF2B5EF4-FFF2-40B4-BE49-F238E27FC236}">
                  <a16:creationId xmlns:a16="http://schemas.microsoft.com/office/drawing/2014/main" id="{702D1A6C-789B-7DC5-C8C9-33977D80CFBA}"/>
                </a:ext>
              </a:extLst>
            </p:cNvPr>
            <p:cNvSpPr/>
            <p:nvPr/>
          </p:nvSpPr>
          <p:spPr>
            <a:xfrm>
              <a:off x="4605463" y="1707288"/>
              <a:ext cx="42000" cy="293200"/>
            </a:xfrm>
            <a:custGeom>
              <a:avLst/>
              <a:gdLst/>
              <a:ahLst/>
              <a:cxnLst/>
              <a:rect l="l" t="t" r="r" b="b"/>
              <a:pathLst>
                <a:path w="1680" h="11728" extrusionOk="0">
                  <a:moveTo>
                    <a:pt x="1" y="0"/>
                  </a:moveTo>
                  <a:lnTo>
                    <a:pt x="1" y="11728"/>
                  </a:lnTo>
                  <a:lnTo>
                    <a:pt x="1679" y="11728"/>
                  </a:lnTo>
                  <a:lnTo>
                    <a:pt x="1679"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987;p43">
              <a:extLst>
                <a:ext uri="{FF2B5EF4-FFF2-40B4-BE49-F238E27FC236}">
                  <a16:creationId xmlns:a16="http://schemas.microsoft.com/office/drawing/2014/main" id="{5C94D076-834F-AE5F-B10D-86B076AFDFDF}"/>
                </a:ext>
              </a:extLst>
            </p:cNvPr>
            <p:cNvSpPr/>
            <p:nvPr/>
          </p:nvSpPr>
          <p:spPr>
            <a:xfrm>
              <a:off x="4284491" y="1146213"/>
              <a:ext cx="692075" cy="64175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 name="Google Shape;1989;p43">
            <a:extLst>
              <a:ext uri="{FF2B5EF4-FFF2-40B4-BE49-F238E27FC236}">
                <a16:creationId xmlns:a16="http://schemas.microsoft.com/office/drawing/2014/main" id="{452559B3-E185-C2FC-1753-D19FE8CC4F55}"/>
              </a:ext>
            </a:extLst>
          </p:cNvPr>
          <p:cNvSpPr txBox="1"/>
          <p:nvPr/>
        </p:nvSpPr>
        <p:spPr>
          <a:xfrm>
            <a:off x="8402849" y="4488193"/>
            <a:ext cx="3534612" cy="1616537"/>
          </a:xfrm>
          <a:prstGeom prst="rect">
            <a:avLst/>
          </a:prstGeom>
          <a:noFill/>
          <a:ln>
            <a:noFill/>
          </a:ln>
        </p:spPr>
        <p:txBody>
          <a:bodyPr spcFirstLastPara="1" wrap="square" lIns="91425" tIns="91425" rIns="91425" bIns="91425" anchor="t" anchorCtr="0">
            <a:noAutofit/>
          </a:bodyPr>
          <a:lstStyle/>
          <a:p>
            <a:pPr marL="285750" indent="-200025">
              <a:buFont typeface="Arial" panose="020B0604020202020204" pitchFamily="34" charset="0"/>
              <a:buChar char="•"/>
              <a:tabLst>
                <a:tab pos="0" algn="l"/>
              </a:tabLst>
            </a:pPr>
            <a:r>
              <a:rPr lang="en-US" sz="1600" b="1" dirty="0">
                <a:latin typeface="Montserrat" panose="00000500000000000000" pitchFamily="2" charset="0"/>
                <a:ea typeface="Roboto"/>
                <a:cs typeface="Roboto"/>
                <a:sym typeface="Arial"/>
              </a:rPr>
              <a:t>AI4SNA - Workshops for SNA Trainers and Staff</a:t>
            </a:r>
          </a:p>
          <a:p>
            <a:pPr marL="285750" indent="-200025">
              <a:buFont typeface="Arial" panose="020B0604020202020204" pitchFamily="34" charset="0"/>
              <a:buChar char="•"/>
              <a:tabLst>
                <a:tab pos="0" algn="l"/>
              </a:tabLst>
            </a:pPr>
            <a:r>
              <a:rPr lang="en-US" sz="1600" b="1" dirty="0">
                <a:latin typeface="Montserrat" panose="00000500000000000000" pitchFamily="2" charset="0"/>
                <a:ea typeface="Roboto"/>
                <a:cs typeface="Roboto"/>
                <a:sym typeface="Arial"/>
              </a:rPr>
              <a:t>AI4SNA - Experimentation</a:t>
            </a:r>
          </a:p>
          <a:p>
            <a:pPr marL="285750" indent="-200025">
              <a:buFont typeface="Arial" panose="020B0604020202020204" pitchFamily="34" charset="0"/>
              <a:buChar char="•"/>
              <a:tabLst>
                <a:tab pos="0" algn="l"/>
              </a:tabLst>
            </a:pPr>
            <a:r>
              <a:rPr lang="en-US" sz="1600" dirty="0">
                <a:latin typeface="Montserrat" panose="00000500000000000000" pitchFamily="2" charset="0"/>
                <a:ea typeface="Roboto"/>
                <a:cs typeface="Roboto"/>
                <a:sym typeface="Roboto"/>
              </a:rPr>
              <a:t>AI Training Guidelines </a:t>
            </a:r>
          </a:p>
          <a:p>
            <a:pPr marL="285750" indent="-200025">
              <a:buFont typeface="Arial" panose="020B0604020202020204" pitchFamily="34" charset="0"/>
              <a:buChar char="•"/>
              <a:tabLst>
                <a:tab pos="0" algn="l"/>
              </a:tabLst>
            </a:pPr>
            <a:r>
              <a:rPr lang="en-US" sz="1600" dirty="0">
                <a:latin typeface="Montserrat" panose="00000500000000000000" pitchFamily="2" charset="0"/>
                <a:ea typeface="Roboto"/>
                <a:cs typeface="Roboto"/>
                <a:sym typeface="Roboto"/>
              </a:rPr>
              <a:t>Courses for Italian Civil Servants</a:t>
            </a:r>
          </a:p>
        </p:txBody>
      </p:sp>
      <p:sp>
        <p:nvSpPr>
          <p:cNvPr id="36" name="Google Shape;1991;p43">
            <a:extLst>
              <a:ext uri="{FF2B5EF4-FFF2-40B4-BE49-F238E27FC236}">
                <a16:creationId xmlns:a16="http://schemas.microsoft.com/office/drawing/2014/main" id="{CC60445B-E629-528A-6812-D69B07F1A575}"/>
              </a:ext>
            </a:extLst>
          </p:cNvPr>
          <p:cNvSpPr/>
          <p:nvPr/>
        </p:nvSpPr>
        <p:spPr>
          <a:xfrm>
            <a:off x="3850040" y="2905174"/>
            <a:ext cx="2044224" cy="797706"/>
          </a:xfrm>
          <a:custGeom>
            <a:avLst/>
            <a:gdLst/>
            <a:ahLst/>
            <a:cxnLst/>
            <a:rect l="l" t="t" r="r" b="b"/>
            <a:pathLst>
              <a:path w="64604" h="21373" extrusionOk="0">
                <a:moveTo>
                  <a:pt x="9573" y="1"/>
                </a:moveTo>
                <a:cubicBezTo>
                  <a:pt x="4274" y="1"/>
                  <a:pt x="0" y="4311"/>
                  <a:pt x="0" y="9597"/>
                </a:cubicBezTo>
                <a:lnTo>
                  <a:pt x="0" y="11800"/>
                </a:lnTo>
                <a:cubicBezTo>
                  <a:pt x="0" y="17098"/>
                  <a:pt x="4274" y="21373"/>
                  <a:pt x="9573" y="21373"/>
                </a:cubicBezTo>
                <a:lnTo>
                  <a:pt x="64603" y="21373"/>
                </a:lnTo>
                <a:lnTo>
                  <a:pt x="64603" y="1"/>
                </a:lnTo>
                <a:close/>
              </a:path>
            </a:pathLst>
          </a:custGeom>
          <a:solidFill>
            <a:schemeClr val="lt2"/>
          </a:solidFill>
          <a:ln>
            <a:noFill/>
          </a:ln>
        </p:spPr>
        <p:txBody>
          <a:bodyPr spcFirstLastPara="1" wrap="square" lIns="91425" tIns="91425" rIns="91425" bIns="91425" anchor="ctr" anchorCtr="0">
            <a:noAutofit/>
          </a:bodyPr>
          <a:lstStyle/>
          <a:p>
            <a:pPr algn="ctr"/>
            <a:r>
              <a:rPr lang="en-US" sz="1600" dirty="0">
                <a:latin typeface="Montserrat" panose="00000500000000000000" pitchFamily="2" charset="0"/>
              </a:rPr>
              <a:t>Medium-term interventions</a:t>
            </a:r>
          </a:p>
        </p:txBody>
      </p:sp>
      <p:grpSp>
        <p:nvGrpSpPr>
          <p:cNvPr id="37" name="Google Shape;1992;p43">
            <a:extLst>
              <a:ext uri="{FF2B5EF4-FFF2-40B4-BE49-F238E27FC236}">
                <a16:creationId xmlns:a16="http://schemas.microsoft.com/office/drawing/2014/main" id="{DB9DD587-B837-9FDF-25BF-99711308536A}"/>
              </a:ext>
            </a:extLst>
          </p:cNvPr>
          <p:cNvGrpSpPr/>
          <p:nvPr/>
        </p:nvGrpSpPr>
        <p:grpSpPr>
          <a:xfrm>
            <a:off x="5673244" y="2811418"/>
            <a:ext cx="1123682" cy="1316273"/>
            <a:chOff x="4237990" y="2156438"/>
            <a:chExt cx="887798" cy="881675"/>
          </a:xfrm>
        </p:grpSpPr>
        <p:sp>
          <p:nvSpPr>
            <p:cNvPr id="40" name="Google Shape;1993;p43">
              <a:extLst>
                <a:ext uri="{FF2B5EF4-FFF2-40B4-BE49-F238E27FC236}">
                  <a16:creationId xmlns:a16="http://schemas.microsoft.com/office/drawing/2014/main" id="{2D12F078-BD66-FAD6-547D-BF506332EA93}"/>
                </a:ext>
              </a:extLst>
            </p:cNvPr>
            <p:cNvSpPr/>
            <p:nvPr/>
          </p:nvSpPr>
          <p:spPr>
            <a:xfrm>
              <a:off x="4336688" y="2999988"/>
              <a:ext cx="789100" cy="38125"/>
            </a:xfrm>
            <a:custGeom>
              <a:avLst/>
              <a:gdLst/>
              <a:ahLst/>
              <a:cxnLst/>
              <a:rect l="l" t="t" r="r" b="b"/>
              <a:pathLst>
                <a:path w="31564" h="1525" extrusionOk="0">
                  <a:moveTo>
                    <a:pt x="15776" y="1"/>
                  </a:moveTo>
                  <a:cubicBezTo>
                    <a:pt x="7073" y="1"/>
                    <a:pt x="0" y="346"/>
                    <a:pt x="0" y="763"/>
                  </a:cubicBezTo>
                  <a:cubicBezTo>
                    <a:pt x="0" y="1180"/>
                    <a:pt x="7073" y="1525"/>
                    <a:pt x="15776" y="1525"/>
                  </a:cubicBezTo>
                  <a:cubicBezTo>
                    <a:pt x="24515" y="1525"/>
                    <a:pt x="31564" y="1180"/>
                    <a:pt x="31564" y="763"/>
                  </a:cubicBezTo>
                  <a:cubicBezTo>
                    <a:pt x="31564" y="346"/>
                    <a:pt x="24515" y="1"/>
                    <a:pt x="15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994;p43">
              <a:extLst>
                <a:ext uri="{FF2B5EF4-FFF2-40B4-BE49-F238E27FC236}">
                  <a16:creationId xmlns:a16="http://schemas.microsoft.com/office/drawing/2014/main" id="{929E8996-A2FB-3802-D0CC-BC28604EF87C}"/>
                </a:ext>
              </a:extLst>
            </p:cNvPr>
            <p:cNvSpPr/>
            <p:nvPr/>
          </p:nvSpPr>
          <p:spPr>
            <a:xfrm>
              <a:off x="4657263" y="2821838"/>
              <a:ext cx="208975" cy="189500"/>
            </a:xfrm>
            <a:custGeom>
              <a:avLst/>
              <a:gdLst/>
              <a:ahLst/>
              <a:cxnLst/>
              <a:rect l="l" t="t" r="r" b="b"/>
              <a:pathLst>
                <a:path w="8359" h="7580" extrusionOk="0">
                  <a:moveTo>
                    <a:pt x="4055" y="1"/>
                  </a:moveTo>
                  <a:cubicBezTo>
                    <a:pt x="1809" y="1"/>
                    <a:pt x="0" y="7579"/>
                    <a:pt x="0" y="7579"/>
                  </a:cubicBezTo>
                  <a:lnTo>
                    <a:pt x="8359" y="7579"/>
                  </a:lnTo>
                  <a:cubicBezTo>
                    <a:pt x="8359" y="7579"/>
                    <a:pt x="6632" y="602"/>
                    <a:pt x="4299" y="31"/>
                  </a:cubicBezTo>
                  <a:cubicBezTo>
                    <a:pt x="4217" y="11"/>
                    <a:pt x="4136" y="1"/>
                    <a:pt x="4055"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995;p43">
              <a:extLst>
                <a:ext uri="{FF2B5EF4-FFF2-40B4-BE49-F238E27FC236}">
                  <a16:creationId xmlns:a16="http://schemas.microsoft.com/office/drawing/2014/main" id="{D4021C81-548A-CA13-5BC0-8A1A688B9951}"/>
                </a:ext>
              </a:extLst>
            </p:cNvPr>
            <p:cNvSpPr/>
            <p:nvPr/>
          </p:nvSpPr>
          <p:spPr>
            <a:xfrm>
              <a:off x="4866213" y="2893563"/>
              <a:ext cx="129800" cy="117775"/>
            </a:xfrm>
            <a:custGeom>
              <a:avLst/>
              <a:gdLst/>
              <a:ahLst/>
              <a:cxnLst/>
              <a:rect l="l" t="t" r="r" b="b"/>
              <a:pathLst>
                <a:path w="5192" h="4711" extrusionOk="0">
                  <a:moveTo>
                    <a:pt x="2525" y="0"/>
                  </a:moveTo>
                  <a:cubicBezTo>
                    <a:pt x="1120" y="0"/>
                    <a:pt x="1" y="4710"/>
                    <a:pt x="1" y="4710"/>
                  </a:cubicBezTo>
                  <a:lnTo>
                    <a:pt x="5192" y="4710"/>
                  </a:lnTo>
                  <a:cubicBezTo>
                    <a:pt x="5192" y="4710"/>
                    <a:pt x="4120" y="353"/>
                    <a:pt x="2679" y="19"/>
                  </a:cubicBezTo>
                  <a:cubicBezTo>
                    <a:pt x="2628" y="6"/>
                    <a:pt x="2576" y="0"/>
                    <a:pt x="2525"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996;p43">
              <a:extLst>
                <a:ext uri="{FF2B5EF4-FFF2-40B4-BE49-F238E27FC236}">
                  <a16:creationId xmlns:a16="http://schemas.microsoft.com/office/drawing/2014/main" id="{9C93A6DC-FDDF-0184-8305-7B647E6E9AA7}"/>
                </a:ext>
              </a:extLst>
            </p:cNvPr>
            <p:cNvSpPr/>
            <p:nvPr/>
          </p:nvSpPr>
          <p:spPr>
            <a:xfrm>
              <a:off x="4567363" y="2718113"/>
              <a:ext cx="42000" cy="293225"/>
            </a:xfrm>
            <a:custGeom>
              <a:avLst/>
              <a:gdLst/>
              <a:ahLst/>
              <a:cxnLst/>
              <a:rect l="l" t="t" r="r" b="b"/>
              <a:pathLst>
                <a:path w="1680" h="11729" extrusionOk="0">
                  <a:moveTo>
                    <a:pt x="1" y="1"/>
                  </a:moveTo>
                  <a:lnTo>
                    <a:pt x="1" y="11728"/>
                  </a:lnTo>
                  <a:lnTo>
                    <a:pt x="1679" y="11728"/>
                  </a:lnTo>
                  <a:lnTo>
                    <a:pt x="1679" y="1"/>
                  </a:lnTo>
                  <a:close/>
                </a:path>
              </a:pathLst>
            </a:custGeom>
            <a:solidFill>
              <a:srgbClr val="D70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997;p43">
              <a:extLst>
                <a:ext uri="{FF2B5EF4-FFF2-40B4-BE49-F238E27FC236}">
                  <a16:creationId xmlns:a16="http://schemas.microsoft.com/office/drawing/2014/main" id="{F03D5AAA-59E0-992E-EFA2-B9824F49A05A}"/>
                </a:ext>
              </a:extLst>
            </p:cNvPr>
            <p:cNvSpPr/>
            <p:nvPr/>
          </p:nvSpPr>
          <p:spPr>
            <a:xfrm>
              <a:off x="4237990" y="2156438"/>
              <a:ext cx="692375" cy="642375"/>
            </a:xfrm>
            <a:prstGeom prst="ellipse">
              <a:avLst/>
            </a:pr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 name="Google Shape;2000;p43">
            <a:extLst>
              <a:ext uri="{FF2B5EF4-FFF2-40B4-BE49-F238E27FC236}">
                <a16:creationId xmlns:a16="http://schemas.microsoft.com/office/drawing/2014/main" id="{08052E45-EB36-1DB7-5AE1-DBF68F6C4A33}"/>
              </a:ext>
            </a:extLst>
          </p:cNvPr>
          <p:cNvGrpSpPr/>
          <p:nvPr/>
        </p:nvGrpSpPr>
        <p:grpSpPr>
          <a:xfrm>
            <a:off x="5673244" y="4598260"/>
            <a:ext cx="2668716" cy="1316272"/>
            <a:chOff x="4237990" y="3353313"/>
            <a:chExt cx="2108498" cy="881675"/>
          </a:xfrm>
        </p:grpSpPr>
        <p:sp>
          <p:nvSpPr>
            <p:cNvPr id="46" name="Google Shape;2001;p43">
              <a:extLst>
                <a:ext uri="{FF2B5EF4-FFF2-40B4-BE49-F238E27FC236}">
                  <a16:creationId xmlns:a16="http://schemas.microsoft.com/office/drawing/2014/main" id="{45145E8A-F556-95E4-C204-08EDDE0B48B3}"/>
                </a:ext>
              </a:extLst>
            </p:cNvPr>
            <p:cNvSpPr/>
            <p:nvPr/>
          </p:nvSpPr>
          <p:spPr>
            <a:xfrm>
              <a:off x="4731088" y="3432788"/>
              <a:ext cx="1615400" cy="534925"/>
            </a:xfrm>
            <a:custGeom>
              <a:avLst/>
              <a:gdLst/>
              <a:ahLst/>
              <a:cxnLst/>
              <a:rect l="l" t="t" r="r" b="b"/>
              <a:pathLst>
                <a:path w="64616" h="21397" extrusionOk="0">
                  <a:moveTo>
                    <a:pt x="0" y="1"/>
                  </a:moveTo>
                  <a:lnTo>
                    <a:pt x="0" y="21396"/>
                  </a:lnTo>
                  <a:lnTo>
                    <a:pt x="55043" y="21396"/>
                  </a:lnTo>
                  <a:cubicBezTo>
                    <a:pt x="60341" y="21396"/>
                    <a:pt x="64615" y="17098"/>
                    <a:pt x="64615" y="11800"/>
                  </a:cubicBezTo>
                  <a:lnTo>
                    <a:pt x="64615" y="9597"/>
                  </a:lnTo>
                  <a:cubicBezTo>
                    <a:pt x="64615" y="4299"/>
                    <a:pt x="60341" y="1"/>
                    <a:pt x="55043" y="1"/>
                  </a:cubicBezTo>
                  <a:close/>
                </a:path>
              </a:pathLst>
            </a:custGeom>
            <a:solidFill>
              <a:schemeClr val="lt2"/>
            </a:solidFill>
            <a:ln>
              <a:noFill/>
            </a:ln>
          </p:spPr>
          <p:txBody>
            <a:bodyPr spcFirstLastPara="1" wrap="square" lIns="91425" tIns="91425" rIns="91425" bIns="91425" anchor="ctr" anchorCtr="0">
              <a:noAutofit/>
            </a:bodyPr>
            <a:lstStyle/>
            <a:p>
              <a:pPr algn="ctr">
                <a:buClr>
                  <a:schemeClr val="dk1"/>
                </a:buClr>
                <a:buSzPts val="1100"/>
              </a:pPr>
              <a:r>
                <a:rPr lang="en-US" sz="1600" dirty="0">
                  <a:latin typeface="Montserrat" panose="00000500000000000000" pitchFamily="2" charset="0"/>
                </a:rPr>
                <a:t>Short-term interventions</a:t>
              </a:r>
            </a:p>
          </p:txBody>
        </p:sp>
        <p:grpSp>
          <p:nvGrpSpPr>
            <p:cNvPr id="47" name="Google Shape;2002;p43">
              <a:extLst>
                <a:ext uri="{FF2B5EF4-FFF2-40B4-BE49-F238E27FC236}">
                  <a16:creationId xmlns:a16="http://schemas.microsoft.com/office/drawing/2014/main" id="{FF660E9C-4FC4-B8B2-5687-24EF50482767}"/>
                </a:ext>
              </a:extLst>
            </p:cNvPr>
            <p:cNvGrpSpPr/>
            <p:nvPr/>
          </p:nvGrpSpPr>
          <p:grpSpPr>
            <a:xfrm>
              <a:off x="4237990" y="3353313"/>
              <a:ext cx="888098" cy="881675"/>
              <a:chOff x="4310040" y="3353313"/>
              <a:chExt cx="888098" cy="881675"/>
            </a:xfrm>
          </p:grpSpPr>
          <p:sp>
            <p:nvSpPr>
              <p:cNvPr id="50" name="Google Shape;2003;p43">
                <a:extLst>
                  <a:ext uri="{FF2B5EF4-FFF2-40B4-BE49-F238E27FC236}">
                    <a16:creationId xmlns:a16="http://schemas.microsoft.com/office/drawing/2014/main" id="{6C499410-ED7B-5657-4806-BA84F199822D}"/>
                  </a:ext>
                </a:extLst>
              </p:cNvPr>
              <p:cNvSpPr/>
              <p:nvPr/>
            </p:nvSpPr>
            <p:spPr>
              <a:xfrm>
                <a:off x="4408713" y="4197163"/>
                <a:ext cx="789425" cy="37825"/>
              </a:xfrm>
              <a:custGeom>
                <a:avLst/>
                <a:gdLst/>
                <a:ahLst/>
                <a:cxnLst/>
                <a:rect l="l" t="t" r="r" b="b"/>
                <a:pathLst>
                  <a:path w="31577" h="1513" extrusionOk="0">
                    <a:moveTo>
                      <a:pt x="15788" y="1"/>
                    </a:moveTo>
                    <a:cubicBezTo>
                      <a:pt x="7049" y="1"/>
                      <a:pt x="1" y="334"/>
                      <a:pt x="1" y="763"/>
                    </a:cubicBezTo>
                    <a:cubicBezTo>
                      <a:pt x="1" y="1180"/>
                      <a:pt x="7049" y="1513"/>
                      <a:pt x="15788" y="1513"/>
                    </a:cubicBezTo>
                    <a:cubicBezTo>
                      <a:pt x="24492" y="1513"/>
                      <a:pt x="31576" y="1180"/>
                      <a:pt x="31576" y="763"/>
                    </a:cubicBezTo>
                    <a:cubicBezTo>
                      <a:pt x="31576" y="334"/>
                      <a:pt x="24492" y="1"/>
                      <a:pt x="1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2004;p43">
                <a:extLst>
                  <a:ext uri="{FF2B5EF4-FFF2-40B4-BE49-F238E27FC236}">
                    <a16:creationId xmlns:a16="http://schemas.microsoft.com/office/drawing/2014/main" id="{E2CDF17C-B38A-A1DE-CDC8-FF607DFBFF60}"/>
                  </a:ext>
                </a:extLst>
              </p:cNvPr>
              <p:cNvSpPr/>
              <p:nvPr/>
            </p:nvSpPr>
            <p:spPr>
              <a:xfrm>
                <a:off x="4729288" y="4018813"/>
                <a:ext cx="208400" cy="189400"/>
              </a:xfrm>
              <a:custGeom>
                <a:avLst/>
                <a:gdLst/>
                <a:ahLst/>
                <a:cxnLst/>
                <a:rect l="l" t="t" r="r" b="b"/>
                <a:pathLst>
                  <a:path w="8336" h="7576" extrusionOk="0">
                    <a:moveTo>
                      <a:pt x="4047" y="0"/>
                    </a:moveTo>
                    <a:cubicBezTo>
                      <a:pt x="1817" y="0"/>
                      <a:pt x="1" y="7575"/>
                      <a:pt x="1" y="7575"/>
                    </a:cubicBezTo>
                    <a:lnTo>
                      <a:pt x="8335" y="7575"/>
                    </a:lnTo>
                    <a:cubicBezTo>
                      <a:pt x="8335" y="7575"/>
                      <a:pt x="6632" y="598"/>
                      <a:pt x="4275" y="27"/>
                    </a:cubicBezTo>
                    <a:cubicBezTo>
                      <a:pt x="4199" y="9"/>
                      <a:pt x="4123" y="0"/>
                      <a:pt x="4047"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2005;p43">
                <a:extLst>
                  <a:ext uri="{FF2B5EF4-FFF2-40B4-BE49-F238E27FC236}">
                    <a16:creationId xmlns:a16="http://schemas.microsoft.com/office/drawing/2014/main" id="{C0B24FA0-32FE-E4D9-F752-4E3B0131A00C}"/>
                  </a:ext>
                </a:extLst>
              </p:cNvPr>
              <p:cNvSpPr/>
              <p:nvPr/>
            </p:nvSpPr>
            <p:spPr>
              <a:xfrm>
                <a:off x="4937663" y="4090438"/>
                <a:ext cx="130375" cy="117775"/>
              </a:xfrm>
              <a:custGeom>
                <a:avLst/>
                <a:gdLst/>
                <a:ahLst/>
                <a:cxnLst/>
                <a:rect l="l" t="t" r="r" b="b"/>
                <a:pathLst>
                  <a:path w="5215" h="4711" extrusionOk="0">
                    <a:moveTo>
                      <a:pt x="2528" y="0"/>
                    </a:moveTo>
                    <a:cubicBezTo>
                      <a:pt x="1153" y="0"/>
                      <a:pt x="0" y="4710"/>
                      <a:pt x="0" y="4710"/>
                    </a:cubicBezTo>
                    <a:lnTo>
                      <a:pt x="5215" y="4710"/>
                    </a:lnTo>
                    <a:cubicBezTo>
                      <a:pt x="5215" y="4710"/>
                      <a:pt x="4143" y="365"/>
                      <a:pt x="2679" y="19"/>
                    </a:cubicBezTo>
                    <a:cubicBezTo>
                      <a:pt x="2628" y="6"/>
                      <a:pt x="2578" y="0"/>
                      <a:pt x="2528"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006;p43">
                <a:extLst>
                  <a:ext uri="{FF2B5EF4-FFF2-40B4-BE49-F238E27FC236}">
                    <a16:creationId xmlns:a16="http://schemas.microsoft.com/office/drawing/2014/main" id="{49B3B773-1F49-2411-FC55-323C341F25B9}"/>
                  </a:ext>
                </a:extLst>
              </p:cNvPr>
              <p:cNvSpPr/>
              <p:nvPr/>
            </p:nvSpPr>
            <p:spPr>
              <a:xfrm>
                <a:off x="4639413" y="3915288"/>
                <a:ext cx="41975" cy="292925"/>
              </a:xfrm>
              <a:custGeom>
                <a:avLst/>
                <a:gdLst/>
                <a:ahLst/>
                <a:cxnLst/>
                <a:rect l="l" t="t" r="r" b="b"/>
                <a:pathLst>
                  <a:path w="1679" h="11717" extrusionOk="0">
                    <a:moveTo>
                      <a:pt x="0" y="1"/>
                    </a:moveTo>
                    <a:lnTo>
                      <a:pt x="0" y="11716"/>
                    </a:lnTo>
                    <a:lnTo>
                      <a:pt x="1679" y="11716"/>
                    </a:lnTo>
                    <a:lnTo>
                      <a:pt x="1679" y="1"/>
                    </a:lnTo>
                    <a:close/>
                  </a:path>
                </a:pathLst>
              </a:custGeom>
              <a:solidFill>
                <a:srgbClr val="5D86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007;p43">
                <a:extLst>
                  <a:ext uri="{FF2B5EF4-FFF2-40B4-BE49-F238E27FC236}">
                    <a16:creationId xmlns:a16="http://schemas.microsoft.com/office/drawing/2014/main" id="{345572C8-7A7A-A2E3-5F11-A1849EA2AAA3}"/>
                  </a:ext>
                </a:extLst>
              </p:cNvPr>
              <p:cNvSpPr/>
              <p:nvPr/>
            </p:nvSpPr>
            <p:spPr>
              <a:xfrm>
                <a:off x="4310040" y="3353313"/>
                <a:ext cx="692350" cy="642675"/>
              </a:xfrm>
              <a:prstGeom prst="ellipse">
                <a:avLst/>
              </a:pr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7" name="Google Shape;1989;p43">
            <a:extLst>
              <a:ext uri="{FF2B5EF4-FFF2-40B4-BE49-F238E27FC236}">
                <a16:creationId xmlns:a16="http://schemas.microsoft.com/office/drawing/2014/main" id="{4F9A30A7-17BE-59D8-6B6E-79E3CD126EA3}"/>
              </a:ext>
            </a:extLst>
          </p:cNvPr>
          <p:cNvSpPr txBox="1"/>
          <p:nvPr/>
        </p:nvSpPr>
        <p:spPr>
          <a:xfrm>
            <a:off x="419898" y="2849100"/>
            <a:ext cx="3354614" cy="1069530"/>
          </a:xfrm>
          <a:prstGeom prst="rect">
            <a:avLst/>
          </a:prstGeom>
          <a:noFill/>
          <a:ln>
            <a:noFill/>
          </a:ln>
        </p:spPr>
        <p:txBody>
          <a:bodyPr spcFirstLastPara="1" wrap="square" lIns="91425" tIns="91425" rIns="91425" bIns="91425" anchor="t" anchorCtr="0">
            <a:noAutofit/>
          </a:bodyPr>
          <a:lstStyle/>
          <a:p>
            <a:pPr marL="285750" lvl="0" indent="-200025" algn="l" rtl="0">
              <a:spcBef>
                <a:spcPts val="0"/>
              </a:spcBef>
              <a:spcAft>
                <a:spcPts val="0"/>
              </a:spcAft>
              <a:buFont typeface="Arial" panose="020B0604020202020204" pitchFamily="34" charset="0"/>
              <a:buChar char="•"/>
              <a:tabLst>
                <a:tab pos="0" algn="l"/>
              </a:tabLst>
            </a:pPr>
            <a:r>
              <a:rPr lang="en-US" sz="1600" dirty="0">
                <a:latin typeface="Montserrat" panose="00000500000000000000" pitchFamily="2" charset="0"/>
                <a:ea typeface="Roboto"/>
                <a:cs typeface="Roboto"/>
                <a:sym typeface="Roboto"/>
              </a:rPr>
              <a:t>SNA Data System</a:t>
            </a:r>
          </a:p>
          <a:p>
            <a:pPr marL="285750" lvl="0" indent="-200025" algn="l" rtl="0">
              <a:spcBef>
                <a:spcPts val="0"/>
              </a:spcBef>
              <a:spcAft>
                <a:spcPts val="0"/>
              </a:spcAft>
              <a:buFont typeface="Arial" panose="020B0604020202020204" pitchFamily="34" charset="0"/>
              <a:buChar char="•"/>
              <a:tabLst>
                <a:tab pos="0" algn="l"/>
              </a:tabLst>
            </a:pPr>
            <a:r>
              <a:rPr lang="en-US" sz="1600" dirty="0">
                <a:latin typeface="Montserrat" panose="00000500000000000000" pitchFamily="2" charset="0"/>
                <a:ea typeface="Roboto"/>
                <a:cs typeface="Roboto"/>
                <a:sym typeface="Roboto"/>
              </a:rPr>
              <a:t>Using AI in the internal and administrative processes</a:t>
            </a:r>
          </a:p>
        </p:txBody>
      </p:sp>
      <p:sp>
        <p:nvSpPr>
          <p:cNvPr id="58" name="Google Shape;1989;p43">
            <a:extLst>
              <a:ext uri="{FF2B5EF4-FFF2-40B4-BE49-F238E27FC236}">
                <a16:creationId xmlns:a16="http://schemas.microsoft.com/office/drawing/2014/main" id="{C5F8BDAE-67F4-88E0-100F-A69F64C2D48E}"/>
              </a:ext>
            </a:extLst>
          </p:cNvPr>
          <p:cNvSpPr txBox="1"/>
          <p:nvPr/>
        </p:nvSpPr>
        <p:spPr>
          <a:xfrm>
            <a:off x="8407447" y="1481763"/>
            <a:ext cx="3784553" cy="1069530"/>
          </a:xfrm>
          <a:prstGeom prst="rect">
            <a:avLst/>
          </a:prstGeom>
          <a:noFill/>
          <a:ln>
            <a:noFill/>
          </a:ln>
        </p:spPr>
        <p:txBody>
          <a:bodyPr spcFirstLastPara="1" wrap="square" lIns="91425" tIns="91425" rIns="91425" bIns="91425" anchor="t" anchorCtr="0">
            <a:noAutofit/>
          </a:bodyPr>
          <a:lstStyle/>
          <a:p>
            <a:pPr marL="285750" lvl="0" indent="-200025" algn="l" rtl="0">
              <a:spcBef>
                <a:spcPts val="0"/>
              </a:spcBef>
              <a:spcAft>
                <a:spcPts val="0"/>
              </a:spcAft>
              <a:buFont typeface="Arial" panose="020B0604020202020204" pitchFamily="34" charset="0"/>
              <a:buChar char="•"/>
              <a:tabLst>
                <a:tab pos="0" algn="l"/>
              </a:tabLst>
            </a:pPr>
            <a:r>
              <a:rPr lang="en-US" sz="1600" dirty="0">
                <a:latin typeface="Montserrat" panose="00000500000000000000" pitchFamily="2" charset="0"/>
                <a:ea typeface="Roboto"/>
                <a:cs typeface="Roboto"/>
                <a:sym typeface="Roboto"/>
              </a:rPr>
              <a:t>Using AI to match training needs and SNA Courses </a:t>
            </a:r>
          </a:p>
        </p:txBody>
      </p:sp>
      <p:sp>
        <p:nvSpPr>
          <p:cNvPr id="61" name="Segnaposto numero diapositiva 30">
            <a:extLst>
              <a:ext uri="{FF2B5EF4-FFF2-40B4-BE49-F238E27FC236}">
                <a16:creationId xmlns:a16="http://schemas.microsoft.com/office/drawing/2014/main" id="{285F6459-979A-847A-D9F2-3E185246EA37}"/>
              </a:ext>
            </a:extLst>
          </p:cNvPr>
          <p:cNvSpPr txBox="1">
            <a:spLocks/>
          </p:cNvSpPr>
          <p:nvPr/>
        </p:nvSpPr>
        <p:spPr>
          <a:xfrm>
            <a:off x="9352989" y="6470732"/>
            <a:ext cx="356496" cy="365125"/>
          </a:xfrm>
          <a:prstGeom prst="rect">
            <a:avLst/>
          </a:prstGeom>
        </p:spPr>
        <p:txBody>
          <a:bodyPr spcFirstLastPara="1" wrap="square" lIns="91425" tIns="91425" rIns="91425" bIns="91425" anchor="ctr" anchorCtr="0">
            <a:normAutofit lnSpcReduction="10000"/>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200" smtClean="0">
                <a:latin typeface="Montserrat" panose="00000500000000000000" pitchFamily="2" charset="0"/>
              </a:rPr>
              <a:pPr/>
              <a:t>3</a:t>
            </a:fld>
            <a:endParaRPr lang="it-IT" sz="1200" dirty="0">
              <a:latin typeface="Montserrat" panose="00000500000000000000" pitchFamily="2" charset="0"/>
            </a:endParaRPr>
          </a:p>
        </p:txBody>
      </p:sp>
      <p:sp>
        <p:nvSpPr>
          <p:cNvPr id="63" name="Google Shape;120;p28">
            <a:extLst>
              <a:ext uri="{FF2B5EF4-FFF2-40B4-BE49-F238E27FC236}">
                <a16:creationId xmlns:a16="http://schemas.microsoft.com/office/drawing/2014/main" id="{979A5118-6909-96C8-A9E2-CD4603BBC39C}"/>
              </a:ext>
            </a:extLst>
          </p:cNvPr>
          <p:cNvSpPr/>
          <p:nvPr/>
        </p:nvSpPr>
        <p:spPr>
          <a:xfrm flipV="1">
            <a:off x="654782" y="771088"/>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dirty="0"/>
          </a:p>
          <a:p>
            <a:endParaRPr sz="2400" dirty="0"/>
          </a:p>
          <a:p>
            <a:endParaRPr sz="2400" dirty="0"/>
          </a:p>
        </p:txBody>
      </p:sp>
    </p:spTree>
    <p:extLst>
      <p:ext uri="{BB962C8B-B14F-4D97-AF65-F5344CB8AC3E}">
        <p14:creationId xmlns:p14="http://schemas.microsoft.com/office/powerpoint/2010/main" val="47207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9717F-30BE-C76F-0465-2142C1804781}"/>
            </a:ext>
          </a:extLst>
        </p:cNvPr>
        <p:cNvGrpSpPr/>
        <p:nvPr/>
      </p:nvGrpSpPr>
      <p:grpSpPr>
        <a:xfrm>
          <a:off x="0" y="0"/>
          <a:ext cx="0" cy="0"/>
          <a:chOff x="0" y="0"/>
          <a:chExt cx="0" cy="0"/>
        </a:xfrm>
      </p:grpSpPr>
      <p:sp>
        <p:nvSpPr>
          <p:cNvPr id="40" name="Google Shape;167;p7">
            <a:extLst>
              <a:ext uri="{FF2B5EF4-FFF2-40B4-BE49-F238E27FC236}">
                <a16:creationId xmlns:a16="http://schemas.microsoft.com/office/drawing/2014/main" id="{E2B597CE-621B-B9A8-5A83-98AB75B77858}"/>
              </a:ext>
            </a:extLst>
          </p:cNvPr>
          <p:cNvSpPr txBox="1">
            <a:spLocks noGrp="1"/>
          </p:cNvSpPr>
          <p:nvPr>
            <p:ph type="sldNum" sz="quarter" idx="4"/>
          </p:nvPr>
        </p:nvSpPr>
        <p:spPr>
          <a:xfrm>
            <a:off x="9209608" y="6493823"/>
            <a:ext cx="467585" cy="364177"/>
          </a:xfrm>
          <a:prstGeom prst="rect">
            <a:avLst/>
          </a:prstGeom>
        </p:spPr>
        <p:txBody>
          <a:bodyPr spcFirstLastPara="1" wrap="square" lIns="91188" tIns="91188" rIns="91188" bIns="91188" anchor="ctr" anchorCtr="0">
            <a:normAutofit lnSpcReduction="10000"/>
          </a:bodyPr>
          <a:lstStyle/>
          <a:p>
            <a:fld id="{00000000-1234-1234-1234-123412341234}" type="slidenum">
              <a:rPr lang="it-IT" sz="1197">
                <a:latin typeface="Montserrat" panose="00000500000000000000" pitchFamily="2" charset="0"/>
              </a:rPr>
              <a:pPr/>
              <a:t>4</a:t>
            </a:fld>
            <a:endParaRPr sz="1197" dirty="0">
              <a:latin typeface="Montserrat" panose="00000500000000000000" pitchFamily="2" charset="0"/>
            </a:endParaRPr>
          </a:p>
        </p:txBody>
      </p:sp>
      <p:sp>
        <p:nvSpPr>
          <p:cNvPr id="10" name="Titel 1">
            <a:extLst>
              <a:ext uri="{FF2B5EF4-FFF2-40B4-BE49-F238E27FC236}">
                <a16:creationId xmlns:a16="http://schemas.microsoft.com/office/drawing/2014/main" id="{5EFC5AF7-8F6C-3C68-2D7F-CE0EF39F49AD}"/>
              </a:ext>
            </a:extLst>
          </p:cNvPr>
          <p:cNvSpPr txBox="1">
            <a:spLocks/>
          </p:cNvSpPr>
          <p:nvPr/>
        </p:nvSpPr>
        <p:spPr>
          <a:xfrm>
            <a:off x="421570" y="132408"/>
            <a:ext cx="10984296" cy="715120"/>
          </a:xfrm>
          <a:prstGeom prst="rect">
            <a:avLst/>
          </a:prstGeom>
        </p:spPr>
        <p:txBody>
          <a:bodyPr>
            <a:noAutofit/>
          </a:bodyPr>
          <a:lstStyle>
            <a:defPPr marR="0" lvl="0" algn="l" rtl="0">
              <a:lnSpc>
                <a:spcPct val="100000"/>
              </a:lnSpc>
              <a:spcBef>
                <a:spcPts val="0"/>
              </a:spcBef>
              <a:spcAft>
                <a:spcPts val="0"/>
              </a:spcAft>
              <a:defRPr/>
            </a:defPPr>
            <a:lvl1pPr>
              <a:defRPr sz="3000" b="1" kern="1200">
                <a:solidFill>
                  <a:srgbClr val="002060"/>
                </a:solidFill>
                <a:latin typeface="Comfortaa"/>
                <a:ea typeface="+mj-ea"/>
                <a:cs typeface="+mj-cs"/>
              </a:defRPr>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endParaRPr lang="it-IT" sz="2992" dirty="0">
              <a:latin typeface="Montserrat" panose="00000500000000000000" pitchFamily="2" charset="0"/>
              <a:sym typeface="Comfortaa"/>
            </a:endParaRPr>
          </a:p>
        </p:txBody>
      </p:sp>
      <p:sp>
        <p:nvSpPr>
          <p:cNvPr id="17" name="CasellaDiTesto 16">
            <a:extLst>
              <a:ext uri="{FF2B5EF4-FFF2-40B4-BE49-F238E27FC236}">
                <a16:creationId xmlns:a16="http://schemas.microsoft.com/office/drawing/2014/main" id="{38F7116E-4B6E-99DE-7BB0-D75B417F1EB2}"/>
              </a:ext>
            </a:extLst>
          </p:cNvPr>
          <p:cNvSpPr txBox="1"/>
          <p:nvPr/>
        </p:nvSpPr>
        <p:spPr>
          <a:xfrm>
            <a:off x="603852" y="1196912"/>
            <a:ext cx="11166578" cy="4739503"/>
          </a:xfrm>
          <a:prstGeom prst="rect">
            <a:avLst/>
          </a:prstGeom>
          <a:noFill/>
        </p:spPr>
        <p:txBody>
          <a:bodyPr wrap="square">
            <a:spAutoFit/>
          </a:bodyPr>
          <a:lstStyle/>
          <a:p>
            <a:pPr>
              <a:lnSpc>
                <a:spcPct val="107000"/>
              </a:lnSpc>
              <a:spcAft>
                <a:spcPts val="800"/>
              </a:spcAft>
            </a:pPr>
            <a:r>
              <a:rPr lang="it-IT" sz="2300" b="1" dirty="0">
                <a:solidFill>
                  <a:srgbClr val="003A57"/>
                </a:solidFill>
                <a:latin typeface="Montserrat" panose="00000500000000000000" pitchFamily="2" charset="0"/>
                <a:ea typeface="+mj-ea"/>
                <a:cs typeface="+mj-cs"/>
              </a:rPr>
              <a:t>SNA </a:t>
            </a:r>
            <a:r>
              <a:rPr lang="en-GB" sz="2300" b="1" dirty="0">
                <a:solidFill>
                  <a:srgbClr val="003A57"/>
                </a:solidFill>
                <a:latin typeface="Montserrat" panose="00000500000000000000" pitchFamily="2" charset="0"/>
                <a:ea typeface="+mj-ea"/>
                <a:cs typeface="+mj-cs"/>
              </a:rPr>
              <a:t>Research</a:t>
            </a:r>
            <a:r>
              <a:rPr lang="it-IT" sz="2300" b="1" dirty="0">
                <a:solidFill>
                  <a:srgbClr val="003A57"/>
                </a:solidFill>
                <a:latin typeface="Montserrat" panose="00000500000000000000" pitchFamily="2" charset="0"/>
                <a:ea typeface="+mj-ea"/>
                <a:cs typeface="+mj-cs"/>
              </a:rPr>
              <a:t> </a:t>
            </a:r>
            <a:r>
              <a:rPr lang="it-IT" sz="2300" b="1" dirty="0" err="1">
                <a:solidFill>
                  <a:srgbClr val="003A57"/>
                </a:solidFill>
                <a:latin typeface="Montserrat" panose="00000500000000000000" pitchFamily="2" charset="0"/>
                <a:ea typeface="+mj-ea"/>
                <a:cs typeface="+mj-cs"/>
              </a:rPr>
              <a:t>Questions</a:t>
            </a:r>
            <a:endParaRPr lang="it-IT" sz="2300" b="1" dirty="0">
              <a:solidFill>
                <a:srgbClr val="003A57"/>
              </a:solidFill>
              <a:latin typeface="Montserrat" panose="00000500000000000000" pitchFamily="2" charset="0"/>
              <a:ea typeface="+mj-ea"/>
              <a:cs typeface="+mj-cs"/>
            </a:endParaRPr>
          </a:p>
          <a:p>
            <a:pPr>
              <a:lnSpc>
                <a:spcPct val="107000"/>
              </a:lnSpc>
              <a:spcAft>
                <a:spcPts val="800"/>
              </a:spcAft>
            </a:pPr>
            <a:endParaRPr lang="en-GB" sz="2300" kern="100" dirty="0">
              <a:effectLst/>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300" dirty="0">
                <a:solidFill>
                  <a:srgbClr val="002060"/>
                </a:solidFill>
                <a:latin typeface="Montserrat" panose="00000500000000000000" pitchFamily="2" charset="0"/>
              </a:rPr>
              <a:t>What are the impacts of AI in terms of </a:t>
            </a:r>
            <a:r>
              <a:rPr lang="en-GB" sz="2300" b="1" dirty="0">
                <a:solidFill>
                  <a:srgbClr val="002060"/>
                </a:solidFill>
                <a:latin typeface="Montserrat" panose="00000500000000000000" pitchFamily="2" charset="0"/>
              </a:rPr>
              <a:t>training objectives, methodologies, learning</a:t>
            </a:r>
            <a:r>
              <a:rPr lang="en-GB" sz="2300" dirty="0">
                <a:solidFill>
                  <a:srgbClr val="002060"/>
                </a:solidFill>
                <a:latin typeface="Montserrat" panose="00000500000000000000" pitchFamily="2" charset="0"/>
              </a:rPr>
              <a:t>?</a:t>
            </a:r>
          </a:p>
          <a:p>
            <a:pPr marL="342900" indent="-342900">
              <a:lnSpc>
                <a:spcPct val="107000"/>
              </a:lnSpc>
              <a:spcAft>
                <a:spcPts val="800"/>
              </a:spcAft>
              <a:buFont typeface="Arial" panose="020B0604020202020204" pitchFamily="34" charset="0"/>
              <a:buChar char="•"/>
            </a:pPr>
            <a:endParaRPr lang="it-IT" sz="2300" dirty="0">
              <a:solidFill>
                <a:srgbClr val="002060"/>
              </a:solidFill>
              <a:latin typeface="Montserrat" panose="00000500000000000000" pitchFamily="2" charset="0"/>
            </a:endParaRPr>
          </a:p>
          <a:p>
            <a:pPr marL="342900" indent="-342900">
              <a:lnSpc>
                <a:spcPct val="107000"/>
              </a:lnSpc>
              <a:spcAft>
                <a:spcPts val="800"/>
              </a:spcAft>
              <a:buFont typeface="Arial" panose="020B0604020202020204" pitchFamily="34" charset="0"/>
              <a:buChar char="•"/>
            </a:pPr>
            <a:r>
              <a:rPr lang="en-GB" sz="2300" dirty="0">
                <a:solidFill>
                  <a:srgbClr val="002060"/>
                </a:solidFill>
                <a:latin typeface="Montserrat" panose="00000500000000000000" pitchFamily="2" charset="0"/>
              </a:rPr>
              <a:t>How can we use</a:t>
            </a:r>
            <a:r>
              <a:rPr lang="en-US" sz="2300" dirty="0">
                <a:solidFill>
                  <a:srgbClr val="002060"/>
                </a:solidFill>
                <a:latin typeface="Montserrat" panose="00000500000000000000" pitchFamily="2" charset="0"/>
              </a:rPr>
              <a:t> AI in </a:t>
            </a:r>
            <a:r>
              <a:rPr lang="en-US" sz="2300" b="1" dirty="0">
                <a:solidFill>
                  <a:srgbClr val="002060"/>
                </a:solidFill>
                <a:latin typeface="Montserrat" panose="00000500000000000000" pitchFamily="2" charset="0"/>
              </a:rPr>
              <a:t>civil service training</a:t>
            </a:r>
            <a:r>
              <a:rPr lang="en-US" sz="2300" dirty="0">
                <a:solidFill>
                  <a:srgbClr val="002060"/>
                </a:solidFill>
                <a:latin typeface="Montserrat" panose="00000500000000000000" pitchFamily="2" charset="0"/>
              </a:rPr>
              <a:t>?</a:t>
            </a:r>
          </a:p>
          <a:p>
            <a:pPr marL="342900" indent="-342900">
              <a:lnSpc>
                <a:spcPct val="107000"/>
              </a:lnSpc>
              <a:spcAft>
                <a:spcPts val="800"/>
              </a:spcAft>
              <a:buFont typeface="Arial" panose="020B0604020202020204" pitchFamily="34" charset="0"/>
              <a:buChar char="•"/>
            </a:pPr>
            <a:endParaRPr lang="en-GB" sz="2300" dirty="0">
              <a:solidFill>
                <a:srgbClr val="002060"/>
              </a:solidFill>
              <a:latin typeface="Montserrat" panose="00000500000000000000" pitchFamily="2" charset="0"/>
            </a:endParaRPr>
          </a:p>
          <a:p>
            <a:pPr marL="342900" indent="-342900">
              <a:lnSpc>
                <a:spcPct val="107000"/>
              </a:lnSpc>
              <a:spcAft>
                <a:spcPts val="800"/>
              </a:spcAft>
              <a:buFont typeface="Arial" panose="020B0604020202020204" pitchFamily="34" charset="0"/>
              <a:buChar char="•"/>
            </a:pPr>
            <a:r>
              <a:rPr lang="en-US" sz="2300" dirty="0">
                <a:solidFill>
                  <a:srgbClr val="002060"/>
                </a:solidFill>
                <a:latin typeface="Montserrat" panose="00000500000000000000" pitchFamily="2" charset="0"/>
              </a:rPr>
              <a:t>How can we use AI to improve </a:t>
            </a:r>
            <a:r>
              <a:rPr lang="en-US" sz="2300" b="1" dirty="0">
                <a:solidFill>
                  <a:srgbClr val="002060"/>
                </a:solidFill>
                <a:latin typeface="Montserrat" panose="00000500000000000000" pitchFamily="2" charset="0"/>
              </a:rPr>
              <a:t>training tools </a:t>
            </a:r>
            <a:r>
              <a:rPr lang="en-US" sz="2300" dirty="0">
                <a:solidFill>
                  <a:srgbClr val="002060"/>
                </a:solidFill>
                <a:latin typeface="Montserrat" panose="00000500000000000000" pitchFamily="2" charset="0"/>
              </a:rPr>
              <a:t>and </a:t>
            </a:r>
            <a:r>
              <a:rPr lang="en-US" sz="2300" b="1" dirty="0">
                <a:solidFill>
                  <a:srgbClr val="002060"/>
                </a:solidFill>
                <a:latin typeface="Montserrat" panose="00000500000000000000" pitchFamily="2" charset="0"/>
              </a:rPr>
              <a:t>teaching/learning capabilities</a:t>
            </a:r>
            <a:r>
              <a:rPr lang="en-US" sz="2300" dirty="0">
                <a:solidFill>
                  <a:srgbClr val="002060"/>
                </a:solidFill>
                <a:latin typeface="Montserrat" panose="00000500000000000000" pitchFamily="2" charset="0"/>
              </a:rPr>
              <a:t>? </a:t>
            </a:r>
            <a:endParaRPr lang="it-IT" sz="2300" dirty="0">
              <a:solidFill>
                <a:srgbClr val="002060"/>
              </a:solidFill>
              <a:latin typeface="Montserrat" panose="00000500000000000000" pitchFamily="2" charset="0"/>
            </a:endParaRPr>
          </a:p>
          <a:p>
            <a:pPr>
              <a:lnSpc>
                <a:spcPct val="107000"/>
              </a:lnSpc>
              <a:spcAft>
                <a:spcPts val="800"/>
              </a:spcAft>
            </a:pPr>
            <a:endParaRPr lang="it-IT" sz="2300" dirty="0">
              <a:solidFill>
                <a:srgbClr val="002060"/>
              </a:solidFill>
              <a:latin typeface="Montserrat" panose="00000500000000000000" pitchFamily="2" charset="0"/>
            </a:endParaRPr>
          </a:p>
        </p:txBody>
      </p:sp>
      <p:sp>
        <p:nvSpPr>
          <p:cNvPr id="2" name="Google Shape;120;p28">
            <a:extLst>
              <a:ext uri="{FF2B5EF4-FFF2-40B4-BE49-F238E27FC236}">
                <a16:creationId xmlns:a16="http://schemas.microsoft.com/office/drawing/2014/main" id="{068A227B-7ECB-37AC-3EE3-62522A8FBE32}"/>
              </a:ext>
            </a:extLst>
          </p:cNvPr>
          <p:cNvSpPr/>
          <p:nvPr/>
        </p:nvSpPr>
        <p:spPr>
          <a:xfrm flipV="1">
            <a:off x="603852" y="801809"/>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
        <p:nvSpPr>
          <p:cNvPr id="3" name="CasellaDiTesto 2">
            <a:extLst>
              <a:ext uri="{FF2B5EF4-FFF2-40B4-BE49-F238E27FC236}">
                <a16:creationId xmlns:a16="http://schemas.microsoft.com/office/drawing/2014/main" id="{3997D606-6896-3664-ED9B-37F3CAC41584}"/>
              </a:ext>
            </a:extLst>
          </p:cNvPr>
          <p:cNvSpPr txBox="1"/>
          <p:nvPr/>
        </p:nvSpPr>
        <p:spPr>
          <a:xfrm>
            <a:off x="616389" y="132408"/>
            <a:ext cx="11154041" cy="553998"/>
          </a:xfrm>
          <a:prstGeom prst="rect">
            <a:avLst/>
          </a:prstGeom>
          <a:noFill/>
        </p:spPr>
        <p:txBody>
          <a:bodyPr wrap="square">
            <a:spAutoFit/>
          </a:bodyPr>
          <a:lstStyle/>
          <a:p>
            <a:pPr>
              <a:buClr>
                <a:schemeClr val="dk1"/>
              </a:buClr>
              <a:buSzPts val="1100"/>
            </a:pPr>
            <a:r>
              <a:rPr lang="it-IT" sz="3000" b="1" dirty="0">
                <a:solidFill>
                  <a:srgbClr val="003A57"/>
                </a:solidFill>
                <a:latin typeface="Montserrat"/>
                <a:ea typeface="+mj-ea"/>
                <a:cs typeface="+mj-cs"/>
              </a:rPr>
              <a:t>AI for Training</a:t>
            </a:r>
          </a:p>
        </p:txBody>
      </p:sp>
    </p:spTree>
    <p:extLst>
      <p:ext uri="{BB962C8B-B14F-4D97-AF65-F5344CB8AC3E}">
        <p14:creationId xmlns:p14="http://schemas.microsoft.com/office/powerpoint/2010/main" val="3903096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114">
            <a:extLst>
              <a:ext uri="{FF2B5EF4-FFF2-40B4-BE49-F238E27FC236}">
                <a16:creationId xmlns:a16="http://schemas.microsoft.com/office/drawing/2014/main" id="{40367ADF-ACDF-8CD3-0ACA-A5B217CDF043}"/>
              </a:ext>
            </a:extLst>
          </p:cNvPr>
          <p:cNvSpPr/>
          <p:nvPr/>
        </p:nvSpPr>
        <p:spPr>
          <a:xfrm>
            <a:off x="4084211" y="1195870"/>
            <a:ext cx="2238674" cy="1972712"/>
          </a:xfrm>
          <a:custGeom>
            <a:avLst/>
            <a:gdLst>
              <a:gd name="connsiteX0" fmla="*/ 922789 w 1844043"/>
              <a:gd name="connsiteY0" fmla="*/ 0 h 1686102"/>
              <a:gd name="connsiteX1" fmla="*/ 1840814 w 1844043"/>
              <a:gd name="connsiteY1" fmla="*/ 828439 h 1686102"/>
              <a:gd name="connsiteX2" fmla="*/ 1844043 w 1844043"/>
              <a:gd name="connsiteY2" fmla="*/ 892394 h 1686102"/>
              <a:gd name="connsiteX3" fmla="*/ 1793841 w 1844043"/>
              <a:gd name="connsiteY3" fmla="*/ 884732 h 1686102"/>
              <a:gd name="connsiteX4" fmla="*/ 1657154 w 1844043"/>
              <a:gd name="connsiteY4" fmla="*/ 877830 h 1686102"/>
              <a:gd name="connsiteX5" fmla="*/ 1077568 w 1844043"/>
              <a:gd name="connsiteY5" fmla="*/ 1009660 h 1686102"/>
              <a:gd name="connsiteX6" fmla="*/ 960463 w 1844043"/>
              <a:gd name="connsiteY6" fmla="*/ 1076969 h 1686102"/>
              <a:gd name="connsiteX7" fmla="*/ 944256 w 1844043"/>
              <a:gd name="connsiteY7" fmla="*/ 1056996 h 1686102"/>
              <a:gd name="connsiteX8" fmla="*/ 896232 w 1844043"/>
              <a:gd name="connsiteY8" fmla="*/ 1086171 h 1686102"/>
              <a:gd name="connsiteX9" fmla="*/ 460460 w 1844043"/>
              <a:gd name="connsiteY9" fmla="*/ 1565984 h 1686102"/>
              <a:gd name="connsiteX10" fmla="*/ 404399 w 1844043"/>
              <a:gd name="connsiteY10" fmla="*/ 1686102 h 1686102"/>
              <a:gd name="connsiteX11" fmla="*/ 318893 w 1844043"/>
              <a:gd name="connsiteY11" fmla="*/ 1620553 h 1686102"/>
              <a:gd name="connsiteX12" fmla="*/ 0 w 1844043"/>
              <a:gd name="connsiteY12" fmla="*/ 922789 h 1686102"/>
              <a:gd name="connsiteX13" fmla="*/ 922789 w 1844043"/>
              <a:gd name="connsiteY13" fmla="*/ 0 h 16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4043" h="1686102">
                <a:moveTo>
                  <a:pt x="922789" y="0"/>
                </a:moveTo>
                <a:cubicBezTo>
                  <a:pt x="1400579" y="0"/>
                  <a:pt x="1793558" y="363118"/>
                  <a:pt x="1840814" y="828439"/>
                </a:cubicBezTo>
                <a:lnTo>
                  <a:pt x="1844043" y="892394"/>
                </a:lnTo>
                <a:lnTo>
                  <a:pt x="1793841" y="884732"/>
                </a:lnTo>
                <a:cubicBezTo>
                  <a:pt x="1748899" y="880168"/>
                  <a:pt x="1703300" y="877830"/>
                  <a:pt x="1657154" y="877830"/>
                </a:cubicBezTo>
                <a:cubicBezTo>
                  <a:pt x="1449499" y="877830"/>
                  <a:pt x="1252902" y="925175"/>
                  <a:pt x="1077568" y="1009660"/>
                </a:cubicBezTo>
                <a:lnTo>
                  <a:pt x="960463" y="1076969"/>
                </a:lnTo>
                <a:lnTo>
                  <a:pt x="944256" y="1056996"/>
                </a:lnTo>
                <a:lnTo>
                  <a:pt x="896232" y="1086171"/>
                </a:lnTo>
                <a:cubicBezTo>
                  <a:pt x="715224" y="1208458"/>
                  <a:pt x="565216" y="1373146"/>
                  <a:pt x="460460" y="1565984"/>
                </a:cubicBezTo>
                <a:lnTo>
                  <a:pt x="404399" y="1686102"/>
                </a:lnTo>
                <a:lnTo>
                  <a:pt x="318893" y="1620553"/>
                </a:lnTo>
                <a:cubicBezTo>
                  <a:pt x="123561" y="1451351"/>
                  <a:pt x="0" y="1201499"/>
                  <a:pt x="0" y="922789"/>
                </a:cubicBezTo>
                <a:cubicBezTo>
                  <a:pt x="0" y="413147"/>
                  <a:pt x="413147" y="0"/>
                  <a:pt x="92278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94">
            <a:extLst>
              <a:ext uri="{FF2B5EF4-FFF2-40B4-BE49-F238E27FC236}">
                <a16:creationId xmlns:a16="http://schemas.microsoft.com/office/drawing/2014/main" id="{4E97CAFA-D393-E835-4CE0-031F95A5E210}"/>
              </a:ext>
            </a:extLst>
          </p:cNvPr>
          <p:cNvSpPr/>
          <p:nvPr/>
        </p:nvSpPr>
        <p:spPr>
          <a:xfrm>
            <a:off x="3187996" y="2707378"/>
            <a:ext cx="1629283" cy="2159296"/>
          </a:xfrm>
          <a:custGeom>
            <a:avLst/>
            <a:gdLst>
              <a:gd name="connsiteX0" fmla="*/ 922789 w 1342075"/>
              <a:gd name="connsiteY0" fmla="*/ 0 h 1845578"/>
              <a:gd name="connsiteX1" fmla="*/ 1281980 w 1342075"/>
              <a:gd name="connsiteY1" fmla="*/ 72518 h 1845578"/>
              <a:gd name="connsiteX2" fmla="*/ 1342075 w 1342075"/>
              <a:gd name="connsiteY2" fmla="*/ 101467 h 1845578"/>
              <a:gd name="connsiteX3" fmla="*/ 1286836 w 1342075"/>
              <a:gd name="connsiteY3" fmla="*/ 175336 h 1845578"/>
              <a:gd name="connsiteX4" fmla="*/ 1058520 w 1342075"/>
              <a:gd name="connsiteY4" fmla="*/ 922790 h 1845578"/>
              <a:gd name="connsiteX5" fmla="*/ 1286836 w 1342075"/>
              <a:gd name="connsiteY5" fmla="*/ 1670244 h 1845578"/>
              <a:gd name="connsiteX6" fmla="*/ 1342074 w 1342075"/>
              <a:gd name="connsiteY6" fmla="*/ 1744112 h 1845578"/>
              <a:gd name="connsiteX7" fmla="*/ 1281980 w 1342075"/>
              <a:gd name="connsiteY7" fmla="*/ 1773061 h 1845578"/>
              <a:gd name="connsiteX8" fmla="*/ 922789 w 1342075"/>
              <a:gd name="connsiteY8" fmla="*/ 1845578 h 1845578"/>
              <a:gd name="connsiteX9" fmla="*/ 0 w 1342075"/>
              <a:gd name="connsiteY9" fmla="*/ 922789 h 1845578"/>
              <a:gd name="connsiteX10" fmla="*/ 922789 w 1342075"/>
              <a:gd name="connsiteY10" fmla="*/ 0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2075" h="1845578">
                <a:moveTo>
                  <a:pt x="922789" y="0"/>
                </a:moveTo>
                <a:cubicBezTo>
                  <a:pt x="1050200" y="0"/>
                  <a:pt x="1171579" y="25822"/>
                  <a:pt x="1281980" y="72518"/>
                </a:cubicBezTo>
                <a:lnTo>
                  <a:pt x="1342075" y="101467"/>
                </a:lnTo>
                <a:lnTo>
                  <a:pt x="1286836" y="175336"/>
                </a:lnTo>
                <a:cubicBezTo>
                  <a:pt x="1142689" y="388701"/>
                  <a:pt x="1058520" y="645916"/>
                  <a:pt x="1058520" y="922790"/>
                </a:cubicBezTo>
                <a:cubicBezTo>
                  <a:pt x="1058520" y="1199664"/>
                  <a:pt x="1142689" y="1456879"/>
                  <a:pt x="1286836" y="1670244"/>
                </a:cubicBezTo>
                <a:lnTo>
                  <a:pt x="1342074" y="1744112"/>
                </a:lnTo>
                <a:lnTo>
                  <a:pt x="1281980" y="1773061"/>
                </a:lnTo>
                <a:cubicBezTo>
                  <a:pt x="1171579" y="1819757"/>
                  <a:pt x="1050200" y="1845578"/>
                  <a:pt x="922789" y="1845578"/>
                </a:cubicBezTo>
                <a:cubicBezTo>
                  <a:pt x="413147" y="1845578"/>
                  <a:pt x="0" y="1432431"/>
                  <a:pt x="0" y="922789"/>
                </a:cubicBezTo>
                <a:cubicBezTo>
                  <a:pt x="0" y="413147"/>
                  <a:pt x="413147" y="0"/>
                  <a:pt x="922789" y="0"/>
                </a:cubicBezTo>
                <a:close/>
              </a:path>
            </a:pathLst>
          </a:custGeom>
          <a:solidFill>
            <a:srgbClr val="A2B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10">
            <a:extLst>
              <a:ext uri="{FF2B5EF4-FFF2-40B4-BE49-F238E27FC236}">
                <a16:creationId xmlns:a16="http://schemas.microsoft.com/office/drawing/2014/main" id="{ABF4F074-53CD-5C28-BB09-FE6DB1FF0768}"/>
              </a:ext>
            </a:extLst>
          </p:cNvPr>
          <p:cNvSpPr/>
          <p:nvPr/>
        </p:nvSpPr>
        <p:spPr>
          <a:xfrm>
            <a:off x="4084211" y="4367174"/>
            <a:ext cx="2237156" cy="1985940"/>
          </a:xfrm>
          <a:custGeom>
            <a:avLst/>
            <a:gdLst>
              <a:gd name="connsiteX0" fmla="*/ 424218 w 1842793"/>
              <a:gd name="connsiteY0" fmla="*/ 0 h 1697408"/>
              <a:gd name="connsiteX1" fmla="*/ 425347 w 1842793"/>
              <a:gd name="connsiteY1" fmla="*/ 3083 h 1697408"/>
              <a:gd name="connsiteX2" fmla="*/ 758277 w 1842793"/>
              <a:gd name="connsiteY2" fmla="*/ 472287 h 1697408"/>
              <a:gd name="connsiteX3" fmla="*/ 898664 w 1842793"/>
              <a:gd name="connsiteY3" fmla="*/ 582593 h 1697408"/>
              <a:gd name="connsiteX4" fmla="*/ 887090 w 1842793"/>
              <a:gd name="connsiteY4" fmla="*/ 604403 h 1697408"/>
              <a:gd name="connsiteX5" fmla="*/ 896232 w 1842793"/>
              <a:gd name="connsiteY5" fmla="*/ 611240 h 1697408"/>
              <a:gd name="connsiteX6" fmla="*/ 1657154 w 1842793"/>
              <a:gd name="connsiteY6" fmla="*/ 843669 h 1697408"/>
              <a:gd name="connsiteX7" fmla="*/ 1779116 w 1842793"/>
              <a:gd name="connsiteY7" fmla="*/ 838279 h 1697408"/>
              <a:gd name="connsiteX8" fmla="*/ 1842793 w 1842793"/>
              <a:gd name="connsiteY8" fmla="*/ 829785 h 1697408"/>
              <a:gd name="connsiteX9" fmla="*/ 1840814 w 1842793"/>
              <a:gd name="connsiteY9" fmla="*/ 868969 h 1697408"/>
              <a:gd name="connsiteX10" fmla="*/ 922789 w 1842793"/>
              <a:gd name="connsiteY10" fmla="*/ 1697408 h 1697408"/>
              <a:gd name="connsiteX11" fmla="*/ 0 w 1842793"/>
              <a:gd name="connsiteY11" fmla="*/ 774619 h 1697408"/>
              <a:gd name="connsiteX12" fmla="*/ 406849 w 1842793"/>
              <a:gd name="connsiteY12" fmla="*/ 9428 h 169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2793" h="1697408">
                <a:moveTo>
                  <a:pt x="424218" y="0"/>
                </a:moveTo>
                <a:lnTo>
                  <a:pt x="425347" y="3083"/>
                </a:lnTo>
                <a:cubicBezTo>
                  <a:pt x="501452" y="183016"/>
                  <a:pt x="615831" y="342819"/>
                  <a:pt x="758277" y="472287"/>
                </a:cubicBezTo>
                <a:lnTo>
                  <a:pt x="898664" y="582593"/>
                </a:lnTo>
                <a:lnTo>
                  <a:pt x="887090" y="604403"/>
                </a:lnTo>
                <a:lnTo>
                  <a:pt x="896232" y="611240"/>
                </a:lnTo>
                <a:cubicBezTo>
                  <a:pt x="1113442" y="757984"/>
                  <a:pt x="1375292" y="843669"/>
                  <a:pt x="1657154" y="843669"/>
                </a:cubicBezTo>
                <a:cubicBezTo>
                  <a:pt x="1698259" y="843669"/>
                  <a:pt x="1738939" y="841847"/>
                  <a:pt x="1779116" y="838279"/>
                </a:cubicBezTo>
                <a:lnTo>
                  <a:pt x="1842793" y="829785"/>
                </a:lnTo>
                <a:lnTo>
                  <a:pt x="1840814" y="868969"/>
                </a:lnTo>
                <a:cubicBezTo>
                  <a:pt x="1793558" y="1334291"/>
                  <a:pt x="1400579" y="1697408"/>
                  <a:pt x="922789" y="1697408"/>
                </a:cubicBezTo>
                <a:cubicBezTo>
                  <a:pt x="413147" y="1697408"/>
                  <a:pt x="0" y="1284261"/>
                  <a:pt x="0" y="774619"/>
                </a:cubicBezTo>
                <a:cubicBezTo>
                  <a:pt x="0" y="456093"/>
                  <a:pt x="161386" y="175260"/>
                  <a:pt x="406849" y="9428"/>
                </a:cubicBezTo>
                <a:close/>
              </a:path>
            </a:pathLst>
          </a:custGeom>
          <a:solidFill>
            <a:srgbClr val="C13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96">
            <a:extLst>
              <a:ext uri="{FF2B5EF4-FFF2-40B4-BE49-F238E27FC236}">
                <a16:creationId xmlns:a16="http://schemas.microsoft.com/office/drawing/2014/main" id="{88C12D3A-A270-B974-BA47-3996B7F61F8F}"/>
              </a:ext>
            </a:extLst>
          </p:cNvPr>
          <p:cNvSpPr/>
          <p:nvPr/>
        </p:nvSpPr>
        <p:spPr>
          <a:xfrm>
            <a:off x="5927008" y="4367174"/>
            <a:ext cx="2238227" cy="2011008"/>
          </a:xfrm>
          <a:custGeom>
            <a:avLst/>
            <a:gdLst>
              <a:gd name="connsiteX0" fmla="*/ 1379981 w 1843675"/>
              <a:gd name="connsiteY0" fmla="*/ 0 h 1718834"/>
              <a:gd name="connsiteX1" fmla="*/ 1436826 w 1843675"/>
              <a:gd name="connsiteY1" fmla="*/ 30854 h 1718834"/>
              <a:gd name="connsiteX2" fmla="*/ 1843675 w 1843675"/>
              <a:gd name="connsiteY2" fmla="*/ 796045 h 1718834"/>
              <a:gd name="connsiteX3" fmla="*/ 920886 w 1843675"/>
              <a:gd name="connsiteY3" fmla="*/ 1718834 h 1718834"/>
              <a:gd name="connsiteX4" fmla="*/ 2862 w 1843675"/>
              <a:gd name="connsiteY4" fmla="*/ 890395 h 1718834"/>
              <a:gd name="connsiteX5" fmla="*/ 0 w 1843675"/>
              <a:gd name="connsiteY5" fmla="*/ 833720 h 1718834"/>
              <a:gd name="connsiteX6" fmla="*/ 2517 w 1843675"/>
              <a:gd name="connsiteY6" fmla="*/ 834104 h 1718834"/>
              <a:gd name="connsiteX7" fmla="*/ 139203 w 1843675"/>
              <a:gd name="connsiteY7" fmla="*/ 841006 h 1718834"/>
              <a:gd name="connsiteX8" fmla="*/ 1371011 w 1843675"/>
              <a:gd name="connsiteY8" fmla="*/ 24509 h 1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3675" h="1718834">
                <a:moveTo>
                  <a:pt x="1379981" y="0"/>
                </a:moveTo>
                <a:lnTo>
                  <a:pt x="1436826" y="30854"/>
                </a:lnTo>
                <a:cubicBezTo>
                  <a:pt x="1682290" y="196686"/>
                  <a:pt x="1843675" y="477519"/>
                  <a:pt x="1843675" y="796045"/>
                </a:cubicBezTo>
                <a:cubicBezTo>
                  <a:pt x="1843675" y="1305687"/>
                  <a:pt x="1430528" y="1718834"/>
                  <a:pt x="920886" y="1718834"/>
                </a:cubicBezTo>
                <a:cubicBezTo>
                  <a:pt x="443097" y="1718834"/>
                  <a:pt x="50118" y="1355717"/>
                  <a:pt x="2862" y="890395"/>
                </a:cubicBezTo>
                <a:lnTo>
                  <a:pt x="0" y="833720"/>
                </a:lnTo>
                <a:lnTo>
                  <a:pt x="2517" y="834104"/>
                </a:lnTo>
                <a:cubicBezTo>
                  <a:pt x="47458" y="838668"/>
                  <a:pt x="93058" y="841006"/>
                  <a:pt x="139203" y="841006"/>
                </a:cubicBezTo>
                <a:cubicBezTo>
                  <a:pt x="692951" y="841006"/>
                  <a:pt x="1168064" y="504330"/>
                  <a:pt x="1371011" y="24509"/>
                </a:cubicBezTo>
                <a:close/>
              </a:path>
            </a:pathLst>
          </a:cu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97">
            <a:extLst>
              <a:ext uri="{FF2B5EF4-FFF2-40B4-BE49-F238E27FC236}">
                <a16:creationId xmlns:a16="http://schemas.microsoft.com/office/drawing/2014/main" id="{D16E2BEF-FA3F-3ECF-6669-3132E175BB45}"/>
              </a:ext>
            </a:extLst>
          </p:cNvPr>
          <p:cNvSpPr/>
          <p:nvPr/>
        </p:nvSpPr>
        <p:spPr>
          <a:xfrm>
            <a:off x="7374723" y="2707378"/>
            <a:ext cx="1629281" cy="2159296"/>
          </a:xfrm>
          <a:custGeom>
            <a:avLst/>
            <a:gdLst>
              <a:gd name="connsiteX0" fmla="*/ 419284 w 1342073"/>
              <a:gd name="connsiteY0" fmla="*/ 0 h 1845578"/>
              <a:gd name="connsiteX1" fmla="*/ 1342073 w 1342073"/>
              <a:gd name="connsiteY1" fmla="*/ 922789 h 1845578"/>
              <a:gd name="connsiteX2" fmla="*/ 419284 w 1342073"/>
              <a:gd name="connsiteY2" fmla="*/ 1845578 h 1845578"/>
              <a:gd name="connsiteX3" fmla="*/ 60093 w 1342073"/>
              <a:gd name="connsiteY3" fmla="*/ 1773061 h 1845578"/>
              <a:gd name="connsiteX4" fmla="*/ 1 w 1342073"/>
              <a:gd name="connsiteY4" fmla="*/ 1744113 h 1845578"/>
              <a:gd name="connsiteX5" fmla="*/ 55239 w 1342073"/>
              <a:gd name="connsiteY5" fmla="*/ 1670244 h 1845578"/>
              <a:gd name="connsiteX6" fmla="*/ 283554 w 1342073"/>
              <a:gd name="connsiteY6" fmla="*/ 922790 h 1845578"/>
              <a:gd name="connsiteX7" fmla="*/ 55239 w 1342073"/>
              <a:gd name="connsiteY7" fmla="*/ 175336 h 1845578"/>
              <a:gd name="connsiteX8" fmla="*/ 0 w 1342073"/>
              <a:gd name="connsiteY8" fmla="*/ 101466 h 1845578"/>
              <a:gd name="connsiteX9" fmla="*/ 60093 w 1342073"/>
              <a:gd name="connsiteY9" fmla="*/ 72518 h 1845578"/>
              <a:gd name="connsiteX10" fmla="*/ 419284 w 1342073"/>
              <a:gd name="connsiteY10" fmla="*/ 0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2073" h="1845578">
                <a:moveTo>
                  <a:pt x="419284" y="0"/>
                </a:moveTo>
                <a:cubicBezTo>
                  <a:pt x="928926" y="0"/>
                  <a:pt x="1342073" y="413147"/>
                  <a:pt x="1342073" y="922789"/>
                </a:cubicBezTo>
                <a:cubicBezTo>
                  <a:pt x="1342073" y="1432431"/>
                  <a:pt x="928926" y="1845578"/>
                  <a:pt x="419284" y="1845578"/>
                </a:cubicBezTo>
                <a:cubicBezTo>
                  <a:pt x="291874" y="1845578"/>
                  <a:pt x="170494" y="1819757"/>
                  <a:pt x="60093" y="1773061"/>
                </a:cubicBezTo>
                <a:lnTo>
                  <a:pt x="1" y="1744113"/>
                </a:lnTo>
                <a:lnTo>
                  <a:pt x="55239" y="1670244"/>
                </a:lnTo>
                <a:cubicBezTo>
                  <a:pt x="199385" y="1456879"/>
                  <a:pt x="283554" y="1199664"/>
                  <a:pt x="283554" y="922790"/>
                </a:cubicBezTo>
                <a:cubicBezTo>
                  <a:pt x="283554" y="645916"/>
                  <a:pt x="199385" y="388701"/>
                  <a:pt x="55239" y="175336"/>
                </a:cubicBezTo>
                <a:lnTo>
                  <a:pt x="0" y="101466"/>
                </a:lnTo>
                <a:lnTo>
                  <a:pt x="60093" y="72518"/>
                </a:lnTo>
                <a:cubicBezTo>
                  <a:pt x="170494" y="25822"/>
                  <a:pt x="291874" y="0"/>
                  <a:pt x="419284" y="0"/>
                </a:cubicBezTo>
                <a:close/>
              </a:path>
            </a:pathLst>
          </a:custGeom>
          <a:solidFill>
            <a:srgbClr val="4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98">
            <a:extLst>
              <a:ext uri="{FF2B5EF4-FFF2-40B4-BE49-F238E27FC236}">
                <a16:creationId xmlns:a16="http://schemas.microsoft.com/office/drawing/2014/main" id="{DDB03B43-960C-BC09-37FE-676D53563954}"/>
              </a:ext>
            </a:extLst>
          </p:cNvPr>
          <p:cNvSpPr/>
          <p:nvPr/>
        </p:nvSpPr>
        <p:spPr>
          <a:xfrm>
            <a:off x="5927008" y="1184289"/>
            <a:ext cx="2238227" cy="2011009"/>
          </a:xfrm>
          <a:custGeom>
            <a:avLst/>
            <a:gdLst>
              <a:gd name="connsiteX0" fmla="*/ 920886 w 1843675"/>
              <a:gd name="connsiteY0" fmla="*/ 0 h 1718835"/>
              <a:gd name="connsiteX1" fmla="*/ 1843675 w 1843675"/>
              <a:gd name="connsiteY1" fmla="*/ 922789 h 1718835"/>
              <a:gd name="connsiteX2" fmla="*/ 1436826 w 1843675"/>
              <a:gd name="connsiteY2" fmla="*/ 1687980 h 1718835"/>
              <a:gd name="connsiteX3" fmla="*/ 1379981 w 1843675"/>
              <a:gd name="connsiteY3" fmla="*/ 1718835 h 1718835"/>
              <a:gd name="connsiteX4" fmla="*/ 1371011 w 1843675"/>
              <a:gd name="connsiteY4" fmla="*/ 1694327 h 1718835"/>
              <a:gd name="connsiteX5" fmla="*/ 139203 w 1843675"/>
              <a:gd name="connsiteY5" fmla="*/ 877830 h 1718835"/>
              <a:gd name="connsiteX6" fmla="*/ 2517 w 1843675"/>
              <a:gd name="connsiteY6" fmla="*/ 884732 h 1718835"/>
              <a:gd name="connsiteX7" fmla="*/ 0 w 1843675"/>
              <a:gd name="connsiteY7" fmla="*/ 885116 h 1718835"/>
              <a:gd name="connsiteX8" fmla="*/ 2862 w 1843675"/>
              <a:gd name="connsiteY8" fmla="*/ 828439 h 1718835"/>
              <a:gd name="connsiteX9" fmla="*/ 920886 w 1843675"/>
              <a:gd name="connsiteY9" fmla="*/ 0 h 171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3675" h="1718835">
                <a:moveTo>
                  <a:pt x="920886" y="0"/>
                </a:moveTo>
                <a:cubicBezTo>
                  <a:pt x="1430528" y="0"/>
                  <a:pt x="1843675" y="413147"/>
                  <a:pt x="1843675" y="922789"/>
                </a:cubicBezTo>
                <a:cubicBezTo>
                  <a:pt x="1843675" y="1241315"/>
                  <a:pt x="1682290" y="1522148"/>
                  <a:pt x="1436826" y="1687980"/>
                </a:cubicBezTo>
                <a:lnTo>
                  <a:pt x="1379981" y="1718835"/>
                </a:lnTo>
                <a:lnTo>
                  <a:pt x="1371011" y="1694327"/>
                </a:lnTo>
                <a:cubicBezTo>
                  <a:pt x="1168064" y="1214506"/>
                  <a:pt x="692951" y="877830"/>
                  <a:pt x="139203" y="877830"/>
                </a:cubicBezTo>
                <a:cubicBezTo>
                  <a:pt x="93058" y="877830"/>
                  <a:pt x="47458" y="880168"/>
                  <a:pt x="2517" y="884732"/>
                </a:cubicBezTo>
                <a:lnTo>
                  <a:pt x="0" y="885116"/>
                </a:lnTo>
                <a:lnTo>
                  <a:pt x="2862" y="828439"/>
                </a:lnTo>
                <a:cubicBezTo>
                  <a:pt x="50118" y="363118"/>
                  <a:pt x="443097" y="0"/>
                  <a:pt x="920886" y="0"/>
                </a:cubicBezTo>
                <a:close/>
              </a:path>
            </a:pathLst>
          </a:cu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116">
            <a:extLst>
              <a:ext uri="{FF2B5EF4-FFF2-40B4-BE49-F238E27FC236}">
                <a16:creationId xmlns:a16="http://schemas.microsoft.com/office/drawing/2014/main" id="{CA035F15-0EFB-76C5-0CEA-5E2BF4553028}"/>
              </a:ext>
            </a:extLst>
          </p:cNvPr>
          <p:cNvSpPr/>
          <p:nvPr/>
        </p:nvSpPr>
        <p:spPr>
          <a:xfrm>
            <a:off x="4730460" y="2219334"/>
            <a:ext cx="1309129" cy="861012"/>
          </a:xfrm>
          <a:custGeom>
            <a:avLst/>
            <a:gdLst>
              <a:gd name="connsiteX0" fmla="*/ 1073516 w 1078357"/>
              <a:gd name="connsiteY0" fmla="*/ 0 h 735918"/>
              <a:gd name="connsiteX1" fmla="*/ 1078357 w 1078357"/>
              <a:gd name="connsiteY1" fmla="*/ 48021 h 735918"/>
              <a:gd name="connsiteX2" fmla="*/ 390460 w 1078357"/>
              <a:gd name="connsiteY2" fmla="*/ 735918 h 735918"/>
              <a:gd name="connsiteX3" fmla="*/ 5850 w 1078357"/>
              <a:gd name="connsiteY3" fmla="*/ 618436 h 735918"/>
              <a:gd name="connsiteX4" fmla="*/ 0 w 1078357"/>
              <a:gd name="connsiteY4" fmla="*/ 613610 h 735918"/>
              <a:gd name="connsiteX5" fmla="*/ 16276 w 1078357"/>
              <a:gd name="connsiteY5" fmla="*/ 586820 h 735918"/>
              <a:gd name="connsiteX6" fmla="*/ 988138 w 1078357"/>
              <a:gd name="connsiteY6" fmla="*/ 4311 h 735918"/>
              <a:gd name="connsiteX7" fmla="*/ 1073516 w 1078357"/>
              <a:gd name="connsiteY7" fmla="*/ 0 h 73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357" h="735918">
                <a:moveTo>
                  <a:pt x="1073516" y="0"/>
                </a:moveTo>
                <a:lnTo>
                  <a:pt x="1078357" y="48021"/>
                </a:lnTo>
                <a:cubicBezTo>
                  <a:pt x="1078357" y="427936"/>
                  <a:pt x="770375" y="735918"/>
                  <a:pt x="390460" y="735918"/>
                </a:cubicBezTo>
                <a:cubicBezTo>
                  <a:pt x="247992" y="735918"/>
                  <a:pt x="115639" y="692608"/>
                  <a:pt x="5850" y="618436"/>
                </a:cubicBezTo>
                <a:lnTo>
                  <a:pt x="0" y="613610"/>
                </a:lnTo>
                <a:lnTo>
                  <a:pt x="16276" y="586820"/>
                </a:lnTo>
                <a:cubicBezTo>
                  <a:pt x="232495" y="266772"/>
                  <a:pt x="583665" y="45387"/>
                  <a:pt x="988138" y="4311"/>
                </a:cubicBezTo>
                <a:lnTo>
                  <a:pt x="1073516" y="0"/>
                </a:lnTo>
                <a:close/>
              </a:path>
            </a:pathLst>
          </a:custGeom>
          <a:solidFill>
            <a:schemeClr val="tx1">
              <a:alpha val="5000"/>
            </a:schemeClr>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8" name="Oval 100">
            <a:extLst>
              <a:ext uri="{FF2B5EF4-FFF2-40B4-BE49-F238E27FC236}">
                <a16:creationId xmlns:a16="http://schemas.microsoft.com/office/drawing/2014/main" id="{0F1453CA-7FCF-875F-1C66-D306958D347F}"/>
              </a:ext>
            </a:extLst>
          </p:cNvPr>
          <p:cNvSpPr/>
          <p:nvPr/>
        </p:nvSpPr>
        <p:spPr>
          <a:xfrm>
            <a:off x="4369369" y="1470690"/>
            <a:ext cx="1670218" cy="1609657"/>
          </a:xfrm>
          <a:prstGeom prst="ellipse">
            <a:avLst/>
          </a:prstGeom>
          <a:solidFill>
            <a:schemeClr val="bg1"/>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b="1" dirty="0">
                <a:solidFill>
                  <a:srgbClr val="44546A"/>
                </a:solidFill>
              </a:rPr>
              <a:t>Training need analysis</a:t>
            </a:r>
          </a:p>
          <a:p>
            <a:pPr algn="ctr"/>
            <a:endParaRPr lang="en-US" sz="1200" b="1" dirty="0">
              <a:solidFill>
                <a:schemeClr val="accent1">
                  <a:lumMod val="75000"/>
                </a:schemeClr>
              </a:solidFill>
            </a:endParaRPr>
          </a:p>
        </p:txBody>
      </p:sp>
      <p:sp>
        <p:nvSpPr>
          <p:cNvPr id="2" name="Segnaposto testo 1">
            <a:extLst>
              <a:ext uri="{FF2B5EF4-FFF2-40B4-BE49-F238E27FC236}">
                <a16:creationId xmlns:a16="http://schemas.microsoft.com/office/drawing/2014/main" id="{0E483A67-C390-639E-D364-B7E1463F3C8E}"/>
              </a:ext>
            </a:extLst>
          </p:cNvPr>
          <p:cNvSpPr>
            <a:spLocks noGrp="1"/>
          </p:cNvSpPr>
          <p:nvPr>
            <p:ph type="body" sz="quarter" idx="10"/>
          </p:nvPr>
        </p:nvSpPr>
        <p:spPr/>
        <p:txBody>
          <a:bodyPr anchor="ctr"/>
          <a:lstStyle/>
          <a:p>
            <a:r>
              <a:rPr lang="en-GB" kern="100" dirty="0">
                <a:latin typeface="Verdana" panose="020B0604030504040204" pitchFamily="34" charset="0"/>
                <a:ea typeface="Calibri" panose="020F0502020204030204" pitchFamily="34" charset="0"/>
                <a:cs typeface="Times New Roman" panose="02020603050405020304" pitchFamily="18" charset="0"/>
              </a:rPr>
              <a:t>AI for Training</a:t>
            </a:r>
            <a:r>
              <a:rPr lang="it-IT" kern="100" dirty="0">
                <a:latin typeface="Verdana" panose="020B0604030504040204" pitchFamily="34" charset="0"/>
                <a:ea typeface="Calibri" panose="020F0502020204030204" pitchFamily="34" charset="0"/>
                <a:cs typeface="Times New Roman" panose="02020603050405020304" pitchFamily="18" charset="0"/>
              </a:rPr>
              <a:t> </a:t>
            </a:r>
          </a:p>
        </p:txBody>
      </p:sp>
      <p:sp>
        <p:nvSpPr>
          <p:cNvPr id="24" name="CasellaDiTesto 23">
            <a:extLst>
              <a:ext uri="{FF2B5EF4-FFF2-40B4-BE49-F238E27FC236}">
                <a16:creationId xmlns:a16="http://schemas.microsoft.com/office/drawing/2014/main" id="{B958DC13-E4C0-E0B4-92BF-A6BE18A01C66}"/>
              </a:ext>
            </a:extLst>
          </p:cNvPr>
          <p:cNvSpPr txBox="1"/>
          <p:nvPr/>
        </p:nvSpPr>
        <p:spPr>
          <a:xfrm>
            <a:off x="647650" y="114558"/>
            <a:ext cx="5603143" cy="557910"/>
          </a:xfrm>
          <a:prstGeom prst="rect">
            <a:avLst/>
          </a:prstGeom>
          <a:noFill/>
        </p:spPr>
        <p:txBody>
          <a:bodyPr wrap="square">
            <a:spAutoFit/>
          </a:bodyPr>
          <a:lstStyle/>
          <a:p>
            <a:pPr>
              <a:lnSpc>
                <a:spcPct val="107000"/>
              </a:lnSpc>
              <a:spcAft>
                <a:spcPts val="800"/>
              </a:spcAft>
            </a:pPr>
            <a:r>
              <a:rPr lang="en-GB" sz="3000" b="1" dirty="0">
                <a:solidFill>
                  <a:srgbClr val="003A57"/>
                </a:solidFill>
                <a:latin typeface="Montserrat"/>
                <a:ea typeface="+mj-ea"/>
                <a:cs typeface="+mj-cs"/>
              </a:rPr>
              <a:t>AI and Training Cycle</a:t>
            </a:r>
          </a:p>
        </p:txBody>
      </p:sp>
      <p:sp>
        <p:nvSpPr>
          <p:cNvPr id="39" name="Oval 101">
            <a:extLst>
              <a:ext uri="{FF2B5EF4-FFF2-40B4-BE49-F238E27FC236}">
                <a16:creationId xmlns:a16="http://schemas.microsoft.com/office/drawing/2014/main" id="{3370260C-1C20-8CCC-64AF-AF9F72725C17}"/>
              </a:ext>
            </a:extLst>
          </p:cNvPr>
          <p:cNvSpPr/>
          <p:nvPr/>
        </p:nvSpPr>
        <p:spPr>
          <a:xfrm>
            <a:off x="6209856" y="1470690"/>
            <a:ext cx="1670218" cy="1609657"/>
          </a:xfrm>
          <a:prstGeom prst="ellipse">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F7931F"/>
                </a:solidFill>
              </a:rPr>
              <a:t>Planning</a:t>
            </a:r>
          </a:p>
        </p:txBody>
      </p:sp>
      <p:sp>
        <p:nvSpPr>
          <p:cNvPr id="44" name="Freeform: Shape 117">
            <a:extLst>
              <a:ext uri="{FF2B5EF4-FFF2-40B4-BE49-F238E27FC236}">
                <a16:creationId xmlns:a16="http://schemas.microsoft.com/office/drawing/2014/main" id="{D99DF195-6264-09E8-EC6D-1B9404F2FE93}"/>
              </a:ext>
            </a:extLst>
          </p:cNvPr>
          <p:cNvSpPr/>
          <p:nvPr/>
        </p:nvSpPr>
        <p:spPr>
          <a:xfrm>
            <a:off x="6209857" y="2222117"/>
            <a:ext cx="1266845" cy="858231"/>
          </a:xfrm>
          <a:custGeom>
            <a:avLst/>
            <a:gdLst>
              <a:gd name="connsiteX0" fmla="*/ 4602 w 1043527"/>
              <a:gd name="connsiteY0" fmla="*/ 0 h 733541"/>
              <a:gd name="connsiteX1" fmla="*/ 42901 w 1043527"/>
              <a:gd name="connsiteY1" fmla="*/ 1934 h 733541"/>
              <a:gd name="connsiteX2" fmla="*/ 1014763 w 1043527"/>
              <a:gd name="connsiteY2" fmla="*/ 584443 h 733541"/>
              <a:gd name="connsiteX3" fmla="*/ 1043527 w 1043527"/>
              <a:gd name="connsiteY3" fmla="*/ 631789 h 733541"/>
              <a:gd name="connsiteX4" fmla="*/ 955658 w 1043527"/>
              <a:gd name="connsiteY4" fmla="*/ 679483 h 733541"/>
              <a:gd name="connsiteX5" fmla="*/ 687897 w 1043527"/>
              <a:gd name="connsiteY5" fmla="*/ 733541 h 733541"/>
              <a:gd name="connsiteX6" fmla="*/ 0 w 1043527"/>
              <a:gd name="connsiteY6" fmla="*/ 45644 h 733541"/>
              <a:gd name="connsiteX7" fmla="*/ 4602 w 1043527"/>
              <a:gd name="connsiteY7" fmla="*/ 0 h 73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527" h="733541">
                <a:moveTo>
                  <a:pt x="4602" y="0"/>
                </a:moveTo>
                <a:lnTo>
                  <a:pt x="42901" y="1934"/>
                </a:lnTo>
                <a:cubicBezTo>
                  <a:pt x="447374" y="43010"/>
                  <a:pt x="798544" y="264395"/>
                  <a:pt x="1014763" y="584443"/>
                </a:cubicBezTo>
                <a:lnTo>
                  <a:pt x="1043527" y="631789"/>
                </a:lnTo>
                <a:lnTo>
                  <a:pt x="955658" y="679483"/>
                </a:lnTo>
                <a:cubicBezTo>
                  <a:pt x="873359" y="714292"/>
                  <a:pt x="782876" y="733541"/>
                  <a:pt x="687897" y="733541"/>
                </a:cubicBezTo>
                <a:cubicBezTo>
                  <a:pt x="307982" y="733541"/>
                  <a:pt x="0" y="425559"/>
                  <a:pt x="0" y="45644"/>
                </a:cubicBezTo>
                <a:lnTo>
                  <a:pt x="4602" y="0"/>
                </a:lnTo>
                <a:close/>
              </a:path>
            </a:pathLst>
          </a:custGeom>
          <a:solidFill>
            <a:schemeClr val="bg1">
              <a:alpha val="30000"/>
            </a:schemeClr>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5" name="Freeform: Shape 118">
            <a:extLst>
              <a:ext uri="{FF2B5EF4-FFF2-40B4-BE49-F238E27FC236}">
                <a16:creationId xmlns:a16="http://schemas.microsoft.com/office/drawing/2014/main" id="{ED5DEB55-B645-90F1-8AF6-6898045FB02B}"/>
              </a:ext>
            </a:extLst>
          </p:cNvPr>
          <p:cNvSpPr/>
          <p:nvPr/>
        </p:nvSpPr>
        <p:spPr>
          <a:xfrm>
            <a:off x="4473042" y="3054978"/>
            <a:ext cx="677653" cy="1461358"/>
          </a:xfrm>
          <a:custGeom>
            <a:avLst/>
            <a:gdLst>
              <a:gd name="connsiteX0" fmla="*/ 153071 w 558197"/>
              <a:gd name="connsiteY0" fmla="*/ 0 h 1249041"/>
              <a:gd name="connsiteX1" fmla="*/ 254910 w 558197"/>
              <a:gd name="connsiteY1" fmla="*/ 55277 h 1249041"/>
              <a:gd name="connsiteX2" fmla="*/ 558197 w 558197"/>
              <a:gd name="connsiteY2" fmla="*/ 625692 h 1249041"/>
              <a:gd name="connsiteX3" fmla="*/ 254910 w 558197"/>
              <a:gd name="connsiteY3" fmla="*/ 1196107 h 1249041"/>
              <a:gd name="connsiteX4" fmla="*/ 157388 w 558197"/>
              <a:gd name="connsiteY4" fmla="*/ 1249041 h 1249041"/>
              <a:gd name="connsiteX5" fmla="*/ 105058 w 558197"/>
              <a:gd name="connsiteY5" fmla="*/ 1140408 h 1249041"/>
              <a:gd name="connsiteX6" fmla="*/ 0 w 558197"/>
              <a:gd name="connsiteY6" fmla="*/ 620040 h 1249041"/>
              <a:gd name="connsiteX7" fmla="*/ 105058 w 558197"/>
              <a:gd name="connsiteY7" fmla="*/ 99672 h 1249041"/>
              <a:gd name="connsiteX8" fmla="*/ 153071 w 558197"/>
              <a:gd name="connsiteY8" fmla="*/ 0 h 12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97" h="1249041">
                <a:moveTo>
                  <a:pt x="153071" y="0"/>
                </a:moveTo>
                <a:lnTo>
                  <a:pt x="254910" y="55277"/>
                </a:lnTo>
                <a:cubicBezTo>
                  <a:pt x="437891" y="178897"/>
                  <a:pt x="558197" y="388245"/>
                  <a:pt x="558197" y="625692"/>
                </a:cubicBezTo>
                <a:cubicBezTo>
                  <a:pt x="558197" y="863139"/>
                  <a:pt x="437891" y="1072487"/>
                  <a:pt x="254910" y="1196107"/>
                </a:cubicBezTo>
                <a:lnTo>
                  <a:pt x="157388" y="1249041"/>
                </a:lnTo>
                <a:lnTo>
                  <a:pt x="105058" y="1140408"/>
                </a:lnTo>
                <a:cubicBezTo>
                  <a:pt x="37408" y="980468"/>
                  <a:pt x="0" y="804622"/>
                  <a:pt x="0" y="620040"/>
                </a:cubicBezTo>
                <a:cubicBezTo>
                  <a:pt x="0" y="435457"/>
                  <a:pt x="37408" y="259612"/>
                  <a:pt x="105058" y="99672"/>
                </a:cubicBezTo>
                <a:lnTo>
                  <a:pt x="153071" y="0"/>
                </a:lnTo>
                <a:close/>
              </a:path>
            </a:pathLst>
          </a:custGeom>
          <a:solidFill>
            <a:schemeClr val="tx1">
              <a:alpha val="5000"/>
            </a:schemeClr>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6" name="Freeform: Shape 119">
            <a:extLst>
              <a:ext uri="{FF2B5EF4-FFF2-40B4-BE49-F238E27FC236}">
                <a16:creationId xmlns:a16="http://schemas.microsoft.com/office/drawing/2014/main" id="{00180C74-341A-E0D3-9E96-0B17C187E709}"/>
              </a:ext>
            </a:extLst>
          </p:cNvPr>
          <p:cNvSpPr/>
          <p:nvPr/>
        </p:nvSpPr>
        <p:spPr>
          <a:xfrm>
            <a:off x="7048626" y="3058014"/>
            <a:ext cx="670332" cy="1455285"/>
          </a:xfrm>
          <a:custGeom>
            <a:avLst/>
            <a:gdLst>
              <a:gd name="connsiteX0" fmla="*/ 400346 w 552167"/>
              <a:gd name="connsiteY0" fmla="*/ 0 h 1243851"/>
              <a:gd name="connsiteX1" fmla="*/ 447109 w 552167"/>
              <a:gd name="connsiteY1" fmla="*/ 97077 h 1243851"/>
              <a:gd name="connsiteX2" fmla="*/ 552167 w 552167"/>
              <a:gd name="connsiteY2" fmla="*/ 617445 h 1243851"/>
              <a:gd name="connsiteX3" fmla="*/ 447109 w 552167"/>
              <a:gd name="connsiteY3" fmla="*/ 1137813 h 1243851"/>
              <a:gd name="connsiteX4" fmla="*/ 396029 w 552167"/>
              <a:gd name="connsiteY4" fmla="*/ 1243851 h 1243851"/>
              <a:gd name="connsiteX5" fmla="*/ 303287 w 552167"/>
              <a:gd name="connsiteY5" fmla="*/ 1193512 h 1243851"/>
              <a:gd name="connsiteX6" fmla="*/ 0 w 552167"/>
              <a:gd name="connsiteY6" fmla="*/ 623097 h 1243851"/>
              <a:gd name="connsiteX7" fmla="*/ 303287 w 552167"/>
              <a:gd name="connsiteY7" fmla="*/ 52682 h 1243851"/>
              <a:gd name="connsiteX8" fmla="*/ 400346 w 552167"/>
              <a:gd name="connsiteY8" fmla="*/ 0 h 1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167" h="1243851">
                <a:moveTo>
                  <a:pt x="400346" y="0"/>
                </a:moveTo>
                <a:lnTo>
                  <a:pt x="447109" y="97077"/>
                </a:lnTo>
                <a:cubicBezTo>
                  <a:pt x="514759" y="257017"/>
                  <a:pt x="552167" y="432862"/>
                  <a:pt x="552167" y="617445"/>
                </a:cubicBezTo>
                <a:cubicBezTo>
                  <a:pt x="552167" y="802027"/>
                  <a:pt x="514759" y="977873"/>
                  <a:pt x="447109" y="1137813"/>
                </a:cubicBezTo>
                <a:lnTo>
                  <a:pt x="396029" y="1243851"/>
                </a:lnTo>
                <a:lnTo>
                  <a:pt x="303287" y="1193512"/>
                </a:lnTo>
                <a:cubicBezTo>
                  <a:pt x="120306" y="1069892"/>
                  <a:pt x="0" y="860544"/>
                  <a:pt x="0" y="623097"/>
                </a:cubicBezTo>
                <a:cubicBezTo>
                  <a:pt x="0" y="385650"/>
                  <a:pt x="120306" y="176302"/>
                  <a:pt x="303287" y="52682"/>
                </a:cubicBezTo>
                <a:lnTo>
                  <a:pt x="400346" y="0"/>
                </a:lnTo>
                <a:close/>
              </a:path>
            </a:pathLst>
          </a:custGeom>
          <a:solidFill>
            <a:schemeClr val="tx1">
              <a:alpha val="5000"/>
            </a:schemeClr>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7" name="Freeform: Shape 120">
            <a:extLst>
              <a:ext uri="{FF2B5EF4-FFF2-40B4-BE49-F238E27FC236}">
                <a16:creationId xmlns:a16="http://schemas.microsoft.com/office/drawing/2014/main" id="{229BDBCF-AEB5-0557-C458-B737593722A5}"/>
              </a:ext>
            </a:extLst>
          </p:cNvPr>
          <p:cNvSpPr/>
          <p:nvPr/>
        </p:nvSpPr>
        <p:spPr>
          <a:xfrm>
            <a:off x="4736013" y="4493706"/>
            <a:ext cx="1303575" cy="847854"/>
          </a:xfrm>
          <a:custGeom>
            <a:avLst/>
            <a:gdLst>
              <a:gd name="connsiteX0" fmla="*/ 385885 w 1073782"/>
              <a:gd name="connsiteY0" fmla="*/ 0 h 724672"/>
              <a:gd name="connsiteX1" fmla="*/ 1073782 w 1073782"/>
              <a:gd name="connsiteY1" fmla="*/ 687897 h 724672"/>
              <a:gd name="connsiteX2" fmla="*/ 1070074 w 1073782"/>
              <a:gd name="connsiteY2" fmla="*/ 724672 h 724672"/>
              <a:gd name="connsiteX3" fmla="*/ 983563 w 1073782"/>
              <a:gd name="connsiteY3" fmla="*/ 720303 h 724672"/>
              <a:gd name="connsiteX4" fmla="*/ 11701 w 1073782"/>
              <a:gd name="connsiteY4" fmla="*/ 137794 h 724672"/>
              <a:gd name="connsiteX5" fmla="*/ 0 w 1073782"/>
              <a:gd name="connsiteY5" fmla="*/ 118534 h 724672"/>
              <a:gd name="connsiteX6" fmla="*/ 1275 w 1073782"/>
              <a:gd name="connsiteY6" fmla="*/ 117482 h 724672"/>
              <a:gd name="connsiteX7" fmla="*/ 385885 w 1073782"/>
              <a:gd name="connsiteY7" fmla="*/ 0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82" h="724672">
                <a:moveTo>
                  <a:pt x="385885" y="0"/>
                </a:moveTo>
                <a:cubicBezTo>
                  <a:pt x="765800" y="0"/>
                  <a:pt x="1073782" y="307982"/>
                  <a:pt x="1073782" y="687897"/>
                </a:cubicBezTo>
                <a:lnTo>
                  <a:pt x="1070074" y="724672"/>
                </a:lnTo>
                <a:lnTo>
                  <a:pt x="983563" y="720303"/>
                </a:lnTo>
                <a:cubicBezTo>
                  <a:pt x="579090" y="679227"/>
                  <a:pt x="227920" y="457842"/>
                  <a:pt x="11701" y="137794"/>
                </a:cubicBezTo>
                <a:lnTo>
                  <a:pt x="0" y="118534"/>
                </a:lnTo>
                <a:lnTo>
                  <a:pt x="1275" y="117482"/>
                </a:lnTo>
                <a:cubicBezTo>
                  <a:pt x="111064" y="43310"/>
                  <a:pt x="243417" y="0"/>
                  <a:pt x="385885" y="0"/>
                </a:cubicBezTo>
                <a:close/>
              </a:path>
            </a:pathLst>
          </a:custGeom>
          <a:solidFill>
            <a:schemeClr val="tx1">
              <a:alpha val="5000"/>
            </a:schemeClr>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8" name="Freeform: Shape 121">
            <a:extLst>
              <a:ext uri="{FF2B5EF4-FFF2-40B4-BE49-F238E27FC236}">
                <a16:creationId xmlns:a16="http://schemas.microsoft.com/office/drawing/2014/main" id="{CF6A1E36-2789-D480-DFBD-E45711A7B429}"/>
              </a:ext>
            </a:extLst>
          </p:cNvPr>
          <p:cNvSpPr/>
          <p:nvPr/>
        </p:nvSpPr>
        <p:spPr>
          <a:xfrm>
            <a:off x="6209857" y="4493706"/>
            <a:ext cx="1260576" cy="845072"/>
          </a:xfrm>
          <a:custGeom>
            <a:avLst/>
            <a:gdLst>
              <a:gd name="connsiteX0" fmla="*/ 687897 w 1038363"/>
              <a:gd name="connsiteY0" fmla="*/ 0 h 722294"/>
              <a:gd name="connsiteX1" fmla="*/ 955658 w 1038363"/>
              <a:gd name="connsiteY1" fmla="*/ 54058 h 722294"/>
              <a:gd name="connsiteX2" fmla="*/ 1038363 w 1038363"/>
              <a:gd name="connsiteY2" fmla="*/ 98949 h 722294"/>
              <a:gd name="connsiteX3" fmla="*/ 1014763 w 1038363"/>
              <a:gd name="connsiteY3" fmla="*/ 137794 h 722294"/>
              <a:gd name="connsiteX4" fmla="*/ 42901 w 1038363"/>
              <a:gd name="connsiteY4" fmla="*/ 720303 h 722294"/>
              <a:gd name="connsiteX5" fmla="*/ 3468 w 1038363"/>
              <a:gd name="connsiteY5" fmla="*/ 722294 h 722294"/>
              <a:gd name="connsiteX6" fmla="*/ 0 w 1038363"/>
              <a:gd name="connsiteY6" fmla="*/ 687897 h 722294"/>
              <a:gd name="connsiteX7" fmla="*/ 687897 w 1038363"/>
              <a:gd name="connsiteY7" fmla="*/ 0 h 72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363" h="722294">
                <a:moveTo>
                  <a:pt x="687897" y="0"/>
                </a:moveTo>
                <a:cubicBezTo>
                  <a:pt x="782876" y="0"/>
                  <a:pt x="873359" y="19249"/>
                  <a:pt x="955658" y="54058"/>
                </a:cubicBezTo>
                <a:lnTo>
                  <a:pt x="1038363" y="98949"/>
                </a:lnTo>
                <a:lnTo>
                  <a:pt x="1014763" y="137794"/>
                </a:lnTo>
                <a:cubicBezTo>
                  <a:pt x="798544" y="457842"/>
                  <a:pt x="447374" y="679227"/>
                  <a:pt x="42901" y="720303"/>
                </a:cubicBezTo>
                <a:lnTo>
                  <a:pt x="3468" y="722294"/>
                </a:lnTo>
                <a:lnTo>
                  <a:pt x="0" y="687897"/>
                </a:lnTo>
                <a:cubicBezTo>
                  <a:pt x="0" y="307982"/>
                  <a:pt x="307982" y="0"/>
                  <a:pt x="687897" y="0"/>
                </a:cubicBezTo>
                <a:close/>
              </a:path>
            </a:pathLst>
          </a:custGeom>
          <a:solidFill>
            <a:schemeClr val="tx1">
              <a:alpha val="5000"/>
            </a:schemeClr>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7" name="Oval 99">
            <a:extLst>
              <a:ext uri="{FF2B5EF4-FFF2-40B4-BE49-F238E27FC236}">
                <a16:creationId xmlns:a16="http://schemas.microsoft.com/office/drawing/2014/main" id="{9A9281CC-68C3-AB52-9F80-F3D47FBAC55E}"/>
              </a:ext>
            </a:extLst>
          </p:cNvPr>
          <p:cNvSpPr/>
          <p:nvPr/>
        </p:nvSpPr>
        <p:spPr>
          <a:xfrm>
            <a:off x="3480476" y="2982198"/>
            <a:ext cx="1670218" cy="1609657"/>
          </a:xfrm>
          <a:prstGeom prst="ellipse">
            <a:avLst/>
          </a:prstGeom>
          <a:solidFill>
            <a:schemeClr val="bg1"/>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b="1" dirty="0">
                <a:solidFill>
                  <a:srgbClr val="A2B969"/>
                </a:solidFill>
              </a:rPr>
              <a:t>Analytics</a:t>
            </a:r>
          </a:p>
        </p:txBody>
      </p:sp>
      <p:pic>
        <p:nvPicPr>
          <p:cNvPr id="53" name="Elemento grafico 52" descr="Intelligenza artificiale con riempimento a tinta unita">
            <a:extLst>
              <a:ext uri="{FF2B5EF4-FFF2-40B4-BE49-F238E27FC236}">
                <a16:creationId xmlns:a16="http://schemas.microsoft.com/office/drawing/2014/main" id="{0D705D14-19AA-3956-F5FF-669D03F51F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497375" y="3079107"/>
            <a:ext cx="1323740" cy="1323740"/>
          </a:xfrm>
          <a:prstGeom prst="rect">
            <a:avLst/>
          </a:prstGeom>
        </p:spPr>
      </p:pic>
      <p:sp>
        <p:nvSpPr>
          <p:cNvPr id="40" name="Oval 102">
            <a:extLst>
              <a:ext uri="{FF2B5EF4-FFF2-40B4-BE49-F238E27FC236}">
                <a16:creationId xmlns:a16="http://schemas.microsoft.com/office/drawing/2014/main" id="{C263D860-B20A-04FC-765B-8954868939D9}"/>
              </a:ext>
            </a:extLst>
          </p:cNvPr>
          <p:cNvSpPr/>
          <p:nvPr/>
        </p:nvSpPr>
        <p:spPr>
          <a:xfrm>
            <a:off x="7048625" y="2982198"/>
            <a:ext cx="1670218" cy="1609657"/>
          </a:xfrm>
          <a:prstGeom prst="ellipse">
            <a:avLst/>
          </a:prstGeom>
          <a:solidFill>
            <a:schemeClr val="bg1"/>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b="1" dirty="0">
              <a:solidFill>
                <a:srgbClr val="4CC1EF"/>
              </a:solidFill>
            </a:endParaRPr>
          </a:p>
        </p:txBody>
      </p:sp>
      <p:sp>
        <p:nvSpPr>
          <p:cNvPr id="55" name="CasellaDiTesto 54">
            <a:extLst>
              <a:ext uri="{FF2B5EF4-FFF2-40B4-BE49-F238E27FC236}">
                <a16:creationId xmlns:a16="http://schemas.microsoft.com/office/drawing/2014/main" id="{0C7E22F4-ECA1-0F38-9B2E-ADC4113715E8}"/>
              </a:ext>
            </a:extLst>
          </p:cNvPr>
          <p:cNvSpPr txBox="1"/>
          <p:nvPr/>
        </p:nvSpPr>
        <p:spPr>
          <a:xfrm>
            <a:off x="7215820" y="3276288"/>
            <a:ext cx="1328507" cy="923330"/>
          </a:xfrm>
          <a:prstGeom prst="rect">
            <a:avLst/>
          </a:prstGeom>
          <a:noFill/>
        </p:spPr>
        <p:txBody>
          <a:bodyPr wrap="square" lIns="0" rIns="0">
            <a:spAutoFit/>
          </a:bodyPr>
          <a:lstStyle/>
          <a:p>
            <a:pPr algn="ctr"/>
            <a:r>
              <a:rPr lang="en-US" sz="1800" b="1" dirty="0">
                <a:solidFill>
                  <a:srgbClr val="4CC1EF"/>
                </a:solidFill>
              </a:rPr>
              <a:t>Support course participants</a:t>
            </a:r>
          </a:p>
        </p:txBody>
      </p:sp>
      <p:sp>
        <p:nvSpPr>
          <p:cNvPr id="41" name="Oval 103">
            <a:extLst>
              <a:ext uri="{FF2B5EF4-FFF2-40B4-BE49-F238E27FC236}">
                <a16:creationId xmlns:a16="http://schemas.microsoft.com/office/drawing/2014/main" id="{0054BFB7-D20F-2E80-58AC-654EC93DCC0D}"/>
              </a:ext>
            </a:extLst>
          </p:cNvPr>
          <p:cNvSpPr/>
          <p:nvPr/>
        </p:nvSpPr>
        <p:spPr>
          <a:xfrm>
            <a:off x="6209856" y="4493706"/>
            <a:ext cx="1670218" cy="1609657"/>
          </a:xfrm>
          <a:prstGeom prst="ellipse">
            <a:avLst/>
          </a:prstGeom>
          <a:solidFill>
            <a:schemeClr val="bg1"/>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b="1" dirty="0">
              <a:solidFill>
                <a:srgbClr val="FFCC4C"/>
              </a:solidFill>
            </a:endParaRPr>
          </a:p>
        </p:txBody>
      </p:sp>
      <p:sp>
        <p:nvSpPr>
          <p:cNvPr id="57" name="CasellaDiTesto 56">
            <a:extLst>
              <a:ext uri="{FF2B5EF4-FFF2-40B4-BE49-F238E27FC236}">
                <a16:creationId xmlns:a16="http://schemas.microsoft.com/office/drawing/2014/main" id="{394CB515-1FED-F064-851A-361090D15301}"/>
              </a:ext>
            </a:extLst>
          </p:cNvPr>
          <p:cNvSpPr txBox="1"/>
          <p:nvPr/>
        </p:nvSpPr>
        <p:spPr>
          <a:xfrm>
            <a:off x="6250793" y="5079513"/>
            <a:ext cx="1629281" cy="369332"/>
          </a:xfrm>
          <a:prstGeom prst="rect">
            <a:avLst/>
          </a:prstGeom>
          <a:noFill/>
        </p:spPr>
        <p:txBody>
          <a:bodyPr wrap="square" lIns="0" rIns="0">
            <a:spAutoFit/>
          </a:bodyPr>
          <a:lstStyle/>
          <a:p>
            <a:pPr algn="ctr"/>
            <a:r>
              <a:rPr lang="en-US" b="1" dirty="0">
                <a:solidFill>
                  <a:srgbClr val="FFCC4C"/>
                </a:solidFill>
              </a:rPr>
              <a:t>Monitoring</a:t>
            </a:r>
          </a:p>
        </p:txBody>
      </p:sp>
      <p:sp>
        <p:nvSpPr>
          <p:cNvPr id="42" name="Oval 104">
            <a:extLst>
              <a:ext uri="{FF2B5EF4-FFF2-40B4-BE49-F238E27FC236}">
                <a16:creationId xmlns:a16="http://schemas.microsoft.com/office/drawing/2014/main" id="{4BAF9382-E33C-5690-735F-4E73F8628053}"/>
              </a:ext>
            </a:extLst>
          </p:cNvPr>
          <p:cNvSpPr/>
          <p:nvPr/>
        </p:nvSpPr>
        <p:spPr>
          <a:xfrm>
            <a:off x="4369369" y="4493706"/>
            <a:ext cx="1670218" cy="1609657"/>
          </a:xfrm>
          <a:prstGeom prst="ellipse">
            <a:avLst/>
          </a:prstGeom>
          <a:solidFill>
            <a:schemeClr val="bg1"/>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srgbClr val="C13018"/>
              </a:solidFill>
            </a:endParaRPr>
          </a:p>
        </p:txBody>
      </p:sp>
      <p:sp>
        <p:nvSpPr>
          <p:cNvPr id="59" name="CasellaDiTesto 58">
            <a:extLst>
              <a:ext uri="{FF2B5EF4-FFF2-40B4-BE49-F238E27FC236}">
                <a16:creationId xmlns:a16="http://schemas.microsoft.com/office/drawing/2014/main" id="{65C8B217-FDCB-C18E-6902-642A7005C113}"/>
              </a:ext>
            </a:extLst>
          </p:cNvPr>
          <p:cNvSpPr txBox="1"/>
          <p:nvPr/>
        </p:nvSpPr>
        <p:spPr>
          <a:xfrm>
            <a:off x="4406878" y="4833993"/>
            <a:ext cx="1535598" cy="923330"/>
          </a:xfrm>
          <a:prstGeom prst="rect">
            <a:avLst/>
          </a:prstGeom>
          <a:noFill/>
        </p:spPr>
        <p:txBody>
          <a:bodyPr wrap="square">
            <a:spAutoFit/>
          </a:bodyPr>
          <a:lstStyle/>
          <a:p>
            <a:pPr algn="ctr"/>
            <a:r>
              <a:rPr lang="en-US" b="1" dirty="0">
                <a:solidFill>
                  <a:srgbClr val="C13018"/>
                </a:solidFill>
              </a:rPr>
              <a:t>Assessment and evaluation</a:t>
            </a:r>
          </a:p>
        </p:txBody>
      </p:sp>
      <p:sp>
        <p:nvSpPr>
          <p:cNvPr id="67" name="Segnaposto numero diapositiva 30">
            <a:extLst>
              <a:ext uri="{FF2B5EF4-FFF2-40B4-BE49-F238E27FC236}">
                <a16:creationId xmlns:a16="http://schemas.microsoft.com/office/drawing/2014/main" id="{9E431511-DF01-DDE8-06A2-061C19118BA3}"/>
              </a:ext>
            </a:extLst>
          </p:cNvPr>
          <p:cNvSpPr txBox="1">
            <a:spLocks/>
          </p:cNvSpPr>
          <p:nvPr/>
        </p:nvSpPr>
        <p:spPr>
          <a:xfrm>
            <a:off x="9352989" y="6470732"/>
            <a:ext cx="356496" cy="365125"/>
          </a:xfrm>
          <a:prstGeom prst="rect">
            <a:avLst/>
          </a:prstGeom>
        </p:spPr>
        <p:txBody>
          <a:bodyPr spcFirstLastPara="1" wrap="square" lIns="91425" tIns="91425" rIns="91425" bIns="91425" anchor="ctr" anchorCtr="0">
            <a:normAutofit lnSpcReduction="10000"/>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200" smtClean="0">
                <a:latin typeface="Montserrat" panose="00000500000000000000" pitchFamily="2" charset="0"/>
              </a:rPr>
              <a:pPr/>
              <a:t>5</a:t>
            </a:fld>
            <a:endParaRPr lang="it-IT" sz="1200" dirty="0">
              <a:latin typeface="Montserrat" panose="00000500000000000000" pitchFamily="2" charset="0"/>
            </a:endParaRPr>
          </a:p>
        </p:txBody>
      </p:sp>
      <p:sp>
        <p:nvSpPr>
          <p:cNvPr id="68" name="Google Shape;120;p28">
            <a:extLst>
              <a:ext uri="{FF2B5EF4-FFF2-40B4-BE49-F238E27FC236}">
                <a16:creationId xmlns:a16="http://schemas.microsoft.com/office/drawing/2014/main" id="{C5CF214F-4D67-2A27-0150-CEB58A1CBEEF}"/>
              </a:ext>
            </a:extLst>
          </p:cNvPr>
          <p:cNvSpPr/>
          <p:nvPr/>
        </p:nvSpPr>
        <p:spPr>
          <a:xfrm flipV="1">
            <a:off x="654782" y="771088"/>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Tree>
    <p:extLst>
      <p:ext uri="{BB962C8B-B14F-4D97-AF65-F5344CB8AC3E}">
        <p14:creationId xmlns:p14="http://schemas.microsoft.com/office/powerpoint/2010/main" val="54972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41606C6B-D442-EE9D-A847-4B2DF44A42C5}"/>
              </a:ext>
            </a:extLst>
          </p:cNvPr>
          <p:cNvSpPr txBox="1"/>
          <p:nvPr/>
        </p:nvSpPr>
        <p:spPr>
          <a:xfrm>
            <a:off x="491490" y="125730"/>
            <a:ext cx="10449411" cy="557910"/>
          </a:xfrm>
          <a:prstGeom prst="rect">
            <a:avLst/>
          </a:prstGeom>
          <a:noFill/>
        </p:spPr>
        <p:txBody>
          <a:bodyPr wrap="square">
            <a:spAutoFit/>
          </a:bodyPr>
          <a:lstStyle/>
          <a:p>
            <a:pPr>
              <a:lnSpc>
                <a:spcPct val="107000"/>
              </a:lnSpc>
              <a:spcAft>
                <a:spcPts val="800"/>
              </a:spcAft>
              <a:buClr>
                <a:srgbClr val="000000"/>
              </a:buClr>
            </a:pPr>
            <a:r>
              <a:rPr lang="en-US" sz="3000" b="1" dirty="0">
                <a:solidFill>
                  <a:srgbClr val="003A57"/>
                </a:solidFill>
                <a:latin typeface="Montserrat"/>
                <a:ea typeface="+mj-ea"/>
                <a:cs typeface="+mj-cs"/>
                <a:sym typeface="Arial"/>
              </a:rPr>
              <a:t>AI4SNA - Workshops for SNA Trainers and Staff </a:t>
            </a:r>
          </a:p>
        </p:txBody>
      </p:sp>
      <p:sp>
        <p:nvSpPr>
          <p:cNvPr id="3" name="CasellaDiTesto 2">
            <a:extLst>
              <a:ext uri="{FF2B5EF4-FFF2-40B4-BE49-F238E27FC236}">
                <a16:creationId xmlns:a16="http://schemas.microsoft.com/office/drawing/2014/main" id="{0ECB82DF-8189-BA2A-AFF1-351E8DAAAE7F}"/>
              </a:ext>
            </a:extLst>
          </p:cNvPr>
          <p:cNvSpPr txBox="1"/>
          <p:nvPr/>
        </p:nvSpPr>
        <p:spPr>
          <a:xfrm>
            <a:off x="1266468" y="1089751"/>
            <a:ext cx="8899453" cy="433773"/>
          </a:xfrm>
          <a:prstGeom prst="rect">
            <a:avLst/>
          </a:prstGeom>
          <a:solidFill>
            <a:schemeClr val="bg2"/>
          </a:solidFill>
        </p:spPr>
        <p:txBody>
          <a:bodyPr wrap="square">
            <a:spAutoFit/>
          </a:bodyPr>
          <a:lstStyle/>
          <a:p>
            <a:pPr algn="ctr" defTabSz="1219170">
              <a:lnSpc>
                <a:spcPct val="107000"/>
              </a:lnSpc>
              <a:spcAft>
                <a:spcPts val="800"/>
              </a:spcAft>
              <a:buClr>
                <a:srgbClr val="000000"/>
              </a:buClr>
            </a:pPr>
            <a:r>
              <a:rPr lang="en-US" sz="2200" kern="100" noProof="1">
                <a:solidFill>
                  <a:srgbClr val="003A57"/>
                </a:solidFill>
                <a:latin typeface="Montserrat" panose="00000500000000000000" pitchFamily="2" charset="0"/>
                <a:ea typeface="Calibri" panose="020F0502020204030204" pitchFamily="34" charset="0"/>
                <a:cs typeface="Arial" panose="020B0604020202020204" pitchFamily="34" charset="0"/>
                <a:sym typeface="Arial"/>
              </a:rPr>
              <a:t>How, when and where to use AI in SNA training?</a:t>
            </a:r>
            <a:endParaRPr lang="it-IT" sz="2200"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endParaRPr>
          </a:p>
        </p:txBody>
      </p:sp>
      <p:sp>
        <p:nvSpPr>
          <p:cNvPr id="4" name="CasellaDiTesto 3">
            <a:extLst>
              <a:ext uri="{FF2B5EF4-FFF2-40B4-BE49-F238E27FC236}">
                <a16:creationId xmlns:a16="http://schemas.microsoft.com/office/drawing/2014/main" id="{17D0D7D0-CC33-E7F1-8B5D-CD6433FD6C90}"/>
              </a:ext>
            </a:extLst>
          </p:cNvPr>
          <p:cNvSpPr txBox="1"/>
          <p:nvPr/>
        </p:nvSpPr>
        <p:spPr>
          <a:xfrm>
            <a:off x="654782" y="1827503"/>
            <a:ext cx="9728617" cy="4482574"/>
          </a:xfrm>
          <a:prstGeom prst="rect">
            <a:avLst/>
          </a:prstGeom>
          <a:noFill/>
        </p:spPr>
        <p:txBody>
          <a:bodyPr wrap="square">
            <a:spAutoFit/>
          </a:bodyPr>
          <a:lstStyle/>
          <a:p>
            <a:pPr algn="just" defTabSz="1219170">
              <a:lnSpc>
                <a:spcPct val="107000"/>
              </a:lnSpc>
              <a:spcAft>
                <a:spcPts val="800"/>
              </a:spcAft>
              <a:buClr>
                <a:srgbClr val="000000"/>
              </a:buClr>
            </a:pPr>
            <a:r>
              <a:rPr lang="en-US" sz="1867" b="1"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rPr>
              <a:t>Phase 1 – Introduction meetings </a:t>
            </a:r>
            <a:r>
              <a:rPr lang="en-US" sz="1867"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rPr>
              <a:t>(November-December 2023)</a:t>
            </a:r>
          </a:p>
          <a:p>
            <a:pPr marL="380990" indent="-380990" algn="just" defTabSz="1219170">
              <a:lnSpc>
                <a:spcPct val="107000"/>
              </a:lnSpc>
              <a:spcAft>
                <a:spcPts val="800"/>
              </a:spcAft>
              <a:buClr>
                <a:srgbClr val="000000"/>
              </a:buClr>
              <a:buFont typeface="Arial" panose="020B0604020202020204" pitchFamily="34" charset="0"/>
              <a:buChar char="•"/>
            </a:pPr>
            <a:r>
              <a:rPr lang="en-US" sz="1867"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rPr>
              <a:t>The use of AI in training </a:t>
            </a:r>
          </a:p>
          <a:p>
            <a:pPr marL="380990" indent="-380990" algn="just" defTabSz="1219170">
              <a:lnSpc>
                <a:spcPct val="107000"/>
              </a:lnSpc>
              <a:spcAft>
                <a:spcPts val="800"/>
              </a:spcAft>
              <a:buClr>
                <a:srgbClr val="000000"/>
              </a:buClr>
              <a:buFont typeface="Arial" panose="020B0604020202020204" pitchFamily="34" charset="0"/>
              <a:buChar char="•"/>
            </a:pPr>
            <a:r>
              <a:rPr lang="en-US" sz="1867"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rPr>
              <a:t>AI methodologies and the role of data </a:t>
            </a:r>
          </a:p>
          <a:p>
            <a:pPr marL="380990" indent="-380990" algn="just" defTabSz="1219170">
              <a:lnSpc>
                <a:spcPct val="107000"/>
              </a:lnSpc>
              <a:spcAft>
                <a:spcPts val="800"/>
              </a:spcAft>
              <a:buClr>
                <a:srgbClr val="000000"/>
              </a:buClr>
              <a:buFont typeface="Arial" panose="020B0604020202020204" pitchFamily="34" charset="0"/>
              <a:buChar char="•"/>
            </a:pPr>
            <a:r>
              <a:rPr lang="en-US" sz="1867"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rPr>
              <a:t>AI experimentation protocol in SNA Courses </a:t>
            </a:r>
          </a:p>
          <a:p>
            <a:pPr algn="just" defTabSz="1219170">
              <a:lnSpc>
                <a:spcPct val="107000"/>
              </a:lnSpc>
              <a:spcAft>
                <a:spcPts val="800"/>
              </a:spcAft>
              <a:buClr>
                <a:srgbClr val="000000"/>
              </a:buClr>
            </a:pPr>
            <a:endParaRPr lang="en-US" sz="1867" b="1"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endParaRPr>
          </a:p>
          <a:p>
            <a:pPr algn="just" defTabSz="1219170">
              <a:lnSpc>
                <a:spcPct val="107000"/>
              </a:lnSpc>
              <a:spcAft>
                <a:spcPts val="800"/>
              </a:spcAft>
              <a:buClr>
                <a:srgbClr val="000000"/>
              </a:buClr>
            </a:pPr>
            <a:r>
              <a:rPr lang="en-US" sz="1867" b="1"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rPr>
              <a:t>Phase 2 - Experimentation </a:t>
            </a:r>
            <a:r>
              <a:rPr lang="en-US" sz="1867"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rPr>
              <a:t>(January-September 2024)</a:t>
            </a:r>
          </a:p>
          <a:p>
            <a:pPr marL="380990" indent="-380990" algn="just" defTabSz="1219170">
              <a:lnSpc>
                <a:spcPct val="107000"/>
              </a:lnSpc>
              <a:spcAft>
                <a:spcPts val="800"/>
              </a:spcAft>
              <a:buClr>
                <a:srgbClr val="000000"/>
              </a:buClr>
              <a:buFont typeface="Arial" panose="020B0604020202020204" pitchFamily="34" charset="0"/>
              <a:buChar char="•"/>
            </a:pPr>
            <a:r>
              <a:rPr lang="en-US" sz="1867"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rPr>
              <a:t>Experimentation of AI methodologies and tools in SNA Courses </a:t>
            </a:r>
          </a:p>
          <a:p>
            <a:pPr algn="just" defTabSz="1219170">
              <a:lnSpc>
                <a:spcPct val="107000"/>
              </a:lnSpc>
              <a:spcAft>
                <a:spcPts val="800"/>
              </a:spcAft>
              <a:buClr>
                <a:srgbClr val="000000"/>
              </a:buClr>
            </a:pPr>
            <a:endParaRPr lang="en-US" sz="1867" b="1"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endParaRPr>
          </a:p>
          <a:p>
            <a:pPr algn="just" defTabSz="1219170">
              <a:lnSpc>
                <a:spcPct val="107000"/>
              </a:lnSpc>
              <a:spcAft>
                <a:spcPts val="800"/>
              </a:spcAft>
              <a:buClr>
                <a:srgbClr val="000000"/>
              </a:buClr>
            </a:pPr>
            <a:r>
              <a:rPr lang="en-US" sz="1867" b="1"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rPr>
              <a:t>Phase 3 - Follow up </a:t>
            </a:r>
            <a:r>
              <a:rPr lang="en-US" sz="1867"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rPr>
              <a:t>(October-December 2024)</a:t>
            </a:r>
          </a:p>
          <a:p>
            <a:pPr marL="380990" indent="-380990" algn="just" defTabSz="1219170">
              <a:lnSpc>
                <a:spcPct val="107000"/>
              </a:lnSpc>
              <a:spcAft>
                <a:spcPts val="800"/>
              </a:spcAft>
              <a:buClr>
                <a:srgbClr val="000000"/>
              </a:buClr>
              <a:buFont typeface="Arial" panose="020B0604020202020204" pitchFamily="34" charset="0"/>
              <a:buChar char="•"/>
            </a:pPr>
            <a:r>
              <a:rPr lang="en-US" sz="1867" kern="100" dirty="0">
                <a:solidFill>
                  <a:srgbClr val="003A57"/>
                </a:solidFill>
                <a:latin typeface="Montserrat" panose="00000500000000000000" pitchFamily="2" charset="0"/>
                <a:cs typeface="Arial" panose="020B0604020202020204" pitchFamily="34" charset="0"/>
                <a:sym typeface="Arial"/>
              </a:rPr>
              <a:t>Identification of application scenarios</a:t>
            </a:r>
          </a:p>
          <a:p>
            <a:pPr marL="380990" indent="-380990" algn="just" defTabSz="1219170">
              <a:lnSpc>
                <a:spcPct val="107000"/>
              </a:lnSpc>
              <a:spcAft>
                <a:spcPts val="800"/>
              </a:spcAft>
              <a:buClr>
                <a:srgbClr val="000000"/>
              </a:buClr>
              <a:buFont typeface="Arial" panose="020B0604020202020204" pitchFamily="34" charset="0"/>
              <a:buChar char="•"/>
            </a:pPr>
            <a:r>
              <a:rPr lang="en-US" sz="1867" kern="100" dirty="0">
                <a:solidFill>
                  <a:srgbClr val="003A57"/>
                </a:solidFill>
                <a:latin typeface="Montserrat" panose="00000500000000000000" pitchFamily="2" charset="0"/>
                <a:cs typeface="Arial" panose="020B0604020202020204" pitchFamily="34" charset="0"/>
                <a:sym typeface="Arial"/>
              </a:rPr>
              <a:t>Definition of Guidelines</a:t>
            </a:r>
            <a:endParaRPr lang="en-US" sz="1867" b="1"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endParaRPr>
          </a:p>
        </p:txBody>
      </p:sp>
      <p:sp>
        <p:nvSpPr>
          <p:cNvPr id="13" name="CasellaDiTesto 12">
            <a:extLst>
              <a:ext uri="{FF2B5EF4-FFF2-40B4-BE49-F238E27FC236}">
                <a16:creationId xmlns:a16="http://schemas.microsoft.com/office/drawing/2014/main" id="{03E3B6FA-D2F4-742F-0E32-8AB22F1FC77C}"/>
              </a:ext>
            </a:extLst>
          </p:cNvPr>
          <p:cNvSpPr txBox="1"/>
          <p:nvPr/>
        </p:nvSpPr>
        <p:spPr>
          <a:xfrm>
            <a:off x="11562010" y="386442"/>
            <a:ext cx="629991" cy="461665"/>
          </a:xfrm>
          <a:prstGeom prst="rect">
            <a:avLst/>
          </a:prstGeom>
          <a:noFill/>
        </p:spPr>
        <p:txBody>
          <a:bodyPr wrap="square">
            <a:spAutoFit/>
          </a:bodyPr>
          <a:lstStyle/>
          <a:p>
            <a:pPr defTabSz="1219170">
              <a:buClr>
                <a:srgbClr val="000000"/>
              </a:buClr>
            </a:pPr>
            <a:r>
              <a:rPr lang="en-US" sz="2400" kern="0">
                <a:solidFill>
                  <a:srgbClr val="FFFFFF"/>
                </a:solidFill>
                <a:latin typeface="Arial"/>
                <a:cs typeface="Arial"/>
                <a:sym typeface="Arial"/>
              </a:rPr>
              <a:t>06</a:t>
            </a:r>
            <a:endParaRPr lang="it-IT" sz="2400" kern="0">
              <a:solidFill>
                <a:srgbClr val="FFFFFF"/>
              </a:solidFill>
              <a:latin typeface="Arial"/>
              <a:cs typeface="Arial"/>
              <a:sym typeface="Arial"/>
            </a:endParaRPr>
          </a:p>
        </p:txBody>
      </p:sp>
      <p:sp>
        <p:nvSpPr>
          <p:cNvPr id="7" name="Segnaposto numero diapositiva 30">
            <a:extLst>
              <a:ext uri="{FF2B5EF4-FFF2-40B4-BE49-F238E27FC236}">
                <a16:creationId xmlns:a16="http://schemas.microsoft.com/office/drawing/2014/main" id="{AEE6D647-4853-BF13-1301-F20B69F9DDB3}"/>
              </a:ext>
            </a:extLst>
          </p:cNvPr>
          <p:cNvSpPr txBox="1">
            <a:spLocks/>
          </p:cNvSpPr>
          <p:nvPr/>
        </p:nvSpPr>
        <p:spPr>
          <a:xfrm>
            <a:off x="9316893" y="5944952"/>
            <a:ext cx="356496" cy="365125"/>
          </a:xfrm>
          <a:prstGeom prst="rect">
            <a:avLst/>
          </a:prstGeom>
        </p:spPr>
        <p:txBody>
          <a:bodyPr spcFirstLastPara="1" wrap="square" lIns="91425" tIns="91425" rIns="91425" bIns="91425" anchor="ctr" anchorCtr="0">
            <a:normAutofit lnSpcReduction="10000"/>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200" smtClean="0">
                <a:latin typeface="Montserrat" panose="00000500000000000000" pitchFamily="2" charset="0"/>
              </a:rPr>
              <a:pPr/>
              <a:t>6</a:t>
            </a:fld>
            <a:endParaRPr lang="it-IT" sz="1200">
              <a:latin typeface="Montserrat" panose="00000500000000000000" pitchFamily="2" charset="0"/>
            </a:endParaRPr>
          </a:p>
        </p:txBody>
      </p:sp>
      <p:sp>
        <p:nvSpPr>
          <p:cNvPr id="9" name="Google Shape;120;p28">
            <a:extLst>
              <a:ext uri="{FF2B5EF4-FFF2-40B4-BE49-F238E27FC236}">
                <a16:creationId xmlns:a16="http://schemas.microsoft.com/office/drawing/2014/main" id="{E28C2C1E-A107-A8C9-1616-BC6EA7492DC0}"/>
              </a:ext>
            </a:extLst>
          </p:cNvPr>
          <p:cNvSpPr/>
          <p:nvPr/>
        </p:nvSpPr>
        <p:spPr>
          <a:xfrm flipV="1">
            <a:off x="654782" y="771088"/>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Tree>
    <p:extLst>
      <p:ext uri="{BB962C8B-B14F-4D97-AF65-F5344CB8AC3E}">
        <p14:creationId xmlns:p14="http://schemas.microsoft.com/office/powerpoint/2010/main" val="75181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03E3B6FA-D2F4-742F-0E32-8AB22F1FC77C}"/>
              </a:ext>
            </a:extLst>
          </p:cNvPr>
          <p:cNvSpPr txBox="1"/>
          <p:nvPr/>
        </p:nvSpPr>
        <p:spPr>
          <a:xfrm>
            <a:off x="11562010" y="386442"/>
            <a:ext cx="629991" cy="461665"/>
          </a:xfrm>
          <a:prstGeom prst="rect">
            <a:avLst/>
          </a:prstGeom>
          <a:noFill/>
        </p:spPr>
        <p:txBody>
          <a:bodyPr wrap="square">
            <a:spAutoFit/>
          </a:bodyPr>
          <a:lstStyle/>
          <a:p>
            <a:pPr defTabSz="1219170">
              <a:buClr>
                <a:srgbClr val="000000"/>
              </a:buClr>
            </a:pPr>
            <a:r>
              <a:rPr lang="en-US" sz="2400" kern="0">
                <a:solidFill>
                  <a:srgbClr val="FFFFFF"/>
                </a:solidFill>
                <a:latin typeface="Arial"/>
                <a:cs typeface="Arial"/>
                <a:sym typeface="Arial"/>
              </a:rPr>
              <a:t>06</a:t>
            </a:r>
            <a:endParaRPr lang="it-IT" sz="2400" kern="0">
              <a:solidFill>
                <a:srgbClr val="FFFFFF"/>
              </a:solidFill>
              <a:latin typeface="Arial"/>
              <a:cs typeface="Arial"/>
              <a:sym typeface="Arial"/>
            </a:endParaRPr>
          </a:p>
        </p:txBody>
      </p:sp>
      <p:sp>
        <p:nvSpPr>
          <p:cNvPr id="7" name="Segnaposto numero diapositiva 30">
            <a:extLst>
              <a:ext uri="{FF2B5EF4-FFF2-40B4-BE49-F238E27FC236}">
                <a16:creationId xmlns:a16="http://schemas.microsoft.com/office/drawing/2014/main" id="{AEE6D647-4853-BF13-1301-F20B69F9DDB3}"/>
              </a:ext>
            </a:extLst>
          </p:cNvPr>
          <p:cNvSpPr txBox="1">
            <a:spLocks/>
          </p:cNvSpPr>
          <p:nvPr/>
        </p:nvSpPr>
        <p:spPr>
          <a:xfrm>
            <a:off x="9316893" y="6470732"/>
            <a:ext cx="356496" cy="365125"/>
          </a:xfrm>
          <a:prstGeom prst="rect">
            <a:avLst/>
          </a:prstGeom>
        </p:spPr>
        <p:txBody>
          <a:bodyPr spcFirstLastPara="1" wrap="square" lIns="91425" tIns="91425" rIns="91425" bIns="91425" anchor="ctr" anchorCtr="0">
            <a:normAutofit lnSpcReduction="10000"/>
          </a:bodyPr>
          <a:lstStyle>
            <a:defPPr>
              <a:defRPr lang="en-US"/>
            </a:defPPr>
            <a:lvl1pPr marL="0" algn="l" defTabSz="914286" rtl="0" eaLnBrk="1" latinLnBrk="0" hangingPunct="1">
              <a:defRPr sz="1800" b="1" kern="1200">
                <a:solidFill>
                  <a:schemeClr val="bg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fld id="{FAB84987-7D1A-4FFC-8ECD-9D4341D8B05E}" type="slidenum">
              <a:rPr lang="it-IT" sz="1200" smtClean="0">
                <a:latin typeface="Montserrat" panose="00000500000000000000" pitchFamily="2" charset="0"/>
              </a:rPr>
              <a:pPr/>
              <a:t>7</a:t>
            </a:fld>
            <a:endParaRPr lang="it-IT" sz="1200">
              <a:latin typeface="Montserrat" panose="00000500000000000000" pitchFamily="2" charset="0"/>
            </a:endParaRPr>
          </a:p>
        </p:txBody>
      </p:sp>
      <p:sp>
        <p:nvSpPr>
          <p:cNvPr id="9" name="Google Shape;120;p28">
            <a:extLst>
              <a:ext uri="{FF2B5EF4-FFF2-40B4-BE49-F238E27FC236}">
                <a16:creationId xmlns:a16="http://schemas.microsoft.com/office/drawing/2014/main" id="{E28C2C1E-A107-A8C9-1616-BC6EA7492DC0}"/>
              </a:ext>
            </a:extLst>
          </p:cNvPr>
          <p:cNvSpPr/>
          <p:nvPr/>
        </p:nvSpPr>
        <p:spPr>
          <a:xfrm flipV="1">
            <a:off x="654782" y="771088"/>
            <a:ext cx="9102129" cy="45719"/>
          </a:xfrm>
          <a:prstGeom prst="rect">
            <a:avLst/>
          </a:prstGeom>
          <a:solidFill>
            <a:srgbClr val="003A57"/>
          </a:solidFill>
          <a:ln>
            <a:noFill/>
          </a:ln>
        </p:spPr>
        <p:txBody>
          <a:bodyPr spcFirstLastPara="1" wrap="square" lIns="121900" tIns="121900" rIns="121900" bIns="121900" anchor="ctr" anchorCtr="0">
            <a:noAutofit/>
          </a:bodyPr>
          <a:lstStyle/>
          <a:p>
            <a:endParaRPr sz="2400"/>
          </a:p>
          <a:p>
            <a:endParaRPr sz="2400"/>
          </a:p>
          <a:p>
            <a:endParaRPr sz="2400"/>
          </a:p>
        </p:txBody>
      </p:sp>
      <p:sp>
        <p:nvSpPr>
          <p:cNvPr id="10" name="Google Shape;556;p20">
            <a:extLst>
              <a:ext uri="{FF2B5EF4-FFF2-40B4-BE49-F238E27FC236}">
                <a16:creationId xmlns:a16="http://schemas.microsoft.com/office/drawing/2014/main" id="{AB0CDB90-6EA8-4E71-D487-BCAA4DB141C1}"/>
              </a:ext>
            </a:extLst>
          </p:cNvPr>
          <p:cNvSpPr/>
          <p:nvPr/>
        </p:nvSpPr>
        <p:spPr>
          <a:xfrm>
            <a:off x="3173654" y="1408711"/>
            <a:ext cx="1961872" cy="1939090"/>
          </a:xfrm>
          <a:prstGeom prst="ellipse">
            <a:avLst/>
          </a:prstGeom>
          <a:solidFill>
            <a:srgbClr val="5B9BD5"/>
          </a:solidFill>
          <a:ln>
            <a:noFill/>
          </a:ln>
        </p:spPr>
        <p:txBody>
          <a:bodyPr spcFirstLastPara="1" wrap="square" lIns="0" tIns="0" rIns="0" bIns="0" anchor="t" anchorCtr="0">
            <a:noAutofit/>
          </a:bodyPr>
          <a:lstStyle/>
          <a:p>
            <a:pPr algn="ctr">
              <a:buClr>
                <a:schemeClr val="dk1"/>
              </a:buClr>
            </a:pPr>
            <a:endParaRPr sz="2400">
              <a:solidFill>
                <a:srgbClr val="424242"/>
              </a:solidFill>
              <a:ea typeface="Lato Light"/>
              <a:cs typeface="Lato Light"/>
              <a:sym typeface="Lato Light"/>
            </a:endParaRPr>
          </a:p>
        </p:txBody>
      </p:sp>
      <p:sp>
        <p:nvSpPr>
          <p:cNvPr id="14" name="CasellaDiTesto 13">
            <a:extLst>
              <a:ext uri="{FF2B5EF4-FFF2-40B4-BE49-F238E27FC236}">
                <a16:creationId xmlns:a16="http://schemas.microsoft.com/office/drawing/2014/main" id="{17C532EB-163B-3003-2035-46566F39CE5F}"/>
              </a:ext>
            </a:extLst>
          </p:cNvPr>
          <p:cNvSpPr txBox="1"/>
          <p:nvPr/>
        </p:nvSpPr>
        <p:spPr>
          <a:xfrm>
            <a:off x="3474187" y="1806230"/>
            <a:ext cx="1328109" cy="923330"/>
          </a:xfrm>
          <a:prstGeom prst="rect">
            <a:avLst/>
          </a:prstGeom>
          <a:noFill/>
        </p:spPr>
        <p:txBody>
          <a:bodyPr wrap="square" lIns="91440" tIns="45720" rIns="91440" bIns="45720" anchor="t">
            <a:spAutoFit/>
          </a:bodyPr>
          <a:lstStyle/>
          <a:p>
            <a:pPr algn="ctr"/>
            <a:r>
              <a:rPr lang="en-US" b="1" kern="100" dirty="0">
                <a:solidFill>
                  <a:srgbClr val="003A57"/>
                </a:solidFill>
                <a:latin typeface="Montserrat"/>
                <a:ea typeface="Calibri"/>
                <a:cs typeface="Arial"/>
                <a:sym typeface="Arial"/>
              </a:rPr>
              <a:t>15</a:t>
            </a:r>
            <a:r>
              <a:rPr lang="en-US" sz="1800" b="1" kern="100" dirty="0">
                <a:solidFill>
                  <a:srgbClr val="003A57"/>
                </a:solidFill>
                <a:latin typeface="Montserrat"/>
                <a:ea typeface="Calibri"/>
                <a:cs typeface="Arial"/>
                <a:sym typeface="Arial"/>
              </a:rPr>
              <a:t> </a:t>
            </a:r>
            <a:endParaRPr lang="en-US" b="1" kern="100" dirty="0">
              <a:solidFill>
                <a:srgbClr val="003A57"/>
              </a:solidFill>
              <a:latin typeface="Montserrat"/>
              <a:ea typeface="Calibri"/>
              <a:cs typeface="Arial"/>
              <a:sym typeface="Arial"/>
            </a:endParaRPr>
          </a:p>
          <a:p>
            <a:pPr algn="ctr"/>
            <a:r>
              <a:rPr lang="en-US" sz="1800" b="1"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rPr>
              <a:t>SNA </a:t>
            </a:r>
          </a:p>
          <a:p>
            <a:pPr algn="ctr"/>
            <a:r>
              <a:rPr lang="en-US" sz="1800" b="1" kern="100" dirty="0">
                <a:solidFill>
                  <a:srgbClr val="003A57"/>
                </a:solidFill>
                <a:latin typeface="Montserrat" panose="00000500000000000000" pitchFamily="2" charset="0"/>
                <a:ea typeface="Calibri" panose="020F0502020204030204" pitchFamily="34" charset="0"/>
                <a:cs typeface="Arial" panose="020B0604020202020204" pitchFamily="34" charset="0"/>
                <a:sym typeface="Arial"/>
              </a:rPr>
              <a:t>Courses</a:t>
            </a:r>
            <a:endParaRPr lang="it-IT" b="1" dirty="0"/>
          </a:p>
        </p:txBody>
      </p:sp>
      <p:sp>
        <p:nvSpPr>
          <p:cNvPr id="2" name="CasellaDiTesto 1">
            <a:extLst>
              <a:ext uri="{FF2B5EF4-FFF2-40B4-BE49-F238E27FC236}">
                <a16:creationId xmlns:a16="http://schemas.microsoft.com/office/drawing/2014/main" id="{48585E31-13F0-EDAC-E6A7-8D3A7BAB475C}"/>
              </a:ext>
            </a:extLst>
          </p:cNvPr>
          <p:cNvSpPr txBox="1"/>
          <p:nvPr/>
        </p:nvSpPr>
        <p:spPr>
          <a:xfrm>
            <a:off x="666143" y="138681"/>
            <a:ext cx="10449411" cy="557910"/>
          </a:xfrm>
          <a:prstGeom prst="rect">
            <a:avLst/>
          </a:prstGeom>
          <a:noFill/>
        </p:spPr>
        <p:txBody>
          <a:bodyPr wrap="square">
            <a:spAutoFit/>
          </a:bodyPr>
          <a:lstStyle/>
          <a:p>
            <a:pPr>
              <a:lnSpc>
                <a:spcPct val="107000"/>
              </a:lnSpc>
              <a:spcAft>
                <a:spcPts val="800"/>
              </a:spcAft>
              <a:buClr>
                <a:srgbClr val="000000"/>
              </a:buClr>
            </a:pPr>
            <a:r>
              <a:rPr lang="en-US" sz="3000" b="1" dirty="0">
                <a:solidFill>
                  <a:srgbClr val="003A57"/>
                </a:solidFill>
                <a:latin typeface="Montserrat"/>
                <a:ea typeface="+mj-ea"/>
                <a:cs typeface="+mj-cs"/>
                <a:sym typeface="Arial"/>
              </a:rPr>
              <a:t>AI4SNA - Experimentation</a:t>
            </a:r>
          </a:p>
        </p:txBody>
      </p:sp>
      <p:cxnSp>
        <p:nvCxnSpPr>
          <p:cNvPr id="19" name="Connettore diritto 18">
            <a:extLst>
              <a:ext uri="{FF2B5EF4-FFF2-40B4-BE49-F238E27FC236}">
                <a16:creationId xmlns:a16="http://schemas.microsoft.com/office/drawing/2014/main" id="{1BEE2115-4897-3E3B-30CF-5661F61B87BD}"/>
              </a:ext>
            </a:extLst>
          </p:cNvPr>
          <p:cNvCxnSpPr>
            <a:cxnSpLocks/>
          </p:cNvCxnSpPr>
          <p:nvPr/>
        </p:nvCxnSpPr>
        <p:spPr>
          <a:xfrm>
            <a:off x="828403" y="4909267"/>
            <a:ext cx="105346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e 19">
            <a:extLst>
              <a:ext uri="{FF2B5EF4-FFF2-40B4-BE49-F238E27FC236}">
                <a16:creationId xmlns:a16="http://schemas.microsoft.com/office/drawing/2014/main" id="{21C4C9D6-0EE3-EB8B-46B3-60D0F3FEF8B1}"/>
              </a:ext>
            </a:extLst>
          </p:cNvPr>
          <p:cNvSpPr/>
          <p:nvPr/>
        </p:nvSpPr>
        <p:spPr>
          <a:xfrm>
            <a:off x="9531554" y="4219920"/>
            <a:ext cx="1584000" cy="1509852"/>
          </a:xfrm>
          <a:prstGeom prst="ellipse">
            <a:avLst/>
          </a:prstGeom>
          <a:solidFill>
            <a:schemeClr val="bg1"/>
          </a:solidFill>
          <a:ln w="9525">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it-IT" sz="1600" b="1">
              <a:solidFill>
                <a:srgbClr val="003A57"/>
              </a:solidFill>
              <a:latin typeface="Montserrat"/>
            </a:endParaRPr>
          </a:p>
        </p:txBody>
      </p:sp>
      <p:sp>
        <p:nvSpPr>
          <p:cNvPr id="21" name="Ovale 20">
            <a:extLst>
              <a:ext uri="{FF2B5EF4-FFF2-40B4-BE49-F238E27FC236}">
                <a16:creationId xmlns:a16="http://schemas.microsoft.com/office/drawing/2014/main" id="{EDC28954-93BC-413C-E17B-330D033E50E4}"/>
              </a:ext>
            </a:extLst>
          </p:cNvPr>
          <p:cNvSpPr/>
          <p:nvPr/>
        </p:nvSpPr>
        <p:spPr>
          <a:xfrm>
            <a:off x="1271858" y="4153955"/>
            <a:ext cx="1584000" cy="1509852"/>
          </a:xfrm>
          <a:prstGeom prst="ellipse">
            <a:avLst/>
          </a:prstGeom>
          <a:solidFill>
            <a:schemeClr val="bg1"/>
          </a:solidFill>
          <a:ln w="9525">
            <a:solidFill>
              <a:srgbClr val="90CF4D"/>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it-IT" sz="1600" b="1">
              <a:solidFill>
                <a:srgbClr val="003A57"/>
              </a:solidFill>
              <a:latin typeface="Montserrat"/>
            </a:endParaRPr>
          </a:p>
        </p:txBody>
      </p:sp>
      <p:sp>
        <p:nvSpPr>
          <p:cNvPr id="22" name="CasellaDiTesto 21">
            <a:extLst>
              <a:ext uri="{FF2B5EF4-FFF2-40B4-BE49-F238E27FC236}">
                <a16:creationId xmlns:a16="http://schemas.microsoft.com/office/drawing/2014/main" id="{C195504D-A0B5-16DA-2DEA-D951CF7C1333}"/>
              </a:ext>
            </a:extLst>
          </p:cNvPr>
          <p:cNvSpPr txBox="1"/>
          <p:nvPr/>
        </p:nvSpPr>
        <p:spPr>
          <a:xfrm>
            <a:off x="1153446" y="4641970"/>
            <a:ext cx="1873036" cy="584775"/>
          </a:xfrm>
          <a:prstGeom prst="rect">
            <a:avLst/>
          </a:prstGeom>
          <a:noFill/>
        </p:spPr>
        <p:txBody>
          <a:bodyPr wrap="square" lIns="0" rIns="0">
            <a:spAutoFit/>
          </a:bodyPr>
          <a:lstStyle/>
          <a:p>
            <a:pPr algn="ctr"/>
            <a:r>
              <a:rPr lang="it-IT" sz="1600" b="1" dirty="0" err="1">
                <a:solidFill>
                  <a:srgbClr val="003A57"/>
                </a:solidFill>
                <a:latin typeface="Montserrat"/>
              </a:rPr>
              <a:t>Starting</a:t>
            </a:r>
            <a:r>
              <a:rPr lang="it-IT" sz="1600" b="1" dirty="0">
                <a:solidFill>
                  <a:srgbClr val="003A57"/>
                </a:solidFill>
                <a:latin typeface="Montserrat"/>
              </a:rPr>
              <a:t> </a:t>
            </a:r>
          </a:p>
          <a:p>
            <a:pPr algn="ctr"/>
            <a:r>
              <a:rPr lang="it-IT" sz="1600" b="1" dirty="0">
                <a:solidFill>
                  <a:srgbClr val="003A57"/>
                </a:solidFill>
                <a:latin typeface="Montserrat"/>
              </a:rPr>
              <a:t>Meeting</a:t>
            </a:r>
          </a:p>
        </p:txBody>
      </p:sp>
      <p:grpSp>
        <p:nvGrpSpPr>
          <p:cNvPr id="23" name="Gruppo 22">
            <a:extLst>
              <a:ext uri="{FF2B5EF4-FFF2-40B4-BE49-F238E27FC236}">
                <a16:creationId xmlns:a16="http://schemas.microsoft.com/office/drawing/2014/main" id="{44A7B180-5D0A-0334-4346-C7384F9A97D9}"/>
              </a:ext>
            </a:extLst>
          </p:cNvPr>
          <p:cNvGrpSpPr/>
          <p:nvPr/>
        </p:nvGrpSpPr>
        <p:grpSpPr>
          <a:xfrm>
            <a:off x="3915008" y="4182022"/>
            <a:ext cx="1873036" cy="1509852"/>
            <a:chOff x="3842750" y="970989"/>
            <a:chExt cx="1873036" cy="1509852"/>
          </a:xfrm>
        </p:grpSpPr>
        <p:sp>
          <p:nvSpPr>
            <p:cNvPr id="24" name="Ovale 23">
              <a:extLst>
                <a:ext uri="{FF2B5EF4-FFF2-40B4-BE49-F238E27FC236}">
                  <a16:creationId xmlns:a16="http://schemas.microsoft.com/office/drawing/2014/main" id="{F62AEC25-33C7-4392-CF29-603AA3338604}"/>
                </a:ext>
              </a:extLst>
            </p:cNvPr>
            <p:cNvSpPr/>
            <p:nvPr/>
          </p:nvSpPr>
          <p:spPr>
            <a:xfrm>
              <a:off x="3965898" y="970989"/>
              <a:ext cx="1584000" cy="1509852"/>
            </a:xfrm>
            <a:prstGeom prst="ellipse">
              <a:avLst/>
            </a:prstGeom>
            <a:solidFill>
              <a:schemeClr val="bg1"/>
            </a:solidFill>
            <a:ln w="9525">
              <a:solidFill>
                <a:srgbClr val="0593A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it-IT" sz="1600" b="1">
                <a:solidFill>
                  <a:srgbClr val="003A57"/>
                </a:solidFill>
                <a:latin typeface="Montserrat"/>
              </a:endParaRPr>
            </a:p>
          </p:txBody>
        </p:sp>
        <p:sp>
          <p:nvSpPr>
            <p:cNvPr id="25" name="CasellaDiTesto 24">
              <a:extLst>
                <a:ext uri="{FF2B5EF4-FFF2-40B4-BE49-F238E27FC236}">
                  <a16:creationId xmlns:a16="http://schemas.microsoft.com/office/drawing/2014/main" id="{5F83F6B1-DABD-2252-E8F5-2425ED75DD5C}"/>
                </a:ext>
              </a:extLst>
            </p:cNvPr>
            <p:cNvSpPr txBox="1"/>
            <p:nvPr/>
          </p:nvSpPr>
          <p:spPr>
            <a:xfrm>
              <a:off x="3842750" y="1433526"/>
              <a:ext cx="1873036" cy="338554"/>
            </a:xfrm>
            <a:prstGeom prst="rect">
              <a:avLst/>
            </a:prstGeom>
            <a:noFill/>
          </p:spPr>
          <p:txBody>
            <a:bodyPr wrap="square" lIns="0" rIns="0">
              <a:spAutoFit/>
            </a:bodyPr>
            <a:lstStyle/>
            <a:p>
              <a:pPr algn="ctr"/>
              <a:endParaRPr lang="it-IT" sz="1600" b="1" dirty="0">
                <a:solidFill>
                  <a:srgbClr val="003A57"/>
                </a:solidFill>
                <a:latin typeface="Montserrat"/>
              </a:endParaRPr>
            </a:p>
          </p:txBody>
        </p:sp>
      </p:grpSp>
      <p:grpSp>
        <p:nvGrpSpPr>
          <p:cNvPr id="26" name="Gruppo 25">
            <a:extLst>
              <a:ext uri="{FF2B5EF4-FFF2-40B4-BE49-F238E27FC236}">
                <a16:creationId xmlns:a16="http://schemas.microsoft.com/office/drawing/2014/main" id="{204F19EA-810F-AA0E-346A-FDFB21CC03B7}"/>
              </a:ext>
            </a:extLst>
          </p:cNvPr>
          <p:cNvGrpSpPr/>
          <p:nvPr/>
        </p:nvGrpSpPr>
        <p:grpSpPr>
          <a:xfrm>
            <a:off x="6468463" y="4196305"/>
            <a:ext cx="1873036" cy="1509852"/>
            <a:chOff x="6476215" y="985272"/>
            <a:chExt cx="1873036" cy="1509852"/>
          </a:xfrm>
        </p:grpSpPr>
        <p:sp>
          <p:nvSpPr>
            <p:cNvPr id="27" name="Ovale 26">
              <a:extLst>
                <a:ext uri="{FF2B5EF4-FFF2-40B4-BE49-F238E27FC236}">
                  <a16:creationId xmlns:a16="http://schemas.microsoft.com/office/drawing/2014/main" id="{B04D00BA-DA11-A361-F1EC-D4C2E5F7F90F}"/>
                </a:ext>
              </a:extLst>
            </p:cNvPr>
            <p:cNvSpPr/>
            <p:nvPr/>
          </p:nvSpPr>
          <p:spPr>
            <a:xfrm>
              <a:off x="6604536" y="985272"/>
              <a:ext cx="1584000" cy="1509852"/>
            </a:xfrm>
            <a:prstGeom prst="ellipse">
              <a:avLst/>
            </a:prstGeom>
            <a:solidFill>
              <a:schemeClr val="bg1"/>
            </a:solidFill>
            <a:ln w="9525">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it-IT" sz="1600" b="1">
                <a:solidFill>
                  <a:srgbClr val="003A57"/>
                </a:solidFill>
                <a:latin typeface="Montserrat"/>
              </a:endParaRPr>
            </a:p>
          </p:txBody>
        </p:sp>
        <p:sp>
          <p:nvSpPr>
            <p:cNvPr id="28" name="CasellaDiTesto 27">
              <a:extLst>
                <a:ext uri="{FF2B5EF4-FFF2-40B4-BE49-F238E27FC236}">
                  <a16:creationId xmlns:a16="http://schemas.microsoft.com/office/drawing/2014/main" id="{FE9C0948-2A61-4EE1-9557-7481B4CBDEDE}"/>
                </a:ext>
              </a:extLst>
            </p:cNvPr>
            <p:cNvSpPr txBox="1"/>
            <p:nvPr/>
          </p:nvSpPr>
          <p:spPr>
            <a:xfrm>
              <a:off x="6476215" y="1520638"/>
              <a:ext cx="1873036" cy="338554"/>
            </a:xfrm>
            <a:prstGeom prst="rect">
              <a:avLst/>
            </a:prstGeom>
            <a:noFill/>
          </p:spPr>
          <p:txBody>
            <a:bodyPr wrap="square" lIns="0" rIns="0">
              <a:spAutoFit/>
            </a:bodyPr>
            <a:lstStyle/>
            <a:p>
              <a:pPr algn="ctr"/>
              <a:r>
                <a:rPr lang="it-IT" sz="1600" b="1">
                  <a:solidFill>
                    <a:srgbClr val="003A57"/>
                  </a:solidFill>
                  <a:latin typeface="Montserrat"/>
                </a:rPr>
                <a:t>Testing</a:t>
              </a:r>
            </a:p>
          </p:txBody>
        </p:sp>
      </p:grpSp>
      <p:sp>
        <p:nvSpPr>
          <p:cNvPr id="29" name="CasellaDiTesto 28">
            <a:extLst>
              <a:ext uri="{FF2B5EF4-FFF2-40B4-BE49-F238E27FC236}">
                <a16:creationId xmlns:a16="http://schemas.microsoft.com/office/drawing/2014/main" id="{0F14DD8E-A917-6364-A306-E436A156CE45}"/>
              </a:ext>
            </a:extLst>
          </p:cNvPr>
          <p:cNvSpPr txBox="1"/>
          <p:nvPr/>
        </p:nvSpPr>
        <p:spPr>
          <a:xfrm>
            <a:off x="9410323" y="4740560"/>
            <a:ext cx="1873036" cy="338554"/>
          </a:xfrm>
          <a:prstGeom prst="rect">
            <a:avLst/>
          </a:prstGeom>
          <a:noFill/>
        </p:spPr>
        <p:txBody>
          <a:bodyPr wrap="square" lIns="0" rIns="0">
            <a:spAutoFit/>
          </a:bodyPr>
          <a:lstStyle/>
          <a:p>
            <a:pPr algn="ctr"/>
            <a:r>
              <a:rPr lang="it-IT" sz="1600" b="1" dirty="0">
                <a:solidFill>
                  <a:srgbClr val="003A57"/>
                </a:solidFill>
                <a:latin typeface="Montserrat"/>
              </a:rPr>
              <a:t>Debriefing</a:t>
            </a:r>
          </a:p>
        </p:txBody>
      </p:sp>
      <p:sp>
        <p:nvSpPr>
          <p:cNvPr id="30" name="CasellaDiTesto 29">
            <a:extLst>
              <a:ext uri="{FF2B5EF4-FFF2-40B4-BE49-F238E27FC236}">
                <a16:creationId xmlns:a16="http://schemas.microsoft.com/office/drawing/2014/main" id="{B851803C-F429-EFEF-7CA0-C0B8363F2E00}"/>
              </a:ext>
            </a:extLst>
          </p:cNvPr>
          <p:cNvSpPr txBox="1"/>
          <p:nvPr/>
        </p:nvSpPr>
        <p:spPr>
          <a:xfrm>
            <a:off x="3883309" y="4616493"/>
            <a:ext cx="1873036" cy="584775"/>
          </a:xfrm>
          <a:prstGeom prst="rect">
            <a:avLst/>
          </a:prstGeom>
          <a:noFill/>
        </p:spPr>
        <p:txBody>
          <a:bodyPr wrap="square" lIns="0" rIns="0">
            <a:spAutoFit/>
          </a:bodyPr>
          <a:lstStyle/>
          <a:p>
            <a:pPr algn="ctr"/>
            <a:r>
              <a:rPr lang="en-GB" sz="1600" b="1">
                <a:solidFill>
                  <a:srgbClr val="003A57"/>
                </a:solidFill>
                <a:latin typeface="Montserrat"/>
              </a:rPr>
              <a:t>AI </a:t>
            </a:r>
          </a:p>
          <a:p>
            <a:pPr algn="ctr"/>
            <a:r>
              <a:rPr lang="en-GB" sz="1600" b="1" dirty="0">
                <a:solidFill>
                  <a:srgbClr val="003A57"/>
                </a:solidFill>
                <a:latin typeface="Montserrat"/>
              </a:rPr>
              <a:t>Activities</a:t>
            </a:r>
          </a:p>
        </p:txBody>
      </p:sp>
      <p:pic>
        <p:nvPicPr>
          <p:cNvPr id="4" name="Elemento grafico 3" descr="Gruppo con riempimento a tinta unita">
            <a:extLst>
              <a:ext uri="{FF2B5EF4-FFF2-40B4-BE49-F238E27FC236}">
                <a16:creationId xmlns:a16="http://schemas.microsoft.com/office/drawing/2014/main" id="{4C7595CB-9493-BA3C-CEE5-7984E85EC8C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769267" y="1556871"/>
            <a:ext cx="1476684" cy="1476684"/>
          </a:xfrm>
          <a:prstGeom prst="rect">
            <a:avLst/>
          </a:prstGeom>
        </p:spPr>
      </p:pic>
      <p:sp>
        <p:nvSpPr>
          <p:cNvPr id="5" name="Google Shape;2380;p38">
            <a:extLst>
              <a:ext uri="{FF2B5EF4-FFF2-40B4-BE49-F238E27FC236}">
                <a16:creationId xmlns:a16="http://schemas.microsoft.com/office/drawing/2014/main" id="{573510EA-3880-A6BD-E65C-7E6BB9D8BBC2}"/>
              </a:ext>
            </a:extLst>
          </p:cNvPr>
          <p:cNvSpPr txBox="1"/>
          <p:nvPr/>
        </p:nvSpPr>
        <p:spPr>
          <a:xfrm>
            <a:off x="6665976" y="3357521"/>
            <a:ext cx="1675523" cy="432400"/>
          </a:xfrm>
          <a:prstGeom prst="rect">
            <a:avLst/>
          </a:prstGeom>
          <a:noFill/>
          <a:ln>
            <a:noFill/>
          </a:ln>
        </p:spPr>
        <p:txBody>
          <a:bodyPr spcFirstLastPara="1" wrap="square" lIns="0" tIns="0" rIns="0" bIns="0" anchor="b" anchorCtr="0">
            <a:noAutofit/>
          </a:bodyPr>
          <a:lstStyle/>
          <a:p>
            <a:pPr algn="ctr"/>
            <a:r>
              <a:rPr lang="en-GB" sz="2200" b="1">
                <a:solidFill>
                  <a:schemeClr val="dk1"/>
                </a:solidFill>
                <a:latin typeface="+mj-lt"/>
                <a:ea typeface="Montserrat SemiBold"/>
                <a:cs typeface="Montserrat SemiBold"/>
                <a:sym typeface="Montserrat SemiBold"/>
              </a:rPr>
              <a:t>Trainers</a:t>
            </a:r>
          </a:p>
          <a:p>
            <a:pPr algn="ctr"/>
            <a:r>
              <a:rPr lang="en-GB" sz="2200" b="1" dirty="0">
                <a:solidFill>
                  <a:schemeClr val="dk1"/>
                </a:solidFill>
                <a:latin typeface="+mj-lt"/>
                <a:ea typeface="Montserrat SemiBold"/>
                <a:cs typeface="Montserrat SemiBold"/>
                <a:sym typeface="Montserrat SemiBold"/>
              </a:rPr>
              <a:t>Teaching Staff</a:t>
            </a:r>
          </a:p>
        </p:txBody>
      </p:sp>
    </p:spTree>
    <p:extLst>
      <p:ext uri="{BB962C8B-B14F-4D97-AF65-F5344CB8AC3E}">
        <p14:creationId xmlns:p14="http://schemas.microsoft.com/office/powerpoint/2010/main" val="276081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552C33A-F2EB-8E37-0978-86DA1625BB12}"/>
              </a:ext>
            </a:extLst>
          </p:cNvPr>
          <p:cNvSpPr>
            <a:spLocks noGrp="1"/>
          </p:cNvSpPr>
          <p:nvPr>
            <p:ph type="sldNum" sz="quarter" idx="12"/>
          </p:nvPr>
        </p:nvSpPr>
        <p:spPr/>
        <p:txBody>
          <a:bodyPr/>
          <a:lstStyle/>
          <a:p>
            <a:fld id="{FAB84987-7D1A-4FFC-8ECD-9D4341D8B05E}" type="slidenum">
              <a:rPr lang="it-IT" smtClean="0"/>
              <a:pPr/>
              <a:t>8</a:t>
            </a:fld>
            <a:endParaRPr lang="it-IT"/>
          </a:p>
        </p:txBody>
      </p:sp>
      <p:sp>
        <p:nvSpPr>
          <p:cNvPr id="3" name="Google Shape;118;p28">
            <a:extLst>
              <a:ext uri="{FF2B5EF4-FFF2-40B4-BE49-F238E27FC236}">
                <a16:creationId xmlns:a16="http://schemas.microsoft.com/office/drawing/2014/main" id="{5504B43F-90F3-B1E9-07D2-7B5BC041AF64}"/>
              </a:ext>
            </a:extLst>
          </p:cNvPr>
          <p:cNvSpPr txBox="1">
            <a:spLocks/>
          </p:cNvSpPr>
          <p:nvPr/>
        </p:nvSpPr>
        <p:spPr>
          <a:xfrm>
            <a:off x="401744" y="96393"/>
            <a:ext cx="11895364" cy="527739"/>
          </a:xfrm>
          <a:prstGeom prst="rect">
            <a:avLst/>
          </a:prstGeom>
          <a:noFill/>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buClr>
                <a:srgbClr val="000000"/>
              </a:buClr>
            </a:pPr>
            <a:r>
              <a:rPr lang="en-GB" sz="3000" b="1" dirty="0">
                <a:solidFill>
                  <a:srgbClr val="003A57"/>
                </a:solidFill>
                <a:latin typeface="Montserrat"/>
              </a:rPr>
              <a:t>SNA Course Phases and AI</a:t>
            </a:r>
          </a:p>
        </p:txBody>
      </p:sp>
      <p:sp>
        <p:nvSpPr>
          <p:cNvPr id="4" name="Rettangolo 3">
            <a:extLst>
              <a:ext uri="{FF2B5EF4-FFF2-40B4-BE49-F238E27FC236}">
                <a16:creationId xmlns:a16="http://schemas.microsoft.com/office/drawing/2014/main" id="{C375D807-7235-B04F-A8DB-CFB414C137DF}"/>
              </a:ext>
            </a:extLst>
          </p:cNvPr>
          <p:cNvSpPr/>
          <p:nvPr/>
        </p:nvSpPr>
        <p:spPr>
          <a:xfrm>
            <a:off x="401744" y="743925"/>
            <a:ext cx="6212541" cy="45719"/>
          </a:xfrm>
          <a:prstGeom prst="rect">
            <a:avLst/>
          </a:prstGeom>
          <a:solidFill>
            <a:srgbClr val="003F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Google Shape;2369;p38">
            <a:extLst>
              <a:ext uri="{FF2B5EF4-FFF2-40B4-BE49-F238E27FC236}">
                <a16:creationId xmlns:a16="http://schemas.microsoft.com/office/drawing/2014/main" id="{D435156E-9EF9-B727-323D-CA0873346384}"/>
              </a:ext>
            </a:extLst>
          </p:cNvPr>
          <p:cNvSpPr/>
          <p:nvPr/>
        </p:nvSpPr>
        <p:spPr>
          <a:xfrm>
            <a:off x="553710" y="3621323"/>
            <a:ext cx="861200" cy="861200"/>
          </a:xfrm>
          <a:prstGeom prst="ellipse">
            <a:avLst/>
          </a:prstGeom>
          <a:solidFill>
            <a:srgbClr val="EBF0F9"/>
          </a:solidFill>
          <a:ln>
            <a:noFill/>
          </a:ln>
        </p:spPr>
        <p:txBody>
          <a:bodyPr spcFirstLastPara="1" wrap="square" lIns="121900" tIns="121900" rIns="121900" bIns="121900" anchor="ctr" anchorCtr="0">
            <a:noAutofit/>
          </a:bodyPr>
          <a:lstStyle/>
          <a:p>
            <a:pPr algn="ctr"/>
            <a:r>
              <a:rPr lang="en" sz="2400" dirty="0">
                <a:solidFill>
                  <a:schemeClr val="dk1"/>
                </a:solidFill>
                <a:latin typeface="Montserrat SemiBold"/>
                <a:ea typeface="Montserrat SemiBold"/>
                <a:cs typeface="Montserrat SemiBold"/>
                <a:sym typeface="Montserrat SemiBold"/>
              </a:rPr>
              <a:t>01 </a:t>
            </a:r>
            <a:endParaRPr sz="2400" dirty="0">
              <a:solidFill>
                <a:schemeClr val="dk1"/>
              </a:solidFill>
              <a:latin typeface="Montserrat SemiBold"/>
              <a:ea typeface="Montserrat SemiBold"/>
              <a:cs typeface="Montserrat SemiBold"/>
              <a:sym typeface="Montserrat SemiBold"/>
            </a:endParaRPr>
          </a:p>
        </p:txBody>
      </p:sp>
      <p:sp>
        <p:nvSpPr>
          <p:cNvPr id="6" name="Google Shape;2370;p38">
            <a:extLst>
              <a:ext uri="{FF2B5EF4-FFF2-40B4-BE49-F238E27FC236}">
                <a16:creationId xmlns:a16="http://schemas.microsoft.com/office/drawing/2014/main" id="{43A27BD0-6F27-6688-FD66-B7C4F2A5EE81}"/>
              </a:ext>
            </a:extLst>
          </p:cNvPr>
          <p:cNvSpPr/>
          <p:nvPr/>
        </p:nvSpPr>
        <p:spPr>
          <a:xfrm>
            <a:off x="2251660" y="3621323"/>
            <a:ext cx="861200" cy="861200"/>
          </a:xfrm>
          <a:prstGeom prst="ellipse">
            <a:avLst/>
          </a:prstGeom>
          <a:solidFill>
            <a:srgbClr val="DFE7F5"/>
          </a:solidFill>
          <a:ln>
            <a:noFill/>
          </a:ln>
        </p:spPr>
        <p:txBody>
          <a:bodyPr spcFirstLastPara="1" wrap="square" lIns="108000" tIns="121900" rIns="108000" bIns="121900" anchor="ctr" anchorCtr="0">
            <a:noAutofit/>
          </a:bodyPr>
          <a:lstStyle/>
          <a:p>
            <a:pPr algn="ctr"/>
            <a:r>
              <a:rPr lang="en" sz="2400" dirty="0">
                <a:solidFill>
                  <a:schemeClr val="dk1"/>
                </a:solidFill>
                <a:latin typeface="Montserrat SemiBold"/>
                <a:ea typeface="Montserrat SemiBold"/>
                <a:cs typeface="Montserrat SemiBold"/>
                <a:sym typeface="Montserrat SemiBold"/>
              </a:rPr>
              <a:t>02</a:t>
            </a:r>
            <a:endParaRPr sz="2400" dirty="0">
              <a:solidFill>
                <a:schemeClr val="dk1"/>
              </a:solidFill>
              <a:latin typeface="Montserrat SemiBold"/>
              <a:ea typeface="Montserrat SemiBold"/>
              <a:cs typeface="Montserrat SemiBold"/>
              <a:sym typeface="Montserrat SemiBold"/>
            </a:endParaRPr>
          </a:p>
        </p:txBody>
      </p:sp>
      <p:sp>
        <p:nvSpPr>
          <p:cNvPr id="7" name="Google Shape;2371;p38">
            <a:extLst>
              <a:ext uri="{FF2B5EF4-FFF2-40B4-BE49-F238E27FC236}">
                <a16:creationId xmlns:a16="http://schemas.microsoft.com/office/drawing/2014/main" id="{FE645AA3-F125-3817-0791-347E89A675D5}"/>
              </a:ext>
            </a:extLst>
          </p:cNvPr>
          <p:cNvSpPr/>
          <p:nvPr/>
        </p:nvSpPr>
        <p:spPr>
          <a:xfrm>
            <a:off x="3910954" y="3621323"/>
            <a:ext cx="861200" cy="861200"/>
          </a:xfrm>
          <a:prstGeom prst="ellipse">
            <a:avLst/>
          </a:prstGeom>
          <a:solidFill>
            <a:srgbClr val="C9D6ED"/>
          </a:solidFill>
          <a:ln>
            <a:noFill/>
          </a:ln>
        </p:spPr>
        <p:txBody>
          <a:bodyPr spcFirstLastPara="1" wrap="square" lIns="108000" tIns="121900" rIns="108000" bIns="121900" anchor="ctr" anchorCtr="0">
            <a:noAutofit/>
          </a:bodyPr>
          <a:lstStyle/>
          <a:p>
            <a:pPr algn="ctr"/>
            <a:r>
              <a:rPr lang="en" sz="2400" dirty="0">
                <a:solidFill>
                  <a:schemeClr val="dk1"/>
                </a:solidFill>
                <a:latin typeface="Montserrat SemiBold"/>
                <a:ea typeface="Montserrat SemiBold"/>
                <a:cs typeface="Montserrat SemiBold"/>
                <a:sym typeface="Montserrat SemiBold"/>
              </a:rPr>
              <a:t>03 </a:t>
            </a:r>
            <a:endParaRPr sz="2400" dirty="0">
              <a:solidFill>
                <a:schemeClr val="dk1"/>
              </a:solidFill>
              <a:latin typeface="Montserrat SemiBold"/>
              <a:ea typeface="Montserrat SemiBold"/>
              <a:cs typeface="Montserrat SemiBold"/>
              <a:sym typeface="Montserrat SemiBold"/>
            </a:endParaRPr>
          </a:p>
        </p:txBody>
      </p:sp>
      <p:sp>
        <p:nvSpPr>
          <p:cNvPr id="8" name="Google Shape;2372;p38">
            <a:extLst>
              <a:ext uri="{FF2B5EF4-FFF2-40B4-BE49-F238E27FC236}">
                <a16:creationId xmlns:a16="http://schemas.microsoft.com/office/drawing/2014/main" id="{411AC9EF-8905-0026-7FD9-567480A469F1}"/>
              </a:ext>
            </a:extLst>
          </p:cNvPr>
          <p:cNvSpPr/>
          <p:nvPr/>
        </p:nvSpPr>
        <p:spPr>
          <a:xfrm>
            <a:off x="5607144" y="3621323"/>
            <a:ext cx="861200" cy="861200"/>
          </a:xfrm>
          <a:prstGeom prst="ellipse">
            <a:avLst/>
          </a:prstGeom>
          <a:solidFill>
            <a:srgbClr val="B7C8E7"/>
          </a:solidFill>
          <a:ln>
            <a:noFill/>
          </a:ln>
        </p:spPr>
        <p:txBody>
          <a:bodyPr spcFirstLastPara="1" wrap="square" lIns="72000" tIns="121900" rIns="108000" bIns="121900" anchor="ctr" anchorCtr="0">
            <a:noAutofit/>
          </a:bodyPr>
          <a:lstStyle/>
          <a:p>
            <a:pPr algn="ctr"/>
            <a:r>
              <a:rPr lang="en" sz="2400" dirty="0">
                <a:solidFill>
                  <a:schemeClr val="dk1"/>
                </a:solidFill>
                <a:latin typeface="Montserrat SemiBold"/>
                <a:ea typeface="Montserrat SemiBold"/>
                <a:cs typeface="Montserrat SemiBold"/>
                <a:sym typeface="Montserrat SemiBold"/>
              </a:rPr>
              <a:t>04 </a:t>
            </a:r>
            <a:endParaRPr sz="2400" dirty="0">
              <a:solidFill>
                <a:schemeClr val="dk1"/>
              </a:solidFill>
              <a:latin typeface="Montserrat SemiBold"/>
              <a:ea typeface="Montserrat SemiBold"/>
              <a:cs typeface="Montserrat SemiBold"/>
              <a:sym typeface="Montserrat SemiBold"/>
            </a:endParaRPr>
          </a:p>
        </p:txBody>
      </p:sp>
      <p:sp>
        <p:nvSpPr>
          <p:cNvPr id="9" name="Google Shape;2373;p38">
            <a:extLst>
              <a:ext uri="{FF2B5EF4-FFF2-40B4-BE49-F238E27FC236}">
                <a16:creationId xmlns:a16="http://schemas.microsoft.com/office/drawing/2014/main" id="{C2396CCF-1F17-1569-3E30-0A5A1E4B2AC2}"/>
              </a:ext>
            </a:extLst>
          </p:cNvPr>
          <p:cNvSpPr/>
          <p:nvPr/>
        </p:nvSpPr>
        <p:spPr>
          <a:xfrm>
            <a:off x="7303334" y="3621323"/>
            <a:ext cx="861200" cy="861200"/>
          </a:xfrm>
          <a:prstGeom prst="ellipse">
            <a:avLst/>
          </a:prstGeom>
          <a:solidFill>
            <a:srgbClr val="9DB5DF"/>
          </a:solidFill>
          <a:ln>
            <a:noFill/>
          </a:ln>
        </p:spPr>
        <p:txBody>
          <a:bodyPr spcFirstLastPara="1" wrap="square" lIns="108000" tIns="121900" rIns="108000" bIns="121900" anchor="ctr" anchorCtr="0">
            <a:noAutofit/>
          </a:bodyPr>
          <a:lstStyle/>
          <a:p>
            <a:pPr algn="ctr"/>
            <a:r>
              <a:rPr lang="en" sz="2400" dirty="0">
                <a:solidFill>
                  <a:schemeClr val="dk1"/>
                </a:solidFill>
                <a:latin typeface="Montserrat SemiBold"/>
                <a:ea typeface="Montserrat SemiBold"/>
                <a:cs typeface="Montserrat SemiBold"/>
                <a:sym typeface="Montserrat SemiBold"/>
              </a:rPr>
              <a:t>05 </a:t>
            </a:r>
            <a:endParaRPr sz="2400" dirty="0">
              <a:solidFill>
                <a:schemeClr val="dk1"/>
              </a:solidFill>
              <a:latin typeface="Montserrat SemiBold"/>
              <a:ea typeface="Montserrat SemiBold"/>
              <a:cs typeface="Montserrat SemiBold"/>
              <a:sym typeface="Montserrat SemiBold"/>
            </a:endParaRPr>
          </a:p>
        </p:txBody>
      </p:sp>
      <p:sp>
        <p:nvSpPr>
          <p:cNvPr id="10" name="Google Shape;2374;p38">
            <a:extLst>
              <a:ext uri="{FF2B5EF4-FFF2-40B4-BE49-F238E27FC236}">
                <a16:creationId xmlns:a16="http://schemas.microsoft.com/office/drawing/2014/main" id="{5208E91B-FA7D-1D41-19F4-67F08D5E1BEC}"/>
              </a:ext>
            </a:extLst>
          </p:cNvPr>
          <p:cNvSpPr/>
          <p:nvPr/>
        </p:nvSpPr>
        <p:spPr>
          <a:xfrm>
            <a:off x="9031428" y="3621323"/>
            <a:ext cx="861200" cy="861200"/>
          </a:xfrm>
          <a:prstGeom prst="ellipse">
            <a:avLst/>
          </a:prstGeom>
          <a:solidFill>
            <a:srgbClr val="83A1D7"/>
          </a:solidFill>
          <a:ln>
            <a:noFill/>
          </a:ln>
        </p:spPr>
        <p:txBody>
          <a:bodyPr spcFirstLastPara="1" wrap="square" lIns="72000" tIns="121900" rIns="108000" bIns="121900" anchor="ctr" anchorCtr="0">
            <a:noAutofit/>
          </a:bodyPr>
          <a:lstStyle/>
          <a:p>
            <a:pPr algn="ctr"/>
            <a:r>
              <a:rPr lang="en" sz="2400" dirty="0">
                <a:solidFill>
                  <a:schemeClr val="dk1"/>
                </a:solidFill>
                <a:latin typeface="Montserrat SemiBold"/>
                <a:sym typeface="Montserrat SemiBold"/>
              </a:rPr>
              <a:t>06 </a:t>
            </a:r>
            <a:endParaRPr sz="2400" dirty="0">
              <a:solidFill>
                <a:schemeClr val="dk1"/>
              </a:solidFill>
              <a:latin typeface="Montserrat SemiBold"/>
              <a:sym typeface="Montserrat SemiBold"/>
            </a:endParaRPr>
          </a:p>
        </p:txBody>
      </p:sp>
      <p:sp>
        <p:nvSpPr>
          <p:cNvPr id="11" name="Google Shape;2375;p38">
            <a:extLst>
              <a:ext uri="{FF2B5EF4-FFF2-40B4-BE49-F238E27FC236}">
                <a16:creationId xmlns:a16="http://schemas.microsoft.com/office/drawing/2014/main" id="{6CD395DF-CA70-FAE7-C12A-99BC60D2A729}"/>
              </a:ext>
            </a:extLst>
          </p:cNvPr>
          <p:cNvSpPr/>
          <p:nvPr/>
        </p:nvSpPr>
        <p:spPr>
          <a:xfrm>
            <a:off x="10759522" y="3621323"/>
            <a:ext cx="861200" cy="861200"/>
          </a:xfrm>
          <a:prstGeom prst="ellipse">
            <a:avLst/>
          </a:prstGeom>
          <a:solidFill>
            <a:srgbClr val="6188CD"/>
          </a:solidFill>
          <a:ln>
            <a:noFill/>
          </a:ln>
        </p:spPr>
        <p:txBody>
          <a:bodyPr spcFirstLastPara="1" wrap="square" lIns="108000" tIns="121900" rIns="108000" bIns="121900" anchor="ctr" anchorCtr="0">
            <a:noAutofit/>
          </a:bodyPr>
          <a:lstStyle/>
          <a:p>
            <a:pPr algn="ctr"/>
            <a:r>
              <a:rPr lang="en" sz="2400">
                <a:solidFill>
                  <a:schemeClr val="dk1"/>
                </a:solidFill>
                <a:latin typeface="Montserrat SemiBold"/>
                <a:ea typeface="Montserrat SemiBold"/>
                <a:cs typeface="Montserrat SemiBold"/>
                <a:sym typeface="Montserrat SemiBold"/>
              </a:rPr>
              <a:t>07</a:t>
            </a:r>
            <a:endParaRPr sz="2400">
              <a:solidFill>
                <a:schemeClr val="dk1"/>
              </a:solidFill>
              <a:latin typeface="Montserrat SemiBold"/>
              <a:ea typeface="Montserrat SemiBold"/>
              <a:cs typeface="Montserrat SemiBold"/>
              <a:sym typeface="Montserrat SemiBold"/>
            </a:endParaRPr>
          </a:p>
        </p:txBody>
      </p:sp>
      <p:sp>
        <p:nvSpPr>
          <p:cNvPr id="12" name="Google Shape;2377;p38">
            <a:extLst>
              <a:ext uri="{FF2B5EF4-FFF2-40B4-BE49-F238E27FC236}">
                <a16:creationId xmlns:a16="http://schemas.microsoft.com/office/drawing/2014/main" id="{5481EF77-B369-D6DB-B63E-E422B23CC509}"/>
              </a:ext>
            </a:extLst>
          </p:cNvPr>
          <p:cNvSpPr txBox="1"/>
          <p:nvPr/>
        </p:nvSpPr>
        <p:spPr>
          <a:xfrm>
            <a:off x="10340070" y="2988283"/>
            <a:ext cx="1589973" cy="432400"/>
          </a:xfrm>
          <a:prstGeom prst="rect">
            <a:avLst/>
          </a:prstGeom>
          <a:noFill/>
          <a:ln>
            <a:noFill/>
          </a:ln>
        </p:spPr>
        <p:txBody>
          <a:bodyPr spcFirstLastPara="1" wrap="square" lIns="0" tIns="0" rIns="0" bIns="0" anchor="b" anchorCtr="0">
            <a:noAutofit/>
          </a:bodyPr>
          <a:lstStyle>
            <a:defPPr>
              <a:defRPr lang="it-IT"/>
            </a:defPPr>
            <a:lvl1pPr algn="ctr">
              <a:defRPr sz="2000" b="1">
                <a:solidFill>
                  <a:schemeClr val="dk1"/>
                </a:solidFill>
                <a:ea typeface="Montserrat SemiBold"/>
                <a:cs typeface="Montserrat SemiBold"/>
              </a:defRPr>
            </a:lvl1pPr>
          </a:lstStyle>
          <a:p>
            <a:r>
              <a:rPr lang="it-IT" sz="2200" dirty="0"/>
              <a:t>Customer </a:t>
            </a:r>
            <a:r>
              <a:rPr lang="it-IT" sz="2200" dirty="0" err="1"/>
              <a:t>Satisfaction</a:t>
            </a:r>
            <a:r>
              <a:rPr lang="it-IT" sz="2200" dirty="0"/>
              <a:t> Test</a:t>
            </a:r>
            <a:endParaRPr lang="it-IT" sz="2200" dirty="0">
              <a:ea typeface="Calibri"/>
              <a:cs typeface="Calibri"/>
            </a:endParaRPr>
          </a:p>
        </p:txBody>
      </p:sp>
      <p:sp>
        <p:nvSpPr>
          <p:cNvPr id="13" name="Google Shape;2379;p38">
            <a:extLst>
              <a:ext uri="{FF2B5EF4-FFF2-40B4-BE49-F238E27FC236}">
                <a16:creationId xmlns:a16="http://schemas.microsoft.com/office/drawing/2014/main" id="{875E6832-F0FC-5072-557E-D3D29E094622}"/>
              </a:ext>
            </a:extLst>
          </p:cNvPr>
          <p:cNvSpPr txBox="1"/>
          <p:nvPr/>
        </p:nvSpPr>
        <p:spPr>
          <a:xfrm>
            <a:off x="5382099" y="1877747"/>
            <a:ext cx="1427801" cy="432400"/>
          </a:xfrm>
          <a:prstGeom prst="rect">
            <a:avLst/>
          </a:prstGeom>
          <a:noFill/>
          <a:ln>
            <a:noFill/>
          </a:ln>
        </p:spPr>
        <p:txBody>
          <a:bodyPr spcFirstLastPara="1" wrap="square" lIns="0" tIns="0" rIns="0" bIns="0" anchor="b" anchorCtr="0">
            <a:noAutofit/>
          </a:bodyPr>
          <a:lstStyle>
            <a:defPPr>
              <a:defRPr lang="it-IT"/>
            </a:defPPr>
            <a:lvl1pPr algn="ctr">
              <a:defRPr sz="2000" b="1">
                <a:solidFill>
                  <a:schemeClr val="dk1"/>
                </a:solidFill>
                <a:ea typeface="Montserrat SemiBold"/>
                <a:cs typeface="Montserrat SemiBold"/>
              </a:defRPr>
            </a:lvl1pPr>
          </a:lstStyle>
          <a:p>
            <a:r>
              <a:rPr lang="it-IT" sz="2200" dirty="0" err="1">
                <a:sym typeface="Montserrat SemiBold"/>
              </a:rPr>
              <a:t>Teaching</a:t>
            </a:r>
            <a:r>
              <a:rPr lang="it-IT" sz="2200" dirty="0">
                <a:sym typeface="Montserrat SemiBold"/>
              </a:rPr>
              <a:t> </a:t>
            </a:r>
            <a:r>
              <a:rPr lang="it-IT" sz="2200" dirty="0" err="1">
                <a:sym typeface="Montserrat SemiBold"/>
              </a:rPr>
              <a:t>Materials</a:t>
            </a:r>
            <a:endParaRPr lang="it-IT" sz="2200" dirty="0">
              <a:sym typeface="Montserrat SemiBold"/>
            </a:endParaRPr>
          </a:p>
        </p:txBody>
      </p:sp>
      <p:sp>
        <p:nvSpPr>
          <p:cNvPr id="14" name="Google Shape;2380;p38">
            <a:extLst>
              <a:ext uri="{FF2B5EF4-FFF2-40B4-BE49-F238E27FC236}">
                <a16:creationId xmlns:a16="http://schemas.microsoft.com/office/drawing/2014/main" id="{29495051-A69A-6D98-C9D8-A17B4F3C98E9}"/>
              </a:ext>
            </a:extLst>
          </p:cNvPr>
          <p:cNvSpPr txBox="1"/>
          <p:nvPr/>
        </p:nvSpPr>
        <p:spPr>
          <a:xfrm>
            <a:off x="248775" y="2801219"/>
            <a:ext cx="1667780" cy="432400"/>
          </a:xfrm>
          <a:prstGeom prst="rect">
            <a:avLst/>
          </a:prstGeom>
          <a:noFill/>
          <a:ln>
            <a:noFill/>
          </a:ln>
        </p:spPr>
        <p:txBody>
          <a:bodyPr spcFirstLastPara="1" wrap="square" lIns="0" tIns="0" rIns="0" bIns="0" anchor="b" anchorCtr="0">
            <a:noAutofit/>
          </a:bodyPr>
          <a:lstStyle/>
          <a:p>
            <a:pPr algn="ctr"/>
            <a:r>
              <a:rPr lang="it-IT" sz="2200" b="1" dirty="0">
                <a:solidFill>
                  <a:schemeClr val="dk1"/>
                </a:solidFill>
                <a:ea typeface="Montserrat SemiBold"/>
                <a:cs typeface="Montserrat SemiBold"/>
                <a:sym typeface="Montserrat SemiBold"/>
              </a:rPr>
              <a:t>Online Course </a:t>
            </a:r>
            <a:r>
              <a:rPr lang="it-IT" sz="2200" b="1" dirty="0" err="1">
                <a:solidFill>
                  <a:schemeClr val="dk1"/>
                </a:solidFill>
                <a:ea typeface="Montserrat SemiBold"/>
                <a:cs typeface="Montserrat SemiBold"/>
                <a:sym typeface="Montserrat SemiBold"/>
              </a:rPr>
              <a:t>Catalogue</a:t>
            </a:r>
            <a:endParaRPr lang="it-IT" sz="2200" b="1" dirty="0">
              <a:solidFill>
                <a:schemeClr val="dk1"/>
              </a:solidFill>
              <a:ea typeface="Montserrat SemiBold"/>
              <a:cs typeface="Montserrat SemiBold"/>
              <a:sym typeface="Montserrat SemiBold"/>
            </a:endParaRPr>
          </a:p>
        </p:txBody>
      </p:sp>
      <p:sp>
        <p:nvSpPr>
          <p:cNvPr id="15" name="Google Shape;2382;p38">
            <a:extLst>
              <a:ext uri="{FF2B5EF4-FFF2-40B4-BE49-F238E27FC236}">
                <a16:creationId xmlns:a16="http://schemas.microsoft.com/office/drawing/2014/main" id="{B49ECAC1-515C-1434-261E-562E6E76E806}"/>
              </a:ext>
            </a:extLst>
          </p:cNvPr>
          <p:cNvSpPr txBox="1"/>
          <p:nvPr/>
        </p:nvSpPr>
        <p:spPr>
          <a:xfrm>
            <a:off x="8329845" y="1898415"/>
            <a:ext cx="1905888" cy="432400"/>
          </a:xfrm>
          <a:prstGeom prst="rect">
            <a:avLst/>
          </a:prstGeom>
          <a:noFill/>
          <a:ln>
            <a:noFill/>
          </a:ln>
        </p:spPr>
        <p:txBody>
          <a:bodyPr spcFirstLastPara="1" wrap="square" lIns="0" tIns="0" rIns="0" bIns="0" anchor="b" anchorCtr="0">
            <a:noAutofit/>
          </a:bodyPr>
          <a:lstStyle>
            <a:defPPr>
              <a:defRPr lang="it-IT"/>
            </a:defPPr>
            <a:lvl1pPr algn="ctr">
              <a:defRPr sz="2400" b="1">
                <a:solidFill>
                  <a:schemeClr val="dk1"/>
                </a:solidFill>
                <a:ea typeface="Montserrat SemiBold"/>
                <a:cs typeface="Montserrat SemiBold"/>
              </a:defRPr>
            </a:lvl1pPr>
          </a:lstStyle>
          <a:p>
            <a:r>
              <a:rPr lang="it-IT" sz="2200" dirty="0"/>
              <a:t>Test </a:t>
            </a:r>
          </a:p>
          <a:p>
            <a:r>
              <a:rPr lang="it-IT" sz="2200" dirty="0"/>
              <a:t>Assessment</a:t>
            </a:r>
            <a:endParaRPr lang="it-IT" sz="2200" dirty="0">
              <a:ea typeface="Calibri"/>
              <a:cs typeface="Calibri"/>
            </a:endParaRPr>
          </a:p>
        </p:txBody>
      </p:sp>
      <p:sp>
        <p:nvSpPr>
          <p:cNvPr id="16" name="Google Shape;2385;p38">
            <a:extLst>
              <a:ext uri="{FF2B5EF4-FFF2-40B4-BE49-F238E27FC236}">
                <a16:creationId xmlns:a16="http://schemas.microsoft.com/office/drawing/2014/main" id="{CD43B442-09BE-1589-0A8D-78F937425BA1}"/>
              </a:ext>
            </a:extLst>
          </p:cNvPr>
          <p:cNvSpPr txBox="1"/>
          <p:nvPr/>
        </p:nvSpPr>
        <p:spPr>
          <a:xfrm>
            <a:off x="6609241" y="2599609"/>
            <a:ext cx="2214811" cy="432400"/>
          </a:xfrm>
          <a:prstGeom prst="rect">
            <a:avLst/>
          </a:prstGeom>
          <a:noFill/>
          <a:ln>
            <a:noFill/>
          </a:ln>
        </p:spPr>
        <p:txBody>
          <a:bodyPr spcFirstLastPara="1" wrap="square" lIns="0" tIns="0" rIns="0" bIns="0" anchor="b" anchorCtr="0">
            <a:noAutofit/>
          </a:bodyPr>
          <a:lstStyle>
            <a:defPPr>
              <a:defRPr lang="it-IT"/>
            </a:defPPr>
            <a:lvl1pPr algn="ctr">
              <a:defRPr sz="2400" b="1">
                <a:solidFill>
                  <a:schemeClr val="dk1"/>
                </a:solidFill>
                <a:ea typeface="Montserrat SemiBold"/>
                <a:cs typeface="Montserrat SemiBold"/>
              </a:defRPr>
            </a:lvl1pPr>
          </a:lstStyle>
          <a:p>
            <a:r>
              <a:rPr lang="it-IT" sz="2200" dirty="0">
                <a:ea typeface="Calibri" panose="020F0502020204030204"/>
                <a:cs typeface="Calibri" panose="020F0502020204030204"/>
              </a:rPr>
              <a:t>Design of </a:t>
            </a:r>
          </a:p>
          <a:p>
            <a:r>
              <a:rPr lang="it-IT" sz="2200" dirty="0">
                <a:ea typeface="Calibri" panose="020F0502020204030204"/>
                <a:cs typeface="Calibri" panose="020F0502020204030204"/>
              </a:rPr>
              <a:t>Training Activities</a:t>
            </a:r>
          </a:p>
        </p:txBody>
      </p:sp>
      <p:sp>
        <p:nvSpPr>
          <p:cNvPr id="17" name="Google Shape;2387;p38">
            <a:extLst>
              <a:ext uri="{FF2B5EF4-FFF2-40B4-BE49-F238E27FC236}">
                <a16:creationId xmlns:a16="http://schemas.microsoft.com/office/drawing/2014/main" id="{17B03F1A-90A3-39F0-870B-C61C752DC3DF}"/>
              </a:ext>
            </a:extLst>
          </p:cNvPr>
          <p:cNvSpPr txBox="1"/>
          <p:nvPr/>
        </p:nvSpPr>
        <p:spPr>
          <a:xfrm>
            <a:off x="3384068" y="2772531"/>
            <a:ext cx="1905888" cy="432400"/>
          </a:xfrm>
          <a:prstGeom prst="rect">
            <a:avLst/>
          </a:prstGeom>
          <a:noFill/>
          <a:ln>
            <a:noFill/>
          </a:ln>
        </p:spPr>
        <p:txBody>
          <a:bodyPr spcFirstLastPara="1" wrap="square" lIns="0" tIns="0" rIns="0" bIns="0" anchor="b" anchorCtr="0">
            <a:noAutofit/>
          </a:bodyPr>
          <a:lstStyle>
            <a:defPPr>
              <a:defRPr lang="it-IT"/>
            </a:defPPr>
            <a:lvl1pPr algn="ctr">
              <a:defRPr sz="2400" b="1">
                <a:solidFill>
                  <a:schemeClr val="dk1"/>
                </a:solidFill>
                <a:ea typeface="Montserrat SemiBold"/>
                <a:cs typeface="Montserrat SemiBold"/>
              </a:defRPr>
            </a:lvl1pPr>
          </a:lstStyle>
          <a:p>
            <a:r>
              <a:rPr lang="en-GB" sz="2200" dirty="0"/>
              <a:t>Selection              of Participants</a:t>
            </a:r>
            <a:endParaRPr lang="en-GB" sz="2200" dirty="0">
              <a:ea typeface="Calibri"/>
              <a:cs typeface="Calibri"/>
            </a:endParaRPr>
          </a:p>
        </p:txBody>
      </p:sp>
      <p:sp>
        <p:nvSpPr>
          <p:cNvPr id="18" name="Google Shape;2389;p38">
            <a:extLst>
              <a:ext uri="{FF2B5EF4-FFF2-40B4-BE49-F238E27FC236}">
                <a16:creationId xmlns:a16="http://schemas.microsoft.com/office/drawing/2014/main" id="{86246CE8-806D-9977-95CB-6D1E67C4E233}"/>
              </a:ext>
            </a:extLst>
          </p:cNvPr>
          <p:cNvSpPr txBox="1"/>
          <p:nvPr/>
        </p:nvSpPr>
        <p:spPr>
          <a:xfrm>
            <a:off x="1956267" y="1941117"/>
            <a:ext cx="1427801" cy="432400"/>
          </a:xfrm>
          <a:prstGeom prst="rect">
            <a:avLst/>
          </a:prstGeom>
          <a:noFill/>
          <a:ln>
            <a:noFill/>
          </a:ln>
        </p:spPr>
        <p:txBody>
          <a:bodyPr spcFirstLastPara="1" wrap="square" lIns="0" tIns="0" rIns="0" bIns="0" anchor="b" anchorCtr="0">
            <a:noAutofit/>
          </a:bodyPr>
          <a:lstStyle>
            <a:defPPr>
              <a:defRPr lang="it-IT"/>
            </a:defPPr>
            <a:lvl1pPr algn="ctr">
              <a:defRPr sz="2000" b="1">
                <a:solidFill>
                  <a:schemeClr val="dk1"/>
                </a:solidFill>
                <a:ea typeface="Montserrat SemiBold"/>
                <a:cs typeface="Montserrat SemiBold"/>
              </a:defRPr>
            </a:lvl1pPr>
          </a:lstStyle>
          <a:p>
            <a:r>
              <a:rPr lang="it-IT" sz="2200" dirty="0">
                <a:sym typeface="Montserrat SemiBold"/>
              </a:rPr>
              <a:t>Course </a:t>
            </a:r>
            <a:r>
              <a:rPr lang="it-IT" sz="2200" dirty="0" err="1">
                <a:sym typeface="Montserrat SemiBold"/>
              </a:rPr>
              <a:t>Programme</a:t>
            </a:r>
            <a:endParaRPr lang="it-IT" sz="2200" dirty="0">
              <a:sym typeface="Montserrat SemiBold"/>
            </a:endParaRPr>
          </a:p>
        </p:txBody>
      </p:sp>
      <p:cxnSp>
        <p:nvCxnSpPr>
          <p:cNvPr id="19" name="Google Shape;307;p21">
            <a:extLst>
              <a:ext uri="{FF2B5EF4-FFF2-40B4-BE49-F238E27FC236}">
                <a16:creationId xmlns:a16="http://schemas.microsoft.com/office/drawing/2014/main" id="{9BC1D429-7CF0-D985-85CD-F94780A53D06}"/>
              </a:ext>
            </a:extLst>
          </p:cNvPr>
          <p:cNvCxnSpPr>
            <a:cxnSpLocks/>
          </p:cNvCxnSpPr>
          <p:nvPr/>
        </p:nvCxnSpPr>
        <p:spPr>
          <a:xfrm>
            <a:off x="1492007" y="4060033"/>
            <a:ext cx="618997" cy="0"/>
          </a:xfrm>
          <a:prstGeom prst="straightConnector1">
            <a:avLst/>
          </a:prstGeom>
          <a:noFill/>
          <a:ln w="9525" cap="flat" cmpd="sng">
            <a:solidFill>
              <a:schemeClr val="dk1"/>
            </a:solidFill>
            <a:prstDash val="dash"/>
            <a:round/>
            <a:headEnd type="none" w="med" len="med"/>
            <a:tailEnd type="oval" w="med" len="med"/>
          </a:ln>
        </p:spPr>
      </p:cxnSp>
      <p:cxnSp>
        <p:nvCxnSpPr>
          <p:cNvPr id="20" name="Google Shape;307;p21">
            <a:extLst>
              <a:ext uri="{FF2B5EF4-FFF2-40B4-BE49-F238E27FC236}">
                <a16:creationId xmlns:a16="http://schemas.microsoft.com/office/drawing/2014/main" id="{C5AFD7FE-2505-C293-DACF-D21D874BB1ED}"/>
              </a:ext>
            </a:extLst>
          </p:cNvPr>
          <p:cNvCxnSpPr>
            <a:cxnSpLocks/>
          </p:cNvCxnSpPr>
          <p:nvPr/>
        </p:nvCxnSpPr>
        <p:spPr>
          <a:xfrm>
            <a:off x="3164175" y="4060033"/>
            <a:ext cx="618997" cy="0"/>
          </a:xfrm>
          <a:prstGeom prst="straightConnector1">
            <a:avLst/>
          </a:prstGeom>
          <a:noFill/>
          <a:ln w="9525" cap="flat" cmpd="sng">
            <a:solidFill>
              <a:schemeClr val="dk1"/>
            </a:solidFill>
            <a:prstDash val="dash"/>
            <a:round/>
            <a:headEnd type="none" w="med" len="med"/>
            <a:tailEnd type="oval" w="med" len="med"/>
          </a:ln>
        </p:spPr>
      </p:cxnSp>
      <p:cxnSp>
        <p:nvCxnSpPr>
          <p:cNvPr id="21" name="Google Shape;307;p21">
            <a:extLst>
              <a:ext uri="{FF2B5EF4-FFF2-40B4-BE49-F238E27FC236}">
                <a16:creationId xmlns:a16="http://schemas.microsoft.com/office/drawing/2014/main" id="{C130D154-0655-83A8-23F4-DA2A7D385F9E}"/>
              </a:ext>
            </a:extLst>
          </p:cNvPr>
          <p:cNvCxnSpPr>
            <a:cxnSpLocks/>
          </p:cNvCxnSpPr>
          <p:nvPr/>
        </p:nvCxnSpPr>
        <p:spPr>
          <a:xfrm>
            <a:off x="4855839" y="4043333"/>
            <a:ext cx="618997" cy="0"/>
          </a:xfrm>
          <a:prstGeom prst="straightConnector1">
            <a:avLst/>
          </a:prstGeom>
          <a:noFill/>
          <a:ln w="9525" cap="flat" cmpd="sng">
            <a:solidFill>
              <a:schemeClr val="dk1"/>
            </a:solidFill>
            <a:prstDash val="dash"/>
            <a:round/>
            <a:headEnd type="none" w="med" len="med"/>
            <a:tailEnd type="oval" w="med" len="med"/>
          </a:ln>
        </p:spPr>
      </p:cxnSp>
      <p:cxnSp>
        <p:nvCxnSpPr>
          <p:cNvPr id="22" name="Google Shape;307;p21">
            <a:extLst>
              <a:ext uri="{FF2B5EF4-FFF2-40B4-BE49-F238E27FC236}">
                <a16:creationId xmlns:a16="http://schemas.microsoft.com/office/drawing/2014/main" id="{2A469419-B948-D4F2-CC4B-3A1B1AAC275B}"/>
              </a:ext>
            </a:extLst>
          </p:cNvPr>
          <p:cNvCxnSpPr>
            <a:cxnSpLocks/>
          </p:cNvCxnSpPr>
          <p:nvPr/>
        </p:nvCxnSpPr>
        <p:spPr>
          <a:xfrm>
            <a:off x="6545276" y="4043333"/>
            <a:ext cx="618997" cy="0"/>
          </a:xfrm>
          <a:prstGeom prst="straightConnector1">
            <a:avLst/>
          </a:prstGeom>
          <a:noFill/>
          <a:ln w="9525" cap="flat" cmpd="sng">
            <a:solidFill>
              <a:schemeClr val="dk1"/>
            </a:solidFill>
            <a:prstDash val="dash"/>
            <a:round/>
            <a:headEnd type="none" w="med" len="med"/>
            <a:tailEnd type="oval" w="med" len="med"/>
          </a:ln>
        </p:spPr>
      </p:cxnSp>
      <p:cxnSp>
        <p:nvCxnSpPr>
          <p:cNvPr id="23" name="Google Shape;307;p21">
            <a:extLst>
              <a:ext uri="{FF2B5EF4-FFF2-40B4-BE49-F238E27FC236}">
                <a16:creationId xmlns:a16="http://schemas.microsoft.com/office/drawing/2014/main" id="{D674B15C-ECFE-09AF-25BE-CD033EF61E3B}"/>
              </a:ext>
            </a:extLst>
          </p:cNvPr>
          <p:cNvCxnSpPr>
            <a:cxnSpLocks/>
          </p:cNvCxnSpPr>
          <p:nvPr/>
        </p:nvCxnSpPr>
        <p:spPr>
          <a:xfrm>
            <a:off x="8261458" y="4037498"/>
            <a:ext cx="618997" cy="0"/>
          </a:xfrm>
          <a:prstGeom prst="straightConnector1">
            <a:avLst/>
          </a:prstGeom>
          <a:noFill/>
          <a:ln w="9525" cap="flat" cmpd="sng">
            <a:solidFill>
              <a:schemeClr val="dk1"/>
            </a:solidFill>
            <a:prstDash val="dash"/>
            <a:round/>
            <a:headEnd type="none" w="med" len="med"/>
            <a:tailEnd type="oval" w="med" len="med"/>
          </a:ln>
        </p:spPr>
      </p:cxnSp>
      <p:cxnSp>
        <p:nvCxnSpPr>
          <p:cNvPr id="24" name="Google Shape;307;p21">
            <a:extLst>
              <a:ext uri="{FF2B5EF4-FFF2-40B4-BE49-F238E27FC236}">
                <a16:creationId xmlns:a16="http://schemas.microsoft.com/office/drawing/2014/main" id="{C5D91989-50E3-3D12-D04D-0A15C969AEE2}"/>
              </a:ext>
            </a:extLst>
          </p:cNvPr>
          <p:cNvCxnSpPr>
            <a:cxnSpLocks/>
          </p:cNvCxnSpPr>
          <p:nvPr/>
        </p:nvCxnSpPr>
        <p:spPr>
          <a:xfrm>
            <a:off x="9985054" y="4037498"/>
            <a:ext cx="618997" cy="0"/>
          </a:xfrm>
          <a:prstGeom prst="straightConnector1">
            <a:avLst/>
          </a:prstGeom>
          <a:noFill/>
          <a:ln w="9525" cap="flat" cmpd="sng">
            <a:solidFill>
              <a:schemeClr val="dk1"/>
            </a:solidFill>
            <a:prstDash val="dash"/>
            <a:round/>
            <a:headEnd type="none" w="med" len="med"/>
            <a:tailEnd type="oval" w="med" len="med"/>
          </a:ln>
        </p:spPr>
      </p:cxnSp>
    </p:spTree>
    <p:extLst>
      <p:ext uri="{BB962C8B-B14F-4D97-AF65-F5344CB8AC3E}">
        <p14:creationId xmlns:p14="http://schemas.microsoft.com/office/powerpoint/2010/main" val="2773104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552C33A-F2EB-8E37-0978-86DA1625BB12}"/>
              </a:ext>
            </a:extLst>
          </p:cNvPr>
          <p:cNvSpPr>
            <a:spLocks noGrp="1"/>
          </p:cNvSpPr>
          <p:nvPr>
            <p:ph type="sldNum" sz="quarter" idx="12"/>
          </p:nvPr>
        </p:nvSpPr>
        <p:spPr/>
        <p:txBody>
          <a:bodyPr/>
          <a:lstStyle/>
          <a:p>
            <a:fld id="{FAB84987-7D1A-4FFC-8ECD-9D4341D8B05E}" type="slidenum">
              <a:rPr lang="it-IT" smtClean="0"/>
              <a:pPr/>
              <a:t>9</a:t>
            </a:fld>
            <a:endParaRPr lang="it-IT"/>
          </a:p>
        </p:txBody>
      </p:sp>
      <p:sp>
        <p:nvSpPr>
          <p:cNvPr id="3" name="Google Shape;118;p28">
            <a:extLst>
              <a:ext uri="{FF2B5EF4-FFF2-40B4-BE49-F238E27FC236}">
                <a16:creationId xmlns:a16="http://schemas.microsoft.com/office/drawing/2014/main" id="{5504B43F-90F3-B1E9-07D2-7B5BC041AF64}"/>
              </a:ext>
            </a:extLst>
          </p:cNvPr>
          <p:cNvSpPr txBox="1">
            <a:spLocks/>
          </p:cNvSpPr>
          <p:nvPr/>
        </p:nvSpPr>
        <p:spPr>
          <a:xfrm>
            <a:off x="401744" y="96393"/>
            <a:ext cx="11895364" cy="527739"/>
          </a:xfrm>
          <a:prstGeom prst="rect">
            <a:avLst/>
          </a:prstGeom>
          <a:noFill/>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b="1" kern="0"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SNA AI Tools</a:t>
            </a:r>
          </a:p>
        </p:txBody>
      </p:sp>
      <p:sp>
        <p:nvSpPr>
          <p:cNvPr id="4" name="Rettangolo 3">
            <a:extLst>
              <a:ext uri="{FF2B5EF4-FFF2-40B4-BE49-F238E27FC236}">
                <a16:creationId xmlns:a16="http://schemas.microsoft.com/office/drawing/2014/main" id="{C375D807-7235-B04F-A8DB-CFB414C137DF}"/>
              </a:ext>
            </a:extLst>
          </p:cNvPr>
          <p:cNvSpPr/>
          <p:nvPr/>
        </p:nvSpPr>
        <p:spPr>
          <a:xfrm>
            <a:off x="401744" y="743925"/>
            <a:ext cx="6212541" cy="45719"/>
          </a:xfrm>
          <a:prstGeom prst="rect">
            <a:avLst/>
          </a:prstGeom>
          <a:solidFill>
            <a:srgbClr val="003F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Google Shape;538;p20">
            <a:extLst>
              <a:ext uri="{FF2B5EF4-FFF2-40B4-BE49-F238E27FC236}">
                <a16:creationId xmlns:a16="http://schemas.microsoft.com/office/drawing/2014/main" id="{E9A562BF-9B7C-27DE-0697-D6C3C209BC8B}"/>
              </a:ext>
            </a:extLst>
          </p:cNvPr>
          <p:cNvSpPr/>
          <p:nvPr/>
        </p:nvSpPr>
        <p:spPr>
          <a:xfrm>
            <a:off x="3402600" y="2163552"/>
            <a:ext cx="4900400" cy="4796000"/>
          </a:xfrm>
          <a:prstGeom prst="arc">
            <a:avLst>
              <a:gd name="adj1" fmla="val 9440146"/>
              <a:gd name="adj2" fmla="val 939722"/>
            </a:avLst>
          </a:prstGeom>
          <a:noFill/>
          <a:ln w="63500" cap="flat" cmpd="sng">
            <a:solidFill>
              <a:srgbClr val="D9D9D9"/>
            </a:solidFill>
            <a:prstDash val="solid"/>
            <a:miter lim="800000"/>
            <a:headEnd type="none" w="sm" len="sm"/>
            <a:tailEnd type="none" w="sm" len="sm"/>
          </a:ln>
        </p:spPr>
        <p:txBody>
          <a:bodyPr spcFirstLastPara="1" wrap="square" lIns="45733" tIns="22867" rIns="45733" bIns="22867" anchor="ctr" anchorCtr="0">
            <a:noAutofit/>
          </a:bodyPr>
          <a:lstStyle/>
          <a:p>
            <a:pPr algn="ctr"/>
            <a:endParaRPr sz="1867">
              <a:solidFill>
                <a:srgbClr val="424242"/>
              </a:solidFill>
              <a:ea typeface="Lato Light"/>
              <a:cs typeface="Lato Light"/>
              <a:sym typeface="Lato Light"/>
            </a:endParaRPr>
          </a:p>
        </p:txBody>
      </p:sp>
      <p:sp>
        <p:nvSpPr>
          <p:cNvPr id="31" name="Google Shape;540;p20">
            <a:extLst>
              <a:ext uri="{FF2B5EF4-FFF2-40B4-BE49-F238E27FC236}">
                <a16:creationId xmlns:a16="http://schemas.microsoft.com/office/drawing/2014/main" id="{42929A2F-6A47-FA69-6066-B99B6F2607B7}"/>
              </a:ext>
            </a:extLst>
          </p:cNvPr>
          <p:cNvSpPr txBox="1"/>
          <p:nvPr/>
        </p:nvSpPr>
        <p:spPr>
          <a:xfrm>
            <a:off x="8206892" y="2755159"/>
            <a:ext cx="1534800" cy="370000"/>
          </a:xfrm>
          <a:prstGeom prst="rect">
            <a:avLst/>
          </a:prstGeom>
          <a:noFill/>
          <a:ln>
            <a:noFill/>
          </a:ln>
        </p:spPr>
        <p:txBody>
          <a:bodyPr spcFirstLastPara="1" wrap="square" lIns="45733" tIns="22867" rIns="45733" bIns="22867" anchor="ctr" anchorCtr="0">
            <a:noAutofit/>
          </a:bodyPr>
          <a:lstStyle/>
          <a:p>
            <a:r>
              <a:rPr lang="it-IT" sz="2533" b="1" dirty="0" err="1">
                <a:solidFill>
                  <a:srgbClr val="ED7D31"/>
                </a:solidFill>
                <a:ea typeface="Fira Sans Extra Condensed Medium"/>
                <a:cs typeface="Fira Sans Extra Condensed Medium"/>
                <a:sym typeface="Fira Sans Extra Condensed Medium"/>
              </a:rPr>
              <a:t>Mermaid</a:t>
            </a:r>
            <a:endParaRPr sz="2533" b="1" dirty="0">
              <a:solidFill>
                <a:srgbClr val="ED7D31"/>
              </a:solidFill>
              <a:ea typeface="Fira Sans Extra Condensed Medium"/>
              <a:cs typeface="Fira Sans Extra Condensed Medium"/>
              <a:sym typeface="Fira Sans Extra Condensed Medium"/>
            </a:endParaRPr>
          </a:p>
        </p:txBody>
      </p:sp>
      <p:sp>
        <p:nvSpPr>
          <p:cNvPr id="33" name="Google Shape;542;p20">
            <a:extLst>
              <a:ext uri="{FF2B5EF4-FFF2-40B4-BE49-F238E27FC236}">
                <a16:creationId xmlns:a16="http://schemas.microsoft.com/office/drawing/2014/main" id="{ED109835-0102-16A8-89C8-D3271DAC7394}"/>
              </a:ext>
            </a:extLst>
          </p:cNvPr>
          <p:cNvSpPr txBox="1"/>
          <p:nvPr/>
        </p:nvSpPr>
        <p:spPr>
          <a:xfrm>
            <a:off x="8665457" y="3972277"/>
            <a:ext cx="1532400" cy="370000"/>
          </a:xfrm>
          <a:prstGeom prst="rect">
            <a:avLst/>
          </a:prstGeom>
          <a:noFill/>
          <a:ln>
            <a:noFill/>
          </a:ln>
        </p:spPr>
        <p:txBody>
          <a:bodyPr spcFirstLastPara="1" wrap="square" lIns="45733" tIns="22867" rIns="45733" bIns="22867" anchor="ctr" anchorCtr="0">
            <a:noAutofit/>
          </a:bodyPr>
          <a:lstStyle/>
          <a:p>
            <a:r>
              <a:rPr lang="it-IT" sz="2533" b="1" dirty="0" err="1">
                <a:solidFill>
                  <a:srgbClr val="A5A5A5"/>
                </a:solidFill>
                <a:ea typeface="Fira Sans Extra Condensed Medium"/>
                <a:cs typeface="Fira Sans Extra Condensed Medium"/>
                <a:sym typeface="Fira Sans Extra Condensed Medium"/>
              </a:rPr>
              <a:t>Speechki</a:t>
            </a:r>
            <a:endParaRPr sz="2533" b="1" dirty="0">
              <a:solidFill>
                <a:srgbClr val="A5A5A5"/>
              </a:solidFill>
              <a:ea typeface="Fira Sans Extra Condensed Medium"/>
              <a:cs typeface="Fira Sans Extra Condensed Medium"/>
              <a:sym typeface="Fira Sans Extra Condensed Medium"/>
            </a:endParaRPr>
          </a:p>
        </p:txBody>
      </p:sp>
      <p:sp>
        <p:nvSpPr>
          <p:cNvPr id="35" name="Google Shape;544;p20">
            <a:extLst>
              <a:ext uri="{FF2B5EF4-FFF2-40B4-BE49-F238E27FC236}">
                <a16:creationId xmlns:a16="http://schemas.microsoft.com/office/drawing/2014/main" id="{7D6D2E50-3611-4E09-29F3-6D0D0323F952}"/>
              </a:ext>
            </a:extLst>
          </p:cNvPr>
          <p:cNvSpPr txBox="1"/>
          <p:nvPr/>
        </p:nvSpPr>
        <p:spPr>
          <a:xfrm>
            <a:off x="1398439" y="3889029"/>
            <a:ext cx="1518400" cy="370000"/>
          </a:xfrm>
          <a:prstGeom prst="rect">
            <a:avLst/>
          </a:prstGeom>
          <a:noFill/>
          <a:ln>
            <a:noFill/>
          </a:ln>
        </p:spPr>
        <p:txBody>
          <a:bodyPr spcFirstLastPara="1" wrap="square" lIns="45733" tIns="22867" rIns="45733" bIns="22867" anchor="ctr" anchorCtr="0">
            <a:noAutofit/>
          </a:bodyPr>
          <a:lstStyle/>
          <a:p>
            <a:pPr algn="r"/>
            <a:r>
              <a:rPr lang="it-IT" sz="2533" b="1" dirty="0" err="1">
                <a:solidFill>
                  <a:srgbClr val="70AD47"/>
                </a:solidFill>
                <a:ea typeface="Fira Sans Extra Condensed Medium"/>
                <a:cs typeface="Fira Sans Extra Condensed Medium"/>
                <a:sym typeface="Fira Sans Extra Condensed Medium"/>
              </a:rPr>
              <a:t>Copilot</a:t>
            </a:r>
            <a:endParaRPr sz="2533" b="1" dirty="0">
              <a:solidFill>
                <a:srgbClr val="70AD47"/>
              </a:solidFill>
              <a:ea typeface="Fira Sans Extra Condensed Medium"/>
              <a:cs typeface="Fira Sans Extra Condensed Medium"/>
              <a:sym typeface="Fira Sans Extra Condensed Medium"/>
            </a:endParaRPr>
          </a:p>
        </p:txBody>
      </p:sp>
      <p:sp>
        <p:nvSpPr>
          <p:cNvPr id="36" name="Google Shape;546;p20">
            <a:extLst>
              <a:ext uri="{FF2B5EF4-FFF2-40B4-BE49-F238E27FC236}">
                <a16:creationId xmlns:a16="http://schemas.microsoft.com/office/drawing/2014/main" id="{B1EFB05F-A9D2-7537-1C0F-4751544A2D39}"/>
              </a:ext>
            </a:extLst>
          </p:cNvPr>
          <p:cNvSpPr/>
          <p:nvPr/>
        </p:nvSpPr>
        <p:spPr>
          <a:xfrm>
            <a:off x="2971989" y="3970782"/>
            <a:ext cx="793600" cy="793600"/>
          </a:xfrm>
          <a:prstGeom prst="ellipse">
            <a:avLst/>
          </a:prstGeom>
          <a:solidFill>
            <a:srgbClr val="70AD47"/>
          </a:solidFill>
          <a:ln>
            <a:noFill/>
          </a:ln>
        </p:spPr>
        <p:txBody>
          <a:bodyPr spcFirstLastPara="1" wrap="square" lIns="0" tIns="0" rIns="0" bIns="0" anchor="t" anchorCtr="0">
            <a:noAutofit/>
          </a:bodyPr>
          <a:lstStyle/>
          <a:p>
            <a:pPr algn="ctr">
              <a:buClr>
                <a:schemeClr val="dk1"/>
              </a:buClr>
            </a:pPr>
            <a:endParaRPr sz="2400">
              <a:solidFill>
                <a:srgbClr val="424242"/>
              </a:solidFill>
              <a:ea typeface="Lato Light"/>
              <a:cs typeface="Lato Light"/>
              <a:sym typeface="Lato Light"/>
            </a:endParaRPr>
          </a:p>
        </p:txBody>
      </p:sp>
      <p:sp>
        <p:nvSpPr>
          <p:cNvPr id="37" name="Google Shape;547;p20">
            <a:extLst>
              <a:ext uri="{FF2B5EF4-FFF2-40B4-BE49-F238E27FC236}">
                <a16:creationId xmlns:a16="http://schemas.microsoft.com/office/drawing/2014/main" id="{804AE231-D1AD-63B4-626A-554D2E4B948C}"/>
              </a:ext>
            </a:extLst>
          </p:cNvPr>
          <p:cNvSpPr txBox="1"/>
          <p:nvPr/>
        </p:nvSpPr>
        <p:spPr>
          <a:xfrm>
            <a:off x="6928852" y="1607872"/>
            <a:ext cx="1595600" cy="370000"/>
          </a:xfrm>
          <a:prstGeom prst="rect">
            <a:avLst/>
          </a:prstGeom>
          <a:noFill/>
          <a:ln>
            <a:noFill/>
          </a:ln>
        </p:spPr>
        <p:txBody>
          <a:bodyPr spcFirstLastPara="1" wrap="square" lIns="45733" tIns="22867" rIns="45733" bIns="22867" anchor="ctr" anchorCtr="0">
            <a:noAutofit/>
          </a:bodyPr>
          <a:lstStyle/>
          <a:p>
            <a:r>
              <a:rPr lang="it-IT" sz="2533" b="1" dirty="0">
                <a:solidFill>
                  <a:srgbClr val="4472C4"/>
                </a:solidFill>
                <a:ea typeface="Fira Sans Extra Condensed Medium"/>
                <a:cs typeface="Fira Sans Extra Condensed Medium"/>
                <a:sym typeface="Fira Sans Extra Condensed Medium"/>
              </a:rPr>
              <a:t>Gemini</a:t>
            </a:r>
            <a:endParaRPr sz="2533" b="1" dirty="0">
              <a:solidFill>
                <a:srgbClr val="4472C4"/>
              </a:solidFill>
              <a:ea typeface="Fira Sans Extra Condensed Medium"/>
              <a:cs typeface="Fira Sans Extra Condensed Medium"/>
              <a:sym typeface="Fira Sans Extra Condensed Medium"/>
            </a:endParaRPr>
          </a:p>
        </p:txBody>
      </p:sp>
      <p:sp>
        <p:nvSpPr>
          <p:cNvPr id="39" name="Google Shape;549;p20">
            <a:extLst>
              <a:ext uri="{FF2B5EF4-FFF2-40B4-BE49-F238E27FC236}">
                <a16:creationId xmlns:a16="http://schemas.microsoft.com/office/drawing/2014/main" id="{7744DEA3-5CFD-C19E-1569-26A3948D06CF}"/>
              </a:ext>
            </a:extLst>
          </p:cNvPr>
          <p:cNvSpPr/>
          <p:nvPr/>
        </p:nvSpPr>
        <p:spPr>
          <a:xfrm>
            <a:off x="6182200" y="1722749"/>
            <a:ext cx="793779" cy="793583"/>
          </a:xfrm>
          <a:custGeom>
            <a:avLst/>
            <a:gdLst/>
            <a:ahLst/>
            <a:cxnLst/>
            <a:rect l="l" t="t"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rgbClr val="4472C4"/>
          </a:solidFill>
          <a:ln>
            <a:noFill/>
          </a:ln>
        </p:spPr>
        <p:txBody>
          <a:bodyPr spcFirstLastPara="1" wrap="square" lIns="0" tIns="0" rIns="0" bIns="0" anchor="ctr" anchorCtr="0">
            <a:noAutofit/>
          </a:bodyPr>
          <a:lstStyle/>
          <a:p>
            <a:pPr algn="ctr"/>
            <a:endParaRPr sz="3067">
              <a:solidFill>
                <a:schemeClr val="lt1"/>
              </a:solidFill>
              <a:ea typeface="Fira Sans Extra Condensed Medium"/>
              <a:cs typeface="Fira Sans Extra Condensed Medium"/>
              <a:sym typeface="Fira Sans Extra Condensed Medium"/>
            </a:endParaRPr>
          </a:p>
        </p:txBody>
      </p:sp>
      <p:sp>
        <p:nvSpPr>
          <p:cNvPr id="40" name="Google Shape;550;p20">
            <a:extLst>
              <a:ext uri="{FF2B5EF4-FFF2-40B4-BE49-F238E27FC236}">
                <a16:creationId xmlns:a16="http://schemas.microsoft.com/office/drawing/2014/main" id="{4203ADCF-E527-D6EB-5A37-7E6902A196B1}"/>
              </a:ext>
            </a:extLst>
          </p:cNvPr>
          <p:cNvSpPr/>
          <p:nvPr/>
        </p:nvSpPr>
        <p:spPr>
          <a:xfrm>
            <a:off x="7871857" y="3970782"/>
            <a:ext cx="793600" cy="793600"/>
          </a:xfrm>
          <a:prstGeom prst="ellipse">
            <a:avLst/>
          </a:prstGeom>
          <a:solidFill>
            <a:srgbClr val="A5A5A5"/>
          </a:solidFill>
          <a:ln>
            <a:noFill/>
          </a:ln>
        </p:spPr>
        <p:txBody>
          <a:bodyPr spcFirstLastPara="1" wrap="square" lIns="0" tIns="0" rIns="0" bIns="0" anchor="t" anchorCtr="0">
            <a:noAutofit/>
          </a:bodyPr>
          <a:lstStyle/>
          <a:p>
            <a:pPr algn="ctr">
              <a:buClr>
                <a:schemeClr val="dk1"/>
              </a:buClr>
            </a:pPr>
            <a:endParaRPr sz="2400">
              <a:solidFill>
                <a:srgbClr val="424242"/>
              </a:solidFill>
              <a:ea typeface="Lato Light"/>
              <a:cs typeface="Lato Light"/>
              <a:sym typeface="Lato Light"/>
            </a:endParaRPr>
          </a:p>
        </p:txBody>
      </p:sp>
      <p:sp>
        <p:nvSpPr>
          <p:cNvPr id="41" name="Google Shape;551;p20">
            <a:extLst>
              <a:ext uri="{FF2B5EF4-FFF2-40B4-BE49-F238E27FC236}">
                <a16:creationId xmlns:a16="http://schemas.microsoft.com/office/drawing/2014/main" id="{2D783C70-A2A5-9DCF-00ED-31AD967DB9F4}"/>
              </a:ext>
            </a:extLst>
          </p:cNvPr>
          <p:cNvSpPr txBox="1"/>
          <p:nvPr/>
        </p:nvSpPr>
        <p:spPr>
          <a:xfrm>
            <a:off x="1873698" y="2715940"/>
            <a:ext cx="1526000" cy="370000"/>
          </a:xfrm>
          <a:prstGeom prst="rect">
            <a:avLst/>
          </a:prstGeom>
          <a:noFill/>
          <a:ln>
            <a:noFill/>
          </a:ln>
        </p:spPr>
        <p:txBody>
          <a:bodyPr spcFirstLastPara="1" wrap="square" lIns="45733" tIns="22867" rIns="45733" bIns="22867" anchor="ctr" anchorCtr="0">
            <a:noAutofit/>
          </a:bodyPr>
          <a:lstStyle/>
          <a:p>
            <a:pPr algn="r"/>
            <a:r>
              <a:rPr lang="it-IT" sz="2533" b="1" err="1">
                <a:solidFill>
                  <a:schemeClr val="accent3"/>
                </a:solidFill>
                <a:ea typeface="Fira Sans Extra Condensed Medium"/>
                <a:cs typeface="Fira Sans Extra Condensed Medium"/>
                <a:sym typeface="Fira Sans Extra Condensed Medium"/>
              </a:rPr>
              <a:t>DaLL</a:t>
            </a:r>
            <a:r>
              <a:rPr lang="it-IT" sz="2533" b="1">
                <a:solidFill>
                  <a:schemeClr val="accent3"/>
                </a:solidFill>
                <a:ea typeface="Fira Sans Extra Condensed Medium"/>
                <a:cs typeface="Fira Sans Extra Condensed Medium"/>
                <a:sym typeface="Fira Sans Extra Condensed Medium"/>
              </a:rPr>
              <a:t> – E </a:t>
            </a:r>
          </a:p>
        </p:txBody>
      </p:sp>
      <p:sp>
        <p:nvSpPr>
          <p:cNvPr id="43" name="Google Shape;553;p20">
            <a:extLst>
              <a:ext uri="{FF2B5EF4-FFF2-40B4-BE49-F238E27FC236}">
                <a16:creationId xmlns:a16="http://schemas.microsoft.com/office/drawing/2014/main" id="{A8E873FF-19EE-8098-344D-D5E4E50F1A2C}"/>
              </a:ext>
            </a:extLst>
          </p:cNvPr>
          <p:cNvSpPr/>
          <p:nvPr/>
        </p:nvSpPr>
        <p:spPr>
          <a:xfrm>
            <a:off x="3370603" y="2724615"/>
            <a:ext cx="793600" cy="793600"/>
          </a:xfrm>
          <a:prstGeom prst="ellipse">
            <a:avLst/>
          </a:prstGeom>
          <a:solidFill>
            <a:srgbClr val="E7E6E6"/>
          </a:solidFill>
          <a:ln>
            <a:noFill/>
          </a:ln>
        </p:spPr>
        <p:txBody>
          <a:bodyPr spcFirstLastPara="1" wrap="square" lIns="0" tIns="0" rIns="0" bIns="0" anchor="t" anchorCtr="0">
            <a:noAutofit/>
          </a:bodyPr>
          <a:lstStyle/>
          <a:p>
            <a:pPr algn="ctr">
              <a:buClr>
                <a:schemeClr val="dk1"/>
              </a:buClr>
            </a:pPr>
            <a:endParaRPr sz="2400">
              <a:solidFill>
                <a:srgbClr val="424242"/>
              </a:solidFill>
              <a:ea typeface="Lato Light"/>
              <a:cs typeface="Lato Light"/>
              <a:sym typeface="Lato Light"/>
            </a:endParaRPr>
          </a:p>
        </p:txBody>
      </p:sp>
      <p:sp>
        <p:nvSpPr>
          <p:cNvPr id="44" name="Google Shape;554;p20">
            <a:extLst>
              <a:ext uri="{FF2B5EF4-FFF2-40B4-BE49-F238E27FC236}">
                <a16:creationId xmlns:a16="http://schemas.microsoft.com/office/drawing/2014/main" id="{5E4B558B-246B-1065-1227-08724778F1F3}"/>
              </a:ext>
            </a:extLst>
          </p:cNvPr>
          <p:cNvSpPr txBox="1"/>
          <p:nvPr/>
        </p:nvSpPr>
        <p:spPr>
          <a:xfrm>
            <a:off x="1791290" y="5136301"/>
            <a:ext cx="1478400" cy="370000"/>
          </a:xfrm>
          <a:prstGeom prst="rect">
            <a:avLst/>
          </a:prstGeom>
          <a:noFill/>
          <a:ln>
            <a:noFill/>
          </a:ln>
        </p:spPr>
        <p:txBody>
          <a:bodyPr spcFirstLastPara="1" wrap="square" lIns="45733" tIns="22867" rIns="45733" bIns="22867" anchor="ctr" anchorCtr="0">
            <a:noAutofit/>
          </a:bodyPr>
          <a:lstStyle/>
          <a:p>
            <a:pPr algn="r"/>
            <a:r>
              <a:rPr lang="it-IT" sz="2533" b="1" dirty="0" err="1">
                <a:solidFill>
                  <a:srgbClr val="5B9BD5"/>
                </a:solidFill>
                <a:ea typeface="Fira Sans Extra Condensed Medium"/>
                <a:cs typeface="Fira Sans Extra Condensed Medium"/>
                <a:sym typeface="Fira Sans Extra Condensed Medium"/>
              </a:rPr>
              <a:t>ChatGpt</a:t>
            </a:r>
            <a:endParaRPr sz="2533" b="1" dirty="0">
              <a:solidFill>
                <a:srgbClr val="5B9BD5"/>
              </a:solidFill>
              <a:ea typeface="Fira Sans Extra Condensed Medium"/>
              <a:cs typeface="Fira Sans Extra Condensed Medium"/>
              <a:sym typeface="Fira Sans Extra Condensed Medium"/>
            </a:endParaRPr>
          </a:p>
        </p:txBody>
      </p:sp>
      <p:sp>
        <p:nvSpPr>
          <p:cNvPr id="45" name="Google Shape;556;p20">
            <a:extLst>
              <a:ext uri="{FF2B5EF4-FFF2-40B4-BE49-F238E27FC236}">
                <a16:creationId xmlns:a16="http://schemas.microsoft.com/office/drawing/2014/main" id="{6977B768-2962-2356-0787-506A9E2CDB91}"/>
              </a:ext>
            </a:extLst>
          </p:cNvPr>
          <p:cNvSpPr/>
          <p:nvPr/>
        </p:nvSpPr>
        <p:spPr>
          <a:xfrm>
            <a:off x="3370603" y="5120580"/>
            <a:ext cx="793600" cy="793600"/>
          </a:xfrm>
          <a:prstGeom prst="ellipse">
            <a:avLst/>
          </a:prstGeom>
          <a:solidFill>
            <a:srgbClr val="5B9BD5"/>
          </a:solidFill>
          <a:ln>
            <a:noFill/>
          </a:ln>
        </p:spPr>
        <p:txBody>
          <a:bodyPr spcFirstLastPara="1" wrap="square" lIns="0" tIns="0" rIns="0" bIns="0" anchor="t" anchorCtr="0">
            <a:noAutofit/>
          </a:bodyPr>
          <a:lstStyle/>
          <a:p>
            <a:pPr algn="ctr">
              <a:buClr>
                <a:schemeClr val="dk1"/>
              </a:buClr>
            </a:pPr>
            <a:endParaRPr sz="2400">
              <a:solidFill>
                <a:srgbClr val="424242"/>
              </a:solidFill>
              <a:ea typeface="Lato Light"/>
              <a:cs typeface="Lato Light"/>
              <a:sym typeface="Lato Light"/>
            </a:endParaRPr>
          </a:p>
        </p:txBody>
      </p:sp>
      <p:sp>
        <p:nvSpPr>
          <p:cNvPr id="46" name="Google Shape;557;p20">
            <a:extLst>
              <a:ext uri="{FF2B5EF4-FFF2-40B4-BE49-F238E27FC236}">
                <a16:creationId xmlns:a16="http://schemas.microsoft.com/office/drawing/2014/main" id="{8C4552F6-16C6-696C-D9AF-56E2352C6D26}"/>
              </a:ext>
            </a:extLst>
          </p:cNvPr>
          <p:cNvSpPr/>
          <p:nvPr/>
        </p:nvSpPr>
        <p:spPr>
          <a:xfrm>
            <a:off x="7413113" y="2724615"/>
            <a:ext cx="793779" cy="793583"/>
          </a:xfrm>
          <a:custGeom>
            <a:avLst/>
            <a:gdLst/>
            <a:ahLst/>
            <a:cxnLst/>
            <a:rect l="l" t="t"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rgbClr val="ED7D31"/>
          </a:solidFill>
          <a:ln>
            <a:noFill/>
          </a:ln>
        </p:spPr>
        <p:txBody>
          <a:bodyPr spcFirstLastPara="1" wrap="square" lIns="0" tIns="0" rIns="0" bIns="0" anchor="ctr" anchorCtr="0">
            <a:noAutofit/>
          </a:bodyPr>
          <a:lstStyle/>
          <a:p>
            <a:pPr algn="ctr">
              <a:buClr>
                <a:schemeClr val="dk1"/>
              </a:buClr>
            </a:pPr>
            <a:endParaRPr sz="2400">
              <a:solidFill>
                <a:srgbClr val="424242"/>
              </a:solidFill>
              <a:ea typeface="Lato Light"/>
              <a:cs typeface="Lato Light"/>
              <a:sym typeface="Lato Light"/>
            </a:endParaRPr>
          </a:p>
        </p:txBody>
      </p:sp>
      <p:sp>
        <p:nvSpPr>
          <p:cNvPr id="47" name="Google Shape;551;p20">
            <a:extLst>
              <a:ext uri="{FF2B5EF4-FFF2-40B4-BE49-F238E27FC236}">
                <a16:creationId xmlns:a16="http://schemas.microsoft.com/office/drawing/2014/main" id="{3E570972-40A3-4F7F-A9F1-003A72DF2072}"/>
              </a:ext>
            </a:extLst>
          </p:cNvPr>
          <p:cNvSpPr txBox="1"/>
          <p:nvPr/>
        </p:nvSpPr>
        <p:spPr>
          <a:xfrm>
            <a:off x="3002589" y="1601065"/>
            <a:ext cx="1526000" cy="370000"/>
          </a:xfrm>
          <a:prstGeom prst="rect">
            <a:avLst/>
          </a:prstGeom>
          <a:noFill/>
          <a:ln>
            <a:noFill/>
          </a:ln>
        </p:spPr>
        <p:txBody>
          <a:bodyPr spcFirstLastPara="1" wrap="square" lIns="45733" tIns="22867" rIns="45733" bIns="22867" anchor="ctr" anchorCtr="0">
            <a:noAutofit/>
          </a:bodyPr>
          <a:lstStyle/>
          <a:p>
            <a:pPr algn="r"/>
            <a:r>
              <a:rPr lang="it-IT" sz="2533" b="1" dirty="0" err="1">
                <a:solidFill>
                  <a:srgbClr val="44546A"/>
                </a:solidFill>
                <a:ea typeface="Fira Sans Extra Condensed Medium"/>
                <a:cs typeface="Fira Sans Extra Condensed Medium"/>
                <a:sym typeface="Fira Sans Extra Condensed Medium"/>
              </a:rPr>
              <a:t>Elevenlabs</a:t>
            </a:r>
            <a:endParaRPr lang="it-IT" sz="2533" b="1" dirty="0">
              <a:solidFill>
                <a:srgbClr val="44546A"/>
              </a:solidFill>
              <a:ea typeface="Fira Sans Extra Condensed Medium"/>
              <a:cs typeface="Fira Sans Extra Condensed Medium"/>
              <a:sym typeface="Fira Sans Extra Condensed Medium"/>
            </a:endParaRPr>
          </a:p>
        </p:txBody>
      </p:sp>
      <p:sp>
        <p:nvSpPr>
          <p:cNvPr id="49" name="Google Shape;553;p20">
            <a:extLst>
              <a:ext uri="{FF2B5EF4-FFF2-40B4-BE49-F238E27FC236}">
                <a16:creationId xmlns:a16="http://schemas.microsoft.com/office/drawing/2014/main" id="{34C4C4A4-DD2B-5884-C56B-AA3E2D819262}"/>
              </a:ext>
            </a:extLst>
          </p:cNvPr>
          <p:cNvSpPr/>
          <p:nvPr/>
        </p:nvSpPr>
        <p:spPr>
          <a:xfrm>
            <a:off x="4528589" y="1722749"/>
            <a:ext cx="793600" cy="793600"/>
          </a:xfrm>
          <a:prstGeom prst="ellipse">
            <a:avLst/>
          </a:prstGeom>
          <a:solidFill>
            <a:srgbClr val="44546A"/>
          </a:solidFill>
          <a:ln>
            <a:noFill/>
          </a:ln>
        </p:spPr>
        <p:txBody>
          <a:bodyPr spcFirstLastPara="1" wrap="square" lIns="0" tIns="0" rIns="0" bIns="0" anchor="t" anchorCtr="0">
            <a:noAutofit/>
          </a:bodyPr>
          <a:lstStyle/>
          <a:p>
            <a:pPr algn="ctr">
              <a:buClr>
                <a:schemeClr val="dk1"/>
              </a:buClr>
            </a:pPr>
            <a:endParaRPr sz="2400">
              <a:solidFill>
                <a:srgbClr val="424242"/>
              </a:solidFill>
              <a:ea typeface="Lato Light"/>
              <a:cs typeface="Lato Light"/>
              <a:sym typeface="Lato Light"/>
            </a:endParaRPr>
          </a:p>
        </p:txBody>
      </p:sp>
      <p:sp>
        <p:nvSpPr>
          <p:cNvPr id="50" name="Google Shape;542;p20">
            <a:extLst>
              <a:ext uri="{FF2B5EF4-FFF2-40B4-BE49-F238E27FC236}">
                <a16:creationId xmlns:a16="http://schemas.microsoft.com/office/drawing/2014/main" id="{B8B74B5A-A878-90EE-9760-723DC5EA7403}"/>
              </a:ext>
            </a:extLst>
          </p:cNvPr>
          <p:cNvSpPr txBox="1"/>
          <p:nvPr/>
        </p:nvSpPr>
        <p:spPr>
          <a:xfrm>
            <a:off x="8427467" y="5139377"/>
            <a:ext cx="2003826" cy="370000"/>
          </a:xfrm>
          <a:prstGeom prst="rect">
            <a:avLst/>
          </a:prstGeom>
          <a:noFill/>
          <a:ln>
            <a:noFill/>
          </a:ln>
        </p:spPr>
        <p:txBody>
          <a:bodyPr spcFirstLastPara="1" wrap="square" lIns="45733" tIns="22867" rIns="45733" bIns="22867" anchor="ctr" anchorCtr="0">
            <a:noAutofit/>
          </a:bodyPr>
          <a:lstStyle/>
          <a:p>
            <a:r>
              <a:rPr lang="it-IT" sz="2533" b="1" dirty="0" err="1">
                <a:solidFill>
                  <a:srgbClr val="FFC000"/>
                </a:solidFill>
                <a:ea typeface="Fira Sans Extra Condensed Medium"/>
                <a:cs typeface="Fira Sans Extra Condensed Medium"/>
                <a:sym typeface="Fira Sans Extra Condensed Medium"/>
              </a:rPr>
              <a:t>Synthesia</a:t>
            </a:r>
            <a:r>
              <a:rPr lang="it-IT" sz="2533" b="1" dirty="0">
                <a:solidFill>
                  <a:srgbClr val="FFC000"/>
                </a:solidFill>
                <a:ea typeface="Fira Sans Extra Condensed Medium"/>
                <a:cs typeface="Fira Sans Extra Condensed Medium"/>
                <a:sym typeface="Fira Sans Extra Condensed Medium"/>
              </a:rPr>
              <a:t> 2.0 </a:t>
            </a:r>
            <a:endParaRPr sz="2533" b="1" dirty="0">
              <a:solidFill>
                <a:srgbClr val="FFC000"/>
              </a:solidFill>
              <a:ea typeface="Fira Sans Extra Condensed Medium"/>
              <a:cs typeface="Fira Sans Extra Condensed Medium"/>
              <a:sym typeface="Fira Sans Extra Condensed Medium"/>
            </a:endParaRPr>
          </a:p>
        </p:txBody>
      </p:sp>
      <p:sp>
        <p:nvSpPr>
          <p:cNvPr id="52" name="Google Shape;550;p20">
            <a:extLst>
              <a:ext uri="{FF2B5EF4-FFF2-40B4-BE49-F238E27FC236}">
                <a16:creationId xmlns:a16="http://schemas.microsoft.com/office/drawing/2014/main" id="{0544DC5C-8372-7EDF-1C10-66F0EB2C244D}"/>
              </a:ext>
            </a:extLst>
          </p:cNvPr>
          <p:cNvSpPr/>
          <p:nvPr/>
        </p:nvSpPr>
        <p:spPr>
          <a:xfrm>
            <a:off x="7617928" y="5120580"/>
            <a:ext cx="793600" cy="793600"/>
          </a:xfrm>
          <a:prstGeom prst="ellipse">
            <a:avLst/>
          </a:prstGeom>
          <a:solidFill>
            <a:srgbClr val="FFC000"/>
          </a:solidFill>
          <a:ln>
            <a:noFill/>
          </a:ln>
        </p:spPr>
        <p:txBody>
          <a:bodyPr spcFirstLastPara="1" wrap="square" lIns="0" tIns="0" rIns="0" bIns="0" anchor="t" anchorCtr="0">
            <a:noAutofit/>
          </a:bodyPr>
          <a:lstStyle/>
          <a:p>
            <a:pPr algn="ctr">
              <a:buClr>
                <a:schemeClr val="dk1"/>
              </a:buClr>
            </a:pPr>
            <a:endParaRPr sz="2400">
              <a:solidFill>
                <a:srgbClr val="424242"/>
              </a:solidFill>
              <a:ea typeface="Lato Light"/>
              <a:cs typeface="Lato Light"/>
              <a:sym typeface="Lato Light"/>
            </a:endParaRPr>
          </a:p>
        </p:txBody>
      </p:sp>
      <p:pic>
        <p:nvPicPr>
          <p:cNvPr id="53" name="Immagine 52">
            <a:extLst>
              <a:ext uri="{FF2B5EF4-FFF2-40B4-BE49-F238E27FC236}">
                <a16:creationId xmlns:a16="http://schemas.microsoft.com/office/drawing/2014/main" id="{4BA12C24-E984-1314-3B26-5C8BCCD5088D}"/>
              </a:ext>
            </a:extLst>
          </p:cNvPr>
          <p:cNvPicPr>
            <a:picLocks noChangeAspect="1"/>
          </p:cNvPicPr>
          <p:nvPr/>
        </p:nvPicPr>
        <p:blipFill>
          <a:blip r:embed="rId2"/>
          <a:stretch>
            <a:fillRect/>
          </a:stretch>
        </p:blipFill>
        <p:spPr>
          <a:xfrm>
            <a:off x="4310385" y="2700565"/>
            <a:ext cx="2902351" cy="1976070"/>
          </a:xfrm>
          <a:prstGeom prst="rect">
            <a:avLst/>
          </a:prstGeom>
        </p:spPr>
      </p:pic>
      <p:sp>
        <p:nvSpPr>
          <p:cNvPr id="54" name="Google Shape;548;p20">
            <a:extLst>
              <a:ext uri="{FF2B5EF4-FFF2-40B4-BE49-F238E27FC236}">
                <a16:creationId xmlns:a16="http://schemas.microsoft.com/office/drawing/2014/main" id="{0370C3C3-B03A-1985-AD28-6B364D964A76}"/>
              </a:ext>
            </a:extLst>
          </p:cNvPr>
          <p:cNvSpPr txBox="1"/>
          <p:nvPr/>
        </p:nvSpPr>
        <p:spPr>
          <a:xfrm>
            <a:off x="4288670" y="4786836"/>
            <a:ext cx="3404386" cy="471600"/>
          </a:xfrm>
          <a:prstGeom prst="rect">
            <a:avLst/>
          </a:prstGeom>
          <a:noFill/>
          <a:ln>
            <a:noFill/>
          </a:ln>
        </p:spPr>
        <p:txBody>
          <a:bodyPr spcFirstLastPara="1" wrap="square" lIns="45733" tIns="22867" rIns="45733" bIns="22867" anchor="t" anchorCtr="0">
            <a:noAutofit/>
          </a:bodyPr>
          <a:lstStyle/>
          <a:p>
            <a:pPr algn="ctr">
              <a:buClr>
                <a:srgbClr val="000000"/>
              </a:buClr>
              <a:buSzPts val="1100"/>
            </a:pPr>
            <a:r>
              <a:rPr lang="it-IT" b="1" dirty="0">
                <a:solidFill>
                  <a:schemeClr val="bg1">
                    <a:lumMod val="65000"/>
                  </a:schemeClr>
                </a:solidFill>
                <a:ea typeface="Roboto"/>
                <a:cs typeface="Roboto"/>
                <a:sym typeface="Roboto"/>
              </a:rPr>
              <a:t>Assistente AI per formatori                 della Scuola Nazionale dell'Amministrazione</a:t>
            </a:r>
            <a:endParaRPr lang="en-US" b="1" dirty="0">
              <a:solidFill>
                <a:schemeClr val="bg1">
                  <a:lumMod val="65000"/>
                </a:schemeClr>
              </a:solidFill>
              <a:ea typeface="Open Sans"/>
              <a:cs typeface="Open Sans"/>
              <a:sym typeface="Open Sans"/>
            </a:endParaRPr>
          </a:p>
        </p:txBody>
      </p:sp>
    </p:spTree>
    <p:extLst>
      <p:ext uri="{BB962C8B-B14F-4D97-AF65-F5344CB8AC3E}">
        <p14:creationId xmlns:p14="http://schemas.microsoft.com/office/powerpoint/2010/main" val="22770004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rover xmlns="2934205f-236f-4d1f-91f4-dfa37b291837" xsi:nil="true"/>
    <lcf76f155ced4ddcb4097134ff3c332f xmlns="2934205f-236f-4d1f-91f4-dfa37b291837">
      <Terms xmlns="http://schemas.microsoft.com/office/infopath/2007/PartnerControls"/>
    </lcf76f155ced4ddcb4097134ff3c332f>
    <_Flow_SignoffStatus xmlns="2934205f-236f-4d1f-91f4-dfa37b291837" xsi:nil="true"/>
    <TaxCatchAll xmlns="174aed40-7531-410c-868d-7d00f8beb45c" xsi:nil="true"/>
    <SharedWithUsers xmlns="174aed40-7531-410c-868d-7d00f8beb45c">
      <UserInfo>
        <DisplayName/>
        <AccountId xsi:nil="true"/>
        <AccountType/>
      </UserInfo>
    </SharedWithUsers>
    <MediaLengthInSeconds xmlns="2934205f-236f-4d1f-91f4-dfa37b29183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BD52166F7652B4AB89647E127B990A8" ma:contentTypeVersion="21" ma:contentTypeDescription="Creare un nuovo documento." ma:contentTypeScope="" ma:versionID="0f3400c68c6db583578685e7d616a23f">
  <xsd:schema xmlns:xsd="http://www.w3.org/2001/XMLSchema" xmlns:xs="http://www.w3.org/2001/XMLSchema" xmlns:p="http://schemas.microsoft.com/office/2006/metadata/properties" xmlns:ns2="174aed40-7531-410c-868d-7d00f8beb45c" xmlns:ns3="2934205f-236f-4d1f-91f4-dfa37b291837" targetNamespace="http://schemas.microsoft.com/office/2006/metadata/properties" ma:root="true" ma:fieldsID="7b25e98a1ca0ca5a24dc46caa53a82f5" ns2:_="" ns3:_="">
    <xsd:import namespace="174aed40-7531-410c-868d-7d00f8beb45c"/>
    <xsd:import namespace="2934205f-236f-4d1f-91f4-dfa37b29183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Flow_SignoffStatus" minOccurs="0"/>
                <xsd:element ref="ns3:Approve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aed40-7531-410c-868d-7d00f8beb45c"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TaxCatchAll" ma:index="15" nillable="true" ma:displayName="Taxonomy Catch All Column" ma:hidden="true" ma:list="{5262b079-6706-44c0-8a2c-37074db41ad3}" ma:internalName="TaxCatchAll" ma:showField="CatchAllData" ma:web="174aed40-7531-410c-868d-7d00f8beb45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34205f-236f-4d1f-91f4-dfa37b29183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Tag immagine" ma:readOnly="false" ma:fieldId="{5cf76f15-5ced-4ddc-b409-7134ff3c332f}" ma:taxonomyMulti="true" ma:sspId="5cef147c-0240-47bf-9996-b7454b3232da"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Flow_SignoffStatus" ma:index="22" nillable="true" ma:displayName="Stato consenso" ma:internalName="Stato_x0020_consenso">
      <xsd:simpleType>
        <xsd:restriction base="dms:Text"/>
      </xsd:simpleType>
    </xsd:element>
    <xsd:element name="Approver" ma:index="23" nillable="true" ma:displayName="Approver" ma:format="Dropdown" ma:internalName="Approver">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4B697B-F80F-41F5-BBDD-C9FE3CAE9303}">
  <ds:schemaRefs>
    <ds:schemaRef ds:uri="2934205f-236f-4d1f-91f4-dfa37b291837"/>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elements/1.1/"/>
    <ds:schemaRef ds:uri="174aed40-7531-410c-868d-7d00f8beb45c"/>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EFFDD46-68AD-41E6-AD21-01224A4B95DE}">
  <ds:schemaRefs>
    <ds:schemaRef ds:uri="174aed40-7531-410c-868d-7d00f8beb45c"/>
    <ds:schemaRef ds:uri="2934205f-236f-4d1f-91f4-dfa37b2918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4B5DA9-35F6-4D6D-AE47-5A7DFD6C4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420</TotalTime>
  <Words>1047</Words>
  <Application>Microsoft Office PowerPoint</Application>
  <PresentationFormat>Szélesvásznú</PresentationFormat>
  <Paragraphs>367</Paragraphs>
  <Slides>26</Slides>
  <Notes>21</Notes>
  <HiddenSlides>0</HiddenSlides>
  <MMClips>0</MMClips>
  <ScaleCrop>false</ScaleCrop>
  <HeadingPairs>
    <vt:vector size="8" baseType="variant">
      <vt:variant>
        <vt:lpstr>Használt betűtípusok</vt:lpstr>
      </vt:variant>
      <vt:variant>
        <vt:i4>17</vt:i4>
      </vt:variant>
      <vt:variant>
        <vt:lpstr>Téma</vt:lpstr>
      </vt:variant>
      <vt:variant>
        <vt:i4>1</vt:i4>
      </vt:variant>
      <vt:variant>
        <vt:lpstr>Beágyazott OLE kiszolgálók</vt:lpstr>
      </vt:variant>
      <vt:variant>
        <vt:i4>1</vt:i4>
      </vt:variant>
      <vt:variant>
        <vt:lpstr>Diacímek</vt:lpstr>
      </vt:variant>
      <vt:variant>
        <vt:i4>26</vt:i4>
      </vt:variant>
    </vt:vector>
  </HeadingPairs>
  <TitlesOfParts>
    <vt:vector size="45" baseType="lpstr">
      <vt:lpstr>맑은 고딕</vt:lpstr>
      <vt:lpstr>Arial</vt:lpstr>
      <vt:lpstr>Calibri</vt:lpstr>
      <vt:lpstr>Calibri Light</vt:lpstr>
      <vt:lpstr>Comfortaa</vt:lpstr>
      <vt:lpstr>等线</vt:lpstr>
      <vt:lpstr>DM Sans</vt:lpstr>
      <vt:lpstr>Fira Sans Extra Condensed</vt:lpstr>
      <vt:lpstr>Fira Sans Extra Condensed Medium</vt:lpstr>
      <vt:lpstr>Lato Light</vt:lpstr>
      <vt:lpstr>Montserrat</vt:lpstr>
      <vt:lpstr>Montserrat SemiBold</vt:lpstr>
      <vt:lpstr>Open Sans</vt:lpstr>
      <vt:lpstr>Roboto</vt:lpstr>
      <vt:lpstr>Times New Roman</vt:lpstr>
      <vt:lpstr>Verdana</vt:lpstr>
      <vt:lpstr>Westeinde</vt:lpstr>
      <vt:lpstr>Tema di Office</vt:lpstr>
      <vt:lpstr>Acrobat Document</vt:lpstr>
      <vt:lpstr> Artificial Intelligence: Challenges in Public Service Training DISPA Meeting Budapest  Presentation of best practices concentrating  on the daily use of AI within the DISPA Schools  APPLICATION OF AI IN THE PLANNING                   AND IMPLEMENTATION OF TRAINING COURSES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SLIDE</dc:title>
  <dc:creator>Vincenza Limongelli</dc:creator>
  <cp:lastModifiedBy>Kiss Ádám Valér</cp:lastModifiedBy>
  <cp:revision>30</cp:revision>
  <dcterms:created xsi:type="dcterms:W3CDTF">2023-09-25T14:49:47Z</dcterms:created>
  <dcterms:modified xsi:type="dcterms:W3CDTF">2024-10-24T05:22:42Z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0x0101002BD52166F7652B4AB89647E127B990A8</vt:lpwstr>
  </property>
  <property fmtid="{D5CDD505-2E9C-101B-9397-08002B2CF9AE}" pid="3" name="Order">
    <vt:r8>1624700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SIP_Label_5097a60d-5525-435b-8989-8eb48ac0c8cd_Enabled">
    <vt:lpwstr>true</vt:lpwstr>
  </property>
  <property fmtid="{D5CDD505-2E9C-101B-9397-08002B2CF9AE}" pid="8" name="MSIP_Label_5097a60d-5525-435b-8989-8eb48ac0c8cd_SetDate">
    <vt:lpwstr>2024-03-08T10:05:47Z</vt:lpwstr>
  </property>
  <property fmtid="{D5CDD505-2E9C-101B-9397-08002B2CF9AE}" pid="9" name="MSIP_Label_5097a60d-5525-435b-8989-8eb48ac0c8cd_Method">
    <vt:lpwstr>Standard</vt:lpwstr>
  </property>
  <property fmtid="{D5CDD505-2E9C-101B-9397-08002B2CF9AE}" pid="10" name="MSIP_Label_5097a60d-5525-435b-8989-8eb48ac0c8cd_Name">
    <vt:lpwstr>defa4170-0d19-0005-0004-bc88714345d2</vt:lpwstr>
  </property>
  <property fmtid="{D5CDD505-2E9C-101B-9397-08002B2CF9AE}" pid="11" name="MSIP_Label_5097a60d-5525-435b-8989-8eb48ac0c8cd_SiteId">
    <vt:lpwstr>3e90938b-8b27-4762-b4e8-006a8127a119</vt:lpwstr>
  </property>
  <property fmtid="{D5CDD505-2E9C-101B-9397-08002B2CF9AE}" pid="12" name="MSIP_Label_5097a60d-5525-435b-8989-8eb48ac0c8cd_ActionId">
    <vt:lpwstr>b76b4290-b556-4864-b581-08531f9c22c1</vt:lpwstr>
  </property>
  <property fmtid="{D5CDD505-2E9C-101B-9397-08002B2CF9AE}" pid="13" name="MSIP_Label_5097a60d-5525-435b-8989-8eb48ac0c8cd_ContentBits">
    <vt:lpwstr>0</vt:lpwstr>
  </property>
  <property fmtid="{D5CDD505-2E9C-101B-9397-08002B2CF9AE}" pid="14" name="MediaServiceImageTags">
    <vt:lpwstr/>
  </property>
</Properties>
</file>